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12" r:id="rId2"/>
    <p:sldId id="333" r:id="rId3"/>
    <p:sldId id="352" r:id="rId4"/>
    <p:sldId id="336" r:id="rId5"/>
    <p:sldId id="353" r:id="rId6"/>
    <p:sldId id="345" r:id="rId7"/>
    <p:sldId id="354" r:id="rId8"/>
    <p:sldId id="346" r:id="rId9"/>
    <p:sldId id="355" r:id="rId10"/>
    <p:sldId id="347" r:id="rId11"/>
    <p:sldId id="356" r:id="rId12"/>
    <p:sldId id="348" r:id="rId13"/>
    <p:sldId id="357" r:id="rId14"/>
    <p:sldId id="349" r:id="rId15"/>
    <p:sldId id="358" r:id="rId16"/>
    <p:sldId id="350" r:id="rId17"/>
    <p:sldId id="359" r:id="rId18"/>
    <p:sldId id="351" r:id="rId19"/>
    <p:sldId id="360" r:id="rId20"/>
    <p:sldId id="265" r:id="rId21"/>
    <p:sldId id="296" r:id="rId22"/>
    <p:sldId id="272" r:id="rId23"/>
    <p:sldId id="273" r:id="rId24"/>
    <p:sldId id="277" r:id="rId25"/>
    <p:sldId id="278" r:id="rId26"/>
    <p:sldId id="279" r:id="rId27"/>
    <p:sldId id="282" r:id="rId28"/>
    <p:sldId id="286" r:id="rId29"/>
    <p:sldId id="284" r:id="rId30"/>
    <p:sldId id="287" r:id="rId31"/>
    <p:sldId id="288" r:id="rId32"/>
    <p:sldId id="289" r:id="rId33"/>
    <p:sldId id="294" r:id="rId34"/>
    <p:sldId id="295" r:id="rId35"/>
    <p:sldId id="297" r:id="rId36"/>
    <p:sldId id="302" r:id="rId37"/>
    <p:sldId id="305" r:id="rId38"/>
    <p:sldId id="304" r:id="rId39"/>
    <p:sldId id="307" r:id="rId40"/>
    <p:sldId id="303" r:id="rId41"/>
    <p:sldId id="301" r:id="rId42"/>
    <p:sldId id="327" r:id="rId43"/>
    <p:sldId id="329" r:id="rId44"/>
    <p:sldId id="331" r:id="rId45"/>
    <p:sldId id="361" r:id="rId46"/>
    <p:sldId id="362" r:id="rId47"/>
    <p:sldId id="337" r:id="rId48"/>
    <p:sldId id="334" r:id="rId49"/>
    <p:sldId id="338" r:id="rId50"/>
    <p:sldId id="335" r:id="rId51"/>
    <p:sldId id="363" r:id="rId52"/>
    <p:sldId id="404" r:id="rId53"/>
    <p:sldId id="405" r:id="rId54"/>
    <p:sldId id="406" r:id="rId55"/>
    <p:sldId id="407" r:id="rId56"/>
    <p:sldId id="409" r:id="rId57"/>
    <p:sldId id="410" r:id="rId58"/>
    <p:sldId id="411" r:id="rId59"/>
    <p:sldId id="412" r:id="rId60"/>
    <p:sldId id="413" r:id="rId61"/>
    <p:sldId id="414" r:id="rId62"/>
    <p:sldId id="415" r:id="rId63"/>
    <p:sldId id="364"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365" r:id="rId99"/>
    <p:sldId id="401" r:id="rId100"/>
    <p:sldId id="402" r:id="rId101"/>
    <p:sldId id="403" r:id="rId10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67" userDrawn="1">
          <p15:clr>
            <a:srgbClr val="A4A3A4"/>
          </p15:clr>
        </p15:guide>
        <p15:guide id="2" pos="5813" userDrawn="1">
          <p15:clr>
            <a:srgbClr val="A4A3A4"/>
          </p15:clr>
        </p15:guide>
        <p15:guide id="3" orient="horz" pos="2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81BD"/>
    <a:srgbClr val="73B0E0"/>
    <a:srgbClr val="0068B7"/>
    <a:srgbClr val="8FCB9D"/>
    <a:srgbClr val="F2F7E5"/>
    <a:srgbClr val="F9C983"/>
    <a:srgbClr val="FBDAA7"/>
    <a:srgbClr val="FDE8C6"/>
    <a:srgbClr val="9DB1DF"/>
    <a:srgbClr val="DAE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0" autoAdjust="0"/>
    <p:restoredTop sz="92364" autoAdjust="0"/>
  </p:normalViewPr>
  <p:slideViewPr>
    <p:cSldViewPr snapToGrid="0" showGuides="1">
      <p:cViewPr varScale="1">
        <p:scale>
          <a:sx n="102" d="100"/>
          <a:sy n="102" d="100"/>
        </p:scale>
        <p:origin x="882" y="102"/>
      </p:cViewPr>
      <p:guideLst>
        <p:guide pos="1867"/>
        <p:guide pos="5813"/>
        <p:guide orient="horz" pos="220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6">
                <a:lumMod val="40000"/>
                <a:lumOff val="60000"/>
              </a:schemeClr>
            </a:solidFill>
            <a:ln>
              <a:noFill/>
            </a:ln>
            <a:effectLst/>
          </c:spPr>
          <c:invertIfNegative val="0"/>
          <c:cat>
            <c:strRef>
              <c:f>Sheet1!$A$2:$A$10</c:f>
              <c:strCache>
                <c:ptCount val="9"/>
                <c:pt idx="0">
                  <c:v>ハンガリー</c:v>
                </c:pt>
                <c:pt idx="1">
                  <c:v>スウェーデン</c:v>
                </c:pt>
                <c:pt idx="2">
                  <c:v>イタリア</c:v>
                </c:pt>
                <c:pt idx="3">
                  <c:v>イギリス</c:v>
                </c:pt>
                <c:pt idx="4">
                  <c:v>フランス</c:v>
                </c:pt>
                <c:pt idx="5">
                  <c:v>中国</c:v>
                </c:pt>
                <c:pt idx="6">
                  <c:v>カナダ</c:v>
                </c:pt>
                <c:pt idx="7">
                  <c:v>韓国</c:v>
                </c:pt>
                <c:pt idx="8">
                  <c:v>日本</c:v>
                </c:pt>
              </c:strCache>
            </c:strRef>
          </c:cat>
          <c:val>
            <c:numRef>
              <c:f>Sheet1!$B$2:$B$10</c:f>
              <c:numCache>
                <c:formatCode>0%</c:formatCode>
                <c:ptCount val="9"/>
                <c:pt idx="0">
                  <c:v>0.27</c:v>
                </c:pt>
                <c:pt idx="1">
                  <c:v>0.25</c:v>
                </c:pt>
                <c:pt idx="2">
                  <c:v>0.22</c:v>
                </c:pt>
                <c:pt idx="3">
                  <c:v>0.2</c:v>
                </c:pt>
                <c:pt idx="4">
                  <c:v>0.2</c:v>
                </c:pt>
                <c:pt idx="5">
                  <c:v>0.13</c:v>
                </c:pt>
                <c:pt idx="6">
                  <c:v>0.13</c:v>
                </c:pt>
                <c:pt idx="7">
                  <c:v>0.1</c:v>
                </c:pt>
                <c:pt idx="8">
                  <c:v>0.1</c:v>
                </c:pt>
              </c:numCache>
            </c:numRef>
          </c:val>
          <c:extLst>
            <c:ext xmlns:c16="http://schemas.microsoft.com/office/drawing/2014/chart" uri="{C3380CC4-5D6E-409C-BE32-E72D297353CC}">
              <c16:uniqueId val="{00000000-429D-4020-9F02-FBD87013F9BA}"/>
            </c:ext>
          </c:extLst>
        </c:ser>
        <c:dLbls>
          <c:showLegendKey val="0"/>
          <c:showVal val="0"/>
          <c:showCatName val="0"/>
          <c:showSerName val="0"/>
          <c:showPercent val="0"/>
          <c:showBubbleSize val="0"/>
        </c:dLbls>
        <c:gapWidth val="65"/>
        <c:overlap val="-36"/>
        <c:axId val="1457348480"/>
        <c:axId val="1457348960"/>
      </c:barChart>
      <c:catAx>
        <c:axId val="1457348480"/>
        <c:scaling>
          <c:orientation val="minMax"/>
        </c:scaling>
        <c:delete val="1"/>
        <c:axPos val="b"/>
        <c:numFmt formatCode="General" sourceLinked="1"/>
        <c:majorTickMark val="none"/>
        <c:minorTickMark val="none"/>
        <c:tickLblPos val="nextTo"/>
        <c:crossAx val="1457348960"/>
        <c:crosses val="autoZero"/>
        <c:auto val="1"/>
        <c:lblAlgn val="ctr"/>
        <c:lblOffset val="100"/>
        <c:noMultiLvlLbl val="0"/>
      </c:catAx>
      <c:valAx>
        <c:axId val="1457348960"/>
        <c:scaling>
          <c:orientation val="minMax"/>
        </c:scaling>
        <c:delete val="0"/>
        <c:axPos val="l"/>
        <c:numFmt formatCode="0%" sourceLinked="0"/>
        <c:majorTickMark val="in"/>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1457348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歳入</c:v>
                </c:pt>
              </c:strCache>
            </c:strRef>
          </c:tx>
          <c:dPt>
            <c:idx val="0"/>
            <c:bubble3D val="0"/>
            <c:spPr>
              <a:solidFill>
                <a:srgbClr val="FCD26D"/>
              </a:solidFill>
              <a:ln w="19050">
                <a:solidFill>
                  <a:schemeClr val="lt1"/>
                </a:solidFill>
              </a:ln>
              <a:effectLst/>
            </c:spPr>
            <c:extLst>
              <c:ext xmlns:c16="http://schemas.microsoft.com/office/drawing/2014/chart" uri="{C3380CC4-5D6E-409C-BE32-E72D297353CC}">
                <c16:uniqueId val="{00000001-3327-4BFC-B6A1-812ACC9B5C58}"/>
              </c:ext>
            </c:extLst>
          </c:dPt>
          <c:dPt>
            <c:idx val="1"/>
            <c:bubble3D val="0"/>
            <c:spPr>
              <a:solidFill>
                <a:srgbClr val="F6BFB8"/>
              </a:solidFill>
              <a:ln w="19050">
                <a:solidFill>
                  <a:schemeClr val="lt1"/>
                </a:solidFill>
              </a:ln>
              <a:effectLst/>
            </c:spPr>
            <c:extLst>
              <c:ext xmlns:c16="http://schemas.microsoft.com/office/drawing/2014/chart" uri="{C3380CC4-5D6E-409C-BE32-E72D297353CC}">
                <c16:uniqueId val="{00000002-3327-4BFC-B6A1-812ACC9B5C58}"/>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3-3327-4BFC-B6A1-812ACC9B5C58}"/>
              </c:ext>
            </c:extLst>
          </c:dPt>
          <c:cat>
            <c:strRef>
              <c:f>Sheet1!$A$2:$A$4</c:f>
              <c:strCache>
                <c:ptCount val="3"/>
                <c:pt idx="0">
                  <c:v>税金など</c:v>
                </c:pt>
                <c:pt idx="1">
                  <c:v>国の借金など</c:v>
                </c:pt>
                <c:pt idx="2">
                  <c:v>そのほか</c:v>
                </c:pt>
              </c:strCache>
            </c:strRef>
          </c:cat>
          <c:val>
            <c:numRef>
              <c:f>Sheet1!$B$2:$B$4</c:f>
              <c:numCache>
                <c:formatCode>General</c:formatCode>
                <c:ptCount val="3"/>
                <c:pt idx="0">
                  <c:v>67.599999999999994</c:v>
                </c:pt>
                <c:pt idx="1">
                  <c:v>24.9</c:v>
                </c:pt>
                <c:pt idx="2">
                  <c:v>7.6</c:v>
                </c:pt>
              </c:numCache>
            </c:numRef>
          </c:val>
          <c:extLst>
            <c:ext xmlns:c16="http://schemas.microsoft.com/office/drawing/2014/chart" uri="{C3380CC4-5D6E-409C-BE32-E72D297353CC}">
              <c16:uniqueId val="{00000000-3327-4BFC-B6A1-812ACC9B5C58}"/>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歳出</c:v>
                </c:pt>
              </c:strCache>
            </c:strRef>
          </c:tx>
          <c:dPt>
            <c:idx val="0"/>
            <c:bubble3D val="0"/>
            <c:spPr>
              <a:solidFill>
                <a:srgbClr val="FFF78F"/>
              </a:solidFill>
              <a:ln w="19050">
                <a:solidFill>
                  <a:schemeClr val="lt1"/>
                </a:solidFill>
              </a:ln>
              <a:effectLst/>
            </c:spPr>
            <c:extLst>
              <c:ext xmlns:c16="http://schemas.microsoft.com/office/drawing/2014/chart" uri="{C3380CC4-5D6E-409C-BE32-E72D297353CC}">
                <c16:uniqueId val="{00000001-502B-4939-9505-DF610878D18E}"/>
              </c:ext>
            </c:extLst>
          </c:dPt>
          <c:dPt>
            <c:idx val="1"/>
            <c:bubble3D val="0"/>
            <c:spPr>
              <a:solidFill>
                <a:srgbClr val="C6BEDE"/>
              </a:solidFill>
              <a:ln w="19050">
                <a:solidFill>
                  <a:schemeClr val="lt1"/>
                </a:solidFill>
              </a:ln>
              <a:effectLst/>
            </c:spPr>
            <c:extLst>
              <c:ext xmlns:c16="http://schemas.microsoft.com/office/drawing/2014/chart" uri="{C3380CC4-5D6E-409C-BE32-E72D297353CC}">
                <c16:uniqueId val="{00000003-502B-4939-9505-DF610878D18E}"/>
              </c:ext>
            </c:extLst>
          </c:dPt>
          <c:dPt>
            <c:idx val="2"/>
            <c:bubble3D val="0"/>
            <c:spPr>
              <a:solidFill>
                <a:srgbClr val="CCEAFB"/>
              </a:solidFill>
              <a:ln w="19050">
                <a:solidFill>
                  <a:schemeClr val="lt1"/>
                </a:solidFill>
              </a:ln>
              <a:effectLst/>
            </c:spPr>
            <c:extLst>
              <c:ext xmlns:c16="http://schemas.microsoft.com/office/drawing/2014/chart" uri="{C3380CC4-5D6E-409C-BE32-E72D297353CC}">
                <c16:uniqueId val="{00000005-502B-4939-9505-DF610878D18E}"/>
              </c:ext>
            </c:extLst>
          </c:dPt>
          <c:dPt>
            <c:idx val="3"/>
            <c:bubble3D val="0"/>
            <c:spPr>
              <a:solidFill>
                <a:srgbClr val="D1D1D1"/>
              </a:solidFill>
              <a:ln w="19050">
                <a:solidFill>
                  <a:schemeClr val="lt1"/>
                </a:solidFill>
              </a:ln>
              <a:effectLst/>
            </c:spPr>
            <c:extLst>
              <c:ext xmlns:c16="http://schemas.microsoft.com/office/drawing/2014/chart" uri="{C3380CC4-5D6E-409C-BE32-E72D297353CC}">
                <c16:uniqueId val="{00000007-502B-4939-9505-DF610878D18E}"/>
              </c:ext>
            </c:extLst>
          </c:dPt>
          <c:dPt>
            <c:idx val="4"/>
            <c:bubble3D val="0"/>
            <c:spPr>
              <a:solidFill>
                <a:srgbClr val="A0AAD4"/>
              </a:solidFill>
              <a:ln w="19050">
                <a:solidFill>
                  <a:schemeClr val="lt1"/>
                </a:solidFill>
              </a:ln>
              <a:effectLst/>
            </c:spPr>
            <c:extLst>
              <c:ext xmlns:c16="http://schemas.microsoft.com/office/drawing/2014/chart" uri="{C3380CC4-5D6E-409C-BE32-E72D297353CC}">
                <c16:uniqueId val="{00000008-502B-4939-9505-DF610878D18E}"/>
              </c:ext>
            </c:extLst>
          </c:dPt>
          <c:dPt>
            <c:idx val="5"/>
            <c:bubble3D val="0"/>
            <c:spPr>
              <a:solidFill>
                <a:srgbClr val="A1BADF"/>
              </a:solidFill>
              <a:ln w="19050">
                <a:solidFill>
                  <a:schemeClr val="lt1"/>
                </a:solidFill>
              </a:ln>
              <a:effectLst/>
            </c:spPr>
            <c:extLst>
              <c:ext xmlns:c16="http://schemas.microsoft.com/office/drawing/2014/chart" uri="{C3380CC4-5D6E-409C-BE32-E72D297353CC}">
                <c16:uniqueId val="{00000009-502B-4939-9505-DF610878D18E}"/>
              </c:ext>
            </c:extLst>
          </c:dPt>
          <c:cat>
            <c:strRef>
              <c:f>Sheet1!$A$2:$A$7</c:f>
              <c:strCache>
                <c:ptCount val="6"/>
                <c:pt idx="0">
                  <c:v>わたしたちの健康や
生活を守るために</c:v>
                </c:pt>
                <c:pt idx="1">
                  <c:v>道路や住宅などの
整備のために</c:v>
                </c:pt>
                <c:pt idx="2">
                  <c:v>教育や科学技術を
さかんにするために　</c:v>
                </c:pt>
                <c:pt idx="3">
                  <c:v>そのほか</c:v>
                </c:pt>
                <c:pt idx="4">
                  <c:v>都道府県や市区町村の
財政をおぎなうために </c:v>
                </c:pt>
                <c:pt idx="5">
                  <c:v>国の借金を返したり
利子を払ったりするために </c:v>
                </c:pt>
              </c:strCache>
            </c:strRef>
          </c:cat>
          <c:val>
            <c:numRef>
              <c:f>Sheet1!$B$2:$B$7</c:f>
              <c:numCache>
                <c:formatCode>General</c:formatCode>
                <c:ptCount val="6"/>
                <c:pt idx="0">
                  <c:v>33.200000000000003</c:v>
                </c:pt>
                <c:pt idx="1">
                  <c:v>5.3</c:v>
                </c:pt>
                <c:pt idx="2">
                  <c:v>4.9000000000000004</c:v>
                </c:pt>
                <c:pt idx="3">
                  <c:v>15.7</c:v>
                </c:pt>
                <c:pt idx="4">
                  <c:v>16.399999999999999</c:v>
                </c:pt>
                <c:pt idx="5">
                  <c:v>24.5</c:v>
                </c:pt>
              </c:numCache>
            </c:numRef>
          </c:val>
          <c:extLst>
            <c:ext xmlns:c16="http://schemas.microsoft.com/office/drawing/2014/chart" uri="{C3380CC4-5D6E-409C-BE32-E72D297353CC}">
              <c16:uniqueId val="{00000006-502B-4939-9505-DF610878D18E}"/>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県の収入</c:v>
                </c:pt>
              </c:strCache>
            </c:strRef>
          </c:tx>
          <c:dPt>
            <c:idx val="0"/>
            <c:bubble3D val="0"/>
            <c:spPr>
              <a:solidFill>
                <a:srgbClr val="FCD26D"/>
              </a:solidFill>
              <a:ln w="19050">
                <a:solidFill>
                  <a:schemeClr val="lt1"/>
                </a:solidFill>
              </a:ln>
              <a:effectLst/>
            </c:spPr>
            <c:extLst>
              <c:ext xmlns:c16="http://schemas.microsoft.com/office/drawing/2014/chart" uri="{C3380CC4-5D6E-409C-BE32-E72D297353CC}">
                <c16:uniqueId val="{00000001-3327-4BFC-B6A1-812ACC9B5C58}"/>
              </c:ext>
            </c:extLst>
          </c:dPt>
          <c:dPt>
            <c:idx val="1"/>
            <c:bubble3D val="0"/>
            <c:spPr>
              <a:solidFill>
                <a:srgbClr val="BAA9CF"/>
              </a:solidFill>
              <a:ln w="19050">
                <a:solidFill>
                  <a:schemeClr val="lt1"/>
                </a:solidFill>
              </a:ln>
              <a:effectLst/>
            </c:spPr>
            <c:extLst>
              <c:ext xmlns:c16="http://schemas.microsoft.com/office/drawing/2014/chart" uri="{C3380CC4-5D6E-409C-BE32-E72D297353CC}">
                <c16:uniqueId val="{00000002-3327-4BFC-B6A1-812ACC9B5C58}"/>
              </c:ext>
            </c:extLst>
          </c:dPt>
          <c:dPt>
            <c:idx val="2"/>
            <c:bubble3D val="0"/>
            <c:spPr>
              <a:solidFill>
                <a:srgbClr val="F6BFB8"/>
              </a:solidFill>
              <a:ln w="19050">
                <a:solidFill>
                  <a:schemeClr val="lt1"/>
                </a:solidFill>
              </a:ln>
              <a:effectLst/>
            </c:spPr>
            <c:extLst>
              <c:ext xmlns:c16="http://schemas.microsoft.com/office/drawing/2014/chart" uri="{C3380CC4-5D6E-409C-BE32-E72D297353CC}">
                <c16:uniqueId val="{00000003-3327-4BFC-B6A1-812ACC9B5C58}"/>
              </c:ext>
            </c:extLst>
          </c:dPt>
          <c:cat>
            <c:strRef>
              <c:f>Sheet1!$A$2:$A$4</c:f>
              <c:strCache>
                <c:ptCount val="3"/>
                <c:pt idx="0">
                  <c:v>県民が納める
税金など</c:v>
                </c:pt>
                <c:pt idx="1">
                  <c:v>国からもらう
お金</c:v>
                </c:pt>
                <c:pt idx="2">
                  <c:v>県の借金</c:v>
                </c:pt>
              </c:strCache>
            </c:strRef>
          </c:cat>
          <c:val>
            <c:numRef>
              <c:f>Sheet1!$B$2:$B$4</c:f>
              <c:numCache>
                <c:formatCode>General</c:formatCode>
                <c:ptCount val="3"/>
                <c:pt idx="0">
                  <c:v>64.2</c:v>
                </c:pt>
                <c:pt idx="1">
                  <c:v>28.8</c:v>
                </c:pt>
                <c:pt idx="2">
                  <c:v>7</c:v>
                </c:pt>
              </c:numCache>
            </c:numRef>
          </c:val>
          <c:extLst>
            <c:ext xmlns:c16="http://schemas.microsoft.com/office/drawing/2014/chart" uri="{C3380CC4-5D6E-409C-BE32-E72D297353CC}">
              <c16:uniqueId val="{00000000-3327-4BFC-B6A1-812ACC9B5C58}"/>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県の支出</c:v>
                </c:pt>
              </c:strCache>
            </c:strRef>
          </c:tx>
          <c:dPt>
            <c:idx val="0"/>
            <c:bubble3D val="0"/>
            <c:spPr>
              <a:solidFill>
                <a:srgbClr val="CCEAFB"/>
              </a:solidFill>
              <a:ln w="19050">
                <a:solidFill>
                  <a:schemeClr val="lt1"/>
                </a:solidFill>
              </a:ln>
              <a:effectLst/>
            </c:spPr>
            <c:extLst>
              <c:ext xmlns:c16="http://schemas.microsoft.com/office/drawing/2014/chart" uri="{C3380CC4-5D6E-409C-BE32-E72D297353CC}">
                <c16:uniqueId val="{00000001-502B-4939-9505-DF610878D18E}"/>
              </c:ext>
            </c:extLst>
          </c:dPt>
          <c:dPt>
            <c:idx val="1"/>
            <c:bubble3D val="0"/>
            <c:spPr>
              <a:solidFill>
                <a:srgbClr val="FFF78F"/>
              </a:solidFill>
              <a:ln w="19050">
                <a:solidFill>
                  <a:schemeClr val="lt1"/>
                </a:solidFill>
              </a:ln>
              <a:effectLst/>
            </c:spPr>
            <c:extLst>
              <c:ext xmlns:c16="http://schemas.microsoft.com/office/drawing/2014/chart" uri="{C3380CC4-5D6E-409C-BE32-E72D297353CC}">
                <c16:uniqueId val="{00000003-502B-4939-9505-DF610878D18E}"/>
              </c:ext>
            </c:extLst>
          </c:dPt>
          <c:dPt>
            <c:idx val="2"/>
            <c:bubble3D val="0"/>
            <c:spPr>
              <a:solidFill>
                <a:srgbClr val="54A9DF"/>
              </a:solidFill>
              <a:ln w="19050">
                <a:solidFill>
                  <a:schemeClr val="lt1"/>
                </a:solidFill>
              </a:ln>
              <a:effectLst/>
            </c:spPr>
            <c:extLst>
              <c:ext xmlns:c16="http://schemas.microsoft.com/office/drawing/2014/chart" uri="{C3380CC4-5D6E-409C-BE32-E72D297353CC}">
                <c16:uniqueId val="{00000005-502B-4939-9505-DF610878D18E}"/>
              </c:ext>
            </c:extLst>
          </c:dPt>
          <c:dPt>
            <c:idx val="3"/>
            <c:bubble3D val="0"/>
            <c:spPr>
              <a:solidFill>
                <a:srgbClr val="FEE498"/>
              </a:solidFill>
              <a:ln w="19050">
                <a:solidFill>
                  <a:schemeClr val="lt1"/>
                </a:solidFill>
              </a:ln>
              <a:effectLst/>
            </c:spPr>
            <c:extLst>
              <c:ext xmlns:c16="http://schemas.microsoft.com/office/drawing/2014/chart" uri="{C3380CC4-5D6E-409C-BE32-E72D297353CC}">
                <c16:uniqueId val="{00000007-502B-4939-9505-DF610878D18E}"/>
              </c:ext>
            </c:extLst>
          </c:dPt>
          <c:dPt>
            <c:idx val="4"/>
            <c:bubble3D val="0"/>
            <c:spPr>
              <a:solidFill>
                <a:srgbClr val="7ECEF4"/>
              </a:solidFill>
              <a:ln w="19050">
                <a:solidFill>
                  <a:schemeClr val="lt1"/>
                </a:solidFill>
              </a:ln>
              <a:effectLst/>
            </c:spPr>
            <c:extLst>
              <c:ext xmlns:c16="http://schemas.microsoft.com/office/drawing/2014/chart" uri="{C3380CC4-5D6E-409C-BE32-E72D297353CC}">
                <c16:uniqueId val="{00000008-502B-4939-9505-DF610878D18E}"/>
              </c:ext>
            </c:extLst>
          </c:dPt>
          <c:dPt>
            <c:idx val="5"/>
            <c:bubble3D val="0"/>
            <c:spPr>
              <a:solidFill>
                <a:srgbClr val="C6BEDE"/>
              </a:solidFill>
              <a:ln w="19050">
                <a:solidFill>
                  <a:schemeClr val="lt1"/>
                </a:solidFill>
              </a:ln>
              <a:effectLst/>
            </c:spPr>
            <c:extLst>
              <c:ext xmlns:c16="http://schemas.microsoft.com/office/drawing/2014/chart" uri="{C3380CC4-5D6E-409C-BE32-E72D297353CC}">
                <c16:uniqueId val="{00000009-502B-4939-9505-DF610878D18E}"/>
              </c:ext>
            </c:extLst>
          </c:dPt>
          <c:dPt>
            <c:idx val="6"/>
            <c:bubble3D val="0"/>
            <c:spPr>
              <a:solidFill>
                <a:srgbClr val="A5D188"/>
              </a:solidFill>
              <a:ln w="19050">
                <a:solidFill>
                  <a:schemeClr val="lt1"/>
                </a:solidFill>
              </a:ln>
              <a:effectLst/>
            </c:spPr>
            <c:extLst>
              <c:ext xmlns:c16="http://schemas.microsoft.com/office/drawing/2014/chart" uri="{C3380CC4-5D6E-409C-BE32-E72D297353CC}">
                <c16:uniqueId val="{00000000-6012-4CDC-BFB0-3293E362451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A53-4D38-9B3F-03B836B5A5C1}"/>
              </c:ext>
            </c:extLst>
          </c:dPt>
          <c:dPt>
            <c:idx val="8"/>
            <c:bubble3D val="0"/>
            <c:spPr>
              <a:solidFill>
                <a:srgbClr val="A1BADF"/>
              </a:solidFill>
              <a:ln w="19050">
                <a:solidFill>
                  <a:schemeClr val="lt1"/>
                </a:solidFill>
              </a:ln>
              <a:effectLst/>
            </c:spPr>
            <c:extLst>
              <c:ext xmlns:c16="http://schemas.microsoft.com/office/drawing/2014/chart" uri="{C3380CC4-5D6E-409C-BE32-E72D297353CC}">
                <c16:uniqueId val="{00000001-6012-4CDC-BFB0-3293E3624512}"/>
              </c:ext>
            </c:extLst>
          </c:dPt>
          <c:dPt>
            <c:idx val="9"/>
            <c:bubble3D val="0"/>
            <c:spPr>
              <a:solidFill>
                <a:srgbClr val="D1D1D1"/>
              </a:solidFill>
              <a:ln w="19050">
                <a:solidFill>
                  <a:schemeClr val="lt1"/>
                </a:solidFill>
              </a:ln>
              <a:effectLst/>
            </c:spPr>
            <c:extLst>
              <c:ext xmlns:c16="http://schemas.microsoft.com/office/drawing/2014/chart" uri="{C3380CC4-5D6E-409C-BE32-E72D297353CC}">
                <c16:uniqueId val="{00000002-6012-4CDC-BFB0-3293E3624512}"/>
              </c:ext>
            </c:extLst>
          </c:dPt>
          <c:cat>
            <c:strRef>
              <c:f>Sheet1!$A$2:$A$11</c:f>
              <c:strCache>
                <c:ptCount val="10"/>
                <c:pt idx="0">
                  <c:v>教育のために</c:v>
                </c:pt>
                <c:pt idx="1">
                  <c:v>わたしたちの
健康や生活を
守るために　</c:v>
                </c:pt>
                <c:pt idx="2">
                  <c:v>商工業の振興のために</c:v>
                </c:pt>
                <c:pt idx="3">
                  <c:v>福祉の充実のために</c:v>
                </c:pt>
                <c:pt idx="4">
                  <c:v>安全を守るために </c:v>
                </c:pt>
                <c:pt idx="5">
                  <c:v>道路や住宅の整備のために</c:v>
                </c:pt>
                <c:pt idx="6">
                  <c:v>農林水産業の
振興のために</c:v>
                </c:pt>
                <c:pt idx="7">
                  <c:v>環境を守るために</c:v>
                </c:pt>
                <c:pt idx="8">
                  <c:v>県の借金を返すために</c:v>
                </c:pt>
                <c:pt idx="9">
                  <c:v>その他</c:v>
                </c:pt>
              </c:strCache>
            </c:strRef>
          </c:cat>
          <c:val>
            <c:numRef>
              <c:f>Sheet1!$B$2:$B$11</c:f>
              <c:numCache>
                <c:formatCode>General</c:formatCode>
                <c:ptCount val="10"/>
                <c:pt idx="0">
                  <c:v>15.7</c:v>
                </c:pt>
                <c:pt idx="1">
                  <c:v>11.5</c:v>
                </c:pt>
                <c:pt idx="2">
                  <c:v>11.2</c:v>
                </c:pt>
                <c:pt idx="3">
                  <c:v>9.6</c:v>
                </c:pt>
                <c:pt idx="4">
                  <c:v>6.8</c:v>
                </c:pt>
                <c:pt idx="5">
                  <c:v>6</c:v>
                </c:pt>
                <c:pt idx="6">
                  <c:v>2.7</c:v>
                </c:pt>
                <c:pt idx="7">
                  <c:v>0.2</c:v>
                </c:pt>
                <c:pt idx="8">
                  <c:v>11.6</c:v>
                </c:pt>
                <c:pt idx="9">
                  <c:v>24.7</c:v>
                </c:pt>
              </c:numCache>
            </c:numRef>
          </c:val>
          <c:extLst>
            <c:ext xmlns:c16="http://schemas.microsoft.com/office/drawing/2014/chart" uri="{C3380CC4-5D6E-409C-BE32-E72D297353CC}">
              <c16:uniqueId val="{00000006-502B-4939-9505-DF610878D18E}"/>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E3773-3511-4F3B-954C-310B6F32866C}" type="datetimeFigureOut">
              <a:rPr kumimoji="1" lang="ja-JP" altLang="en-US" smtClean="0"/>
              <a:t>2026/3/12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27019-59E1-4062-8304-00D42EA0AF8F}" type="slidenum">
              <a:rPr kumimoji="1" lang="ja-JP" altLang="en-US" smtClean="0"/>
              <a:t>‹#›</a:t>
            </a:fld>
            <a:endParaRPr kumimoji="1" lang="ja-JP" altLang="en-US"/>
          </a:p>
        </p:txBody>
      </p:sp>
    </p:spTree>
    <p:extLst>
      <p:ext uri="{BB962C8B-B14F-4D97-AF65-F5344CB8AC3E}">
        <p14:creationId xmlns:p14="http://schemas.microsoft.com/office/powerpoint/2010/main" val="16688534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10</a:t>
            </a:fld>
            <a:endParaRPr kumimoji="1" lang="ja-JP" altLang="en-US"/>
          </a:p>
        </p:txBody>
      </p:sp>
    </p:spTree>
    <p:extLst>
      <p:ext uri="{BB962C8B-B14F-4D97-AF65-F5344CB8AC3E}">
        <p14:creationId xmlns:p14="http://schemas.microsoft.com/office/powerpoint/2010/main" val="73529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0479E-A325-1DF7-202B-63AB24A726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B5D0F0-6276-4B27-D89B-70EBC80A58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201C31-C8BB-D0F7-78BF-79BFAF2806C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37802CC-C86F-1599-8774-3D113782EE92}"/>
              </a:ext>
            </a:extLst>
          </p:cNvPr>
          <p:cNvSpPr>
            <a:spLocks noGrp="1"/>
          </p:cNvSpPr>
          <p:nvPr>
            <p:ph type="sldNum" sz="quarter" idx="5"/>
          </p:nvPr>
        </p:nvSpPr>
        <p:spPr/>
        <p:txBody>
          <a:bodyPr/>
          <a:lstStyle/>
          <a:p>
            <a:fld id="{4E927019-59E1-4062-8304-00D42EA0AF8F}" type="slidenum">
              <a:rPr kumimoji="1" lang="ja-JP" altLang="en-US" smtClean="0"/>
              <a:t>30</a:t>
            </a:fld>
            <a:endParaRPr kumimoji="1" lang="ja-JP" altLang="en-US"/>
          </a:p>
        </p:txBody>
      </p:sp>
    </p:spTree>
    <p:extLst>
      <p:ext uri="{BB962C8B-B14F-4D97-AF65-F5344CB8AC3E}">
        <p14:creationId xmlns:p14="http://schemas.microsoft.com/office/powerpoint/2010/main" val="402365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2655-6F5B-1002-A9E6-3EACE53D20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57ECFB-F412-874D-C023-3C9E3F6194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DD8EC9-2B43-50AF-A272-FFF68759F08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FB9D35B-7DA7-5CAD-F6FF-A872F16DA099}"/>
              </a:ext>
            </a:extLst>
          </p:cNvPr>
          <p:cNvSpPr>
            <a:spLocks noGrp="1"/>
          </p:cNvSpPr>
          <p:nvPr>
            <p:ph type="sldNum" sz="quarter" idx="5"/>
          </p:nvPr>
        </p:nvSpPr>
        <p:spPr/>
        <p:txBody>
          <a:bodyPr/>
          <a:lstStyle/>
          <a:p>
            <a:fld id="{4E927019-59E1-4062-8304-00D42EA0AF8F}" type="slidenum">
              <a:rPr kumimoji="1" lang="ja-JP" altLang="en-US" smtClean="0"/>
              <a:t>31</a:t>
            </a:fld>
            <a:endParaRPr kumimoji="1" lang="ja-JP" altLang="en-US"/>
          </a:p>
        </p:txBody>
      </p:sp>
    </p:spTree>
    <p:extLst>
      <p:ext uri="{BB962C8B-B14F-4D97-AF65-F5344CB8AC3E}">
        <p14:creationId xmlns:p14="http://schemas.microsoft.com/office/powerpoint/2010/main" val="247570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ACBE6-5995-E49D-D564-810EE64113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68C016-B06D-236E-3A46-BA639FA8FE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3D3770-5F46-6FA7-055B-8613991DDE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BA61EBA-3699-10CA-1EA7-EF26DF96CC5A}"/>
              </a:ext>
            </a:extLst>
          </p:cNvPr>
          <p:cNvSpPr>
            <a:spLocks noGrp="1"/>
          </p:cNvSpPr>
          <p:nvPr>
            <p:ph type="sldNum" sz="quarter" idx="5"/>
          </p:nvPr>
        </p:nvSpPr>
        <p:spPr/>
        <p:txBody>
          <a:bodyPr/>
          <a:lstStyle/>
          <a:p>
            <a:fld id="{4E927019-59E1-4062-8304-00D42EA0AF8F}" type="slidenum">
              <a:rPr kumimoji="1" lang="ja-JP" altLang="en-US" smtClean="0"/>
              <a:t>32</a:t>
            </a:fld>
            <a:endParaRPr kumimoji="1" lang="ja-JP" altLang="en-US"/>
          </a:p>
        </p:txBody>
      </p:sp>
    </p:spTree>
    <p:extLst>
      <p:ext uri="{BB962C8B-B14F-4D97-AF65-F5344CB8AC3E}">
        <p14:creationId xmlns:p14="http://schemas.microsoft.com/office/powerpoint/2010/main" val="286243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2B7BB-8A5A-78D1-9400-A4F46376D5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CC2B50-6630-C18E-1FB4-67C6D6C74C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CC70071-772B-D073-9842-1CFAB70D85A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360CEF6-A5F5-4C09-FD52-F013BDED2D21}"/>
              </a:ext>
            </a:extLst>
          </p:cNvPr>
          <p:cNvSpPr>
            <a:spLocks noGrp="1"/>
          </p:cNvSpPr>
          <p:nvPr>
            <p:ph type="sldNum" sz="quarter" idx="5"/>
          </p:nvPr>
        </p:nvSpPr>
        <p:spPr/>
        <p:txBody>
          <a:bodyPr/>
          <a:lstStyle/>
          <a:p>
            <a:fld id="{4E927019-59E1-4062-8304-00D42EA0AF8F}" type="slidenum">
              <a:rPr kumimoji="1" lang="ja-JP" altLang="en-US" smtClean="0"/>
              <a:t>33</a:t>
            </a:fld>
            <a:endParaRPr kumimoji="1" lang="ja-JP" altLang="en-US"/>
          </a:p>
        </p:txBody>
      </p:sp>
    </p:spTree>
    <p:extLst>
      <p:ext uri="{BB962C8B-B14F-4D97-AF65-F5344CB8AC3E}">
        <p14:creationId xmlns:p14="http://schemas.microsoft.com/office/powerpoint/2010/main" val="1373364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4639E-D4C4-C334-5FF5-1DAB3204CD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45A2E6-CAB9-3ACE-5BA4-5DA0E3498E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A6E905-FD6D-F009-CFBA-D2DA29203A4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48AF7D9-E625-99FC-88DD-7AD4B6BBE479}"/>
              </a:ext>
            </a:extLst>
          </p:cNvPr>
          <p:cNvSpPr>
            <a:spLocks noGrp="1"/>
          </p:cNvSpPr>
          <p:nvPr>
            <p:ph type="sldNum" sz="quarter" idx="5"/>
          </p:nvPr>
        </p:nvSpPr>
        <p:spPr/>
        <p:txBody>
          <a:bodyPr/>
          <a:lstStyle/>
          <a:p>
            <a:fld id="{4E927019-59E1-4062-8304-00D42EA0AF8F}" type="slidenum">
              <a:rPr kumimoji="1" lang="ja-JP" altLang="en-US" smtClean="0"/>
              <a:t>34</a:t>
            </a:fld>
            <a:endParaRPr kumimoji="1" lang="ja-JP" altLang="en-US"/>
          </a:p>
        </p:txBody>
      </p:sp>
    </p:spTree>
    <p:extLst>
      <p:ext uri="{BB962C8B-B14F-4D97-AF65-F5344CB8AC3E}">
        <p14:creationId xmlns:p14="http://schemas.microsoft.com/office/powerpoint/2010/main" val="710312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9FE6-E7B1-A8A6-BC9B-BF9E2DBC5C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A287E1-887F-4860-54AE-20B697F9FB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A45860-9646-98B0-0493-AA19C829A4F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CAF1A60-3BC2-372B-B58C-766D29FD22BD}"/>
              </a:ext>
            </a:extLst>
          </p:cNvPr>
          <p:cNvSpPr>
            <a:spLocks noGrp="1"/>
          </p:cNvSpPr>
          <p:nvPr>
            <p:ph type="sldNum" sz="quarter" idx="5"/>
          </p:nvPr>
        </p:nvSpPr>
        <p:spPr/>
        <p:txBody>
          <a:bodyPr/>
          <a:lstStyle/>
          <a:p>
            <a:fld id="{4E927019-59E1-4062-8304-00D42EA0AF8F}" type="slidenum">
              <a:rPr kumimoji="1" lang="ja-JP" altLang="en-US" smtClean="0"/>
              <a:t>35</a:t>
            </a:fld>
            <a:endParaRPr kumimoji="1" lang="ja-JP" altLang="en-US"/>
          </a:p>
        </p:txBody>
      </p:sp>
    </p:spTree>
    <p:extLst>
      <p:ext uri="{BB962C8B-B14F-4D97-AF65-F5344CB8AC3E}">
        <p14:creationId xmlns:p14="http://schemas.microsoft.com/office/powerpoint/2010/main" val="338458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B844-9635-841A-02A1-671A5A1949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02BF0A-9E5A-F4D2-06A1-79BD0BC4B1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75FA8B-1FA1-4E3E-992A-63B1C8CE404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DE0F64C-D5FC-2FCA-3933-A2E15118F6A7}"/>
              </a:ext>
            </a:extLst>
          </p:cNvPr>
          <p:cNvSpPr>
            <a:spLocks noGrp="1"/>
          </p:cNvSpPr>
          <p:nvPr>
            <p:ph type="sldNum" sz="quarter" idx="5"/>
          </p:nvPr>
        </p:nvSpPr>
        <p:spPr/>
        <p:txBody>
          <a:bodyPr/>
          <a:lstStyle/>
          <a:p>
            <a:fld id="{4E927019-59E1-4062-8304-00D42EA0AF8F}" type="slidenum">
              <a:rPr kumimoji="1" lang="ja-JP" altLang="en-US" smtClean="0"/>
              <a:t>36</a:t>
            </a:fld>
            <a:endParaRPr kumimoji="1" lang="ja-JP" altLang="en-US"/>
          </a:p>
        </p:txBody>
      </p:sp>
    </p:spTree>
    <p:extLst>
      <p:ext uri="{BB962C8B-B14F-4D97-AF65-F5344CB8AC3E}">
        <p14:creationId xmlns:p14="http://schemas.microsoft.com/office/powerpoint/2010/main" val="96601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B1FB-4470-79B7-28D2-1E9B303583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3DA206-18A9-25C8-BF6D-380D1DF6F49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F45CC6-D493-758F-41E1-4FBEA80413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C038945-E718-1CC7-6E65-871620A07EBA}"/>
              </a:ext>
            </a:extLst>
          </p:cNvPr>
          <p:cNvSpPr>
            <a:spLocks noGrp="1"/>
          </p:cNvSpPr>
          <p:nvPr>
            <p:ph type="sldNum" sz="quarter" idx="5"/>
          </p:nvPr>
        </p:nvSpPr>
        <p:spPr/>
        <p:txBody>
          <a:bodyPr/>
          <a:lstStyle/>
          <a:p>
            <a:fld id="{4E927019-59E1-4062-8304-00D42EA0AF8F}" type="slidenum">
              <a:rPr kumimoji="1" lang="ja-JP" altLang="en-US" smtClean="0"/>
              <a:t>37</a:t>
            </a:fld>
            <a:endParaRPr kumimoji="1" lang="ja-JP" altLang="en-US"/>
          </a:p>
        </p:txBody>
      </p:sp>
    </p:spTree>
    <p:extLst>
      <p:ext uri="{BB962C8B-B14F-4D97-AF65-F5344CB8AC3E}">
        <p14:creationId xmlns:p14="http://schemas.microsoft.com/office/powerpoint/2010/main" val="264964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82F5-1BEC-89BA-A764-65D071C7C2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4CC48B-7D4A-80B2-961D-04D5D91A83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85A5BF-3382-4093-4F2A-8D85814249F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059325C-9CF8-F95C-C2A3-8B8A032B850C}"/>
              </a:ext>
            </a:extLst>
          </p:cNvPr>
          <p:cNvSpPr>
            <a:spLocks noGrp="1"/>
          </p:cNvSpPr>
          <p:nvPr>
            <p:ph type="sldNum" sz="quarter" idx="5"/>
          </p:nvPr>
        </p:nvSpPr>
        <p:spPr/>
        <p:txBody>
          <a:bodyPr/>
          <a:lstStyle/>
          <a:p>
            <a:fld id="{4E927019-59E1-4062-8304-00D42EA0AF8F}" type="slidenum">
              <a:rPr kumimoji="1" lang="ja-JP" altLang="en-US" smtClean="0"/>
              <a:t>38</a:t>
            </a:fld>
            <a:endParaRPr kumimoji="1" lang="ja-JP" altLang="en-US"/>
          </a:p>
        </p:txBody>
      </p:sp>
    </p:spTree>
    <p:extLst>
      <p:ext uri="{BB962C8B-B14F-4D97-AF65-F5344CB8AC3E}">
        <p14:creationId xmlns:p14="http://schemas.microsoft.com/office/powerpoint/2010/main" val="3731083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20D4-984A-F2CA-7E07-1341412FA1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360BF2-9993-5AC6-B486-44199B3EEA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D4DB4D-F590-C187-6261-61F0ECDC95E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F3E7B5A-6004-21E0-660A-A32421048B1E}"/>
              </a:ext>
            </a:extLst>
          </p:cNvPr>
          <p:cNvSpPr>
            <a:spLocks noGrp="1"/>
          </p:cNvSpPr>
          <p:nvPr>
            <p:ph type="sldNum" sz="quarter" idx="5"/>
          </p:nvPr>
        </p:nvSpPr>
        <p:spPr/>
        <p:txBody>
          <a:bodyPr/>
          <a:lstStyle/>
          <a:p>
            <a:fld id="{4E927019-59E1-4062-8304-00D42EA0AF8F}" type="slidenum">
              <a:rPr kumimoji="1" lang="ja-JP" altLang="en-US" smtClean="0"/>
              <a:t>39</a:t>
            </a:fld>
            <a:endParaRPr kumimoji="1" lang="ja-JP" altLang="en-US"/>
          </a:p>
        </p:txBody>
      </p:sp>
    </p:spTree>
    <p:extLst>
      <p:ext uri="{BB962C8B-B14F-4D97-AF65-F5344CB8AC3E}">
        <p14:creationId xmlns:p14="http://schemas.microsoft.com/office/powerpoint/2010/main" val="185062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14</a:t>
            </a:fld>
            <a:endParaRPr kumimoji="1" lang="ja-JP" altLang="en-US"/>
          </a:p>
        </p:txBody>
      </p:sp>
    </p:spTree>
    <p:extLst>
      <p:ext uri="{BB962C8B-B14F-4D97-AF65-F5344CB8AC3E}">
        <p14:creationId xmlns:p14="http://schemas.microsoft.com/office/powerpoint/2010/main" val="1909346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A7A8F-5735-15CA-06AE-58D9D987E5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68A43E-E561-CDE5-F007-A1FBF2ACC5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E17E8BC-4DED-9AA1-2628-85E7508AF09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2C91912-BAD3-AF86-3305-75B380983142}"/>
              </a:ext>
            </a:extLst>
          </p:cNvPr>
          <p:cNvSpPr>
            <a:spLocks noGrp="1"/>
          </p:cNvSpPr>
          <p:nvPr>
            <p:ph type="sldNum" sz="quarter" idx="5"/>
          </p:nvPr>
        </p:nvSpPr>
        <p:spPr/>
        <p:txBody>
          <a:bodyPr/>
          <a:lstStyle/>
          <a:p>
            <a:fld id="{4E927019-59E1-4062-8304-00D42EA0AF8F}" type="slidenum">
              <a:rPr kumimoji="1" lang="ja-JP" altLang="en-US" smtClean="0"/>
              <a:t>40</a:t>
            </a:fld>
            <a:endParaRPr kumimoji="1" lang="ja-JP" altLang="en-US"/>
          </a:p>
        </p:txBody>
      </p:sp>
    </p:spTree>
    <p:extLst>
      <p:ext uri="{BB962C8B-B14F-4D97-AF65-F5344CB8AC3E}">
        <p14:creationId xmlns:p14="http://schemas.microsoft.com/office/powerpoint/2010/main" val="4136640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AFE9E-EC9C-3A07-0E14-7D5E1289B6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C56C7-0549-37BA-5FFB-C17B96950C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9F70FD-F492-DFA3-FBC6-D4D31E945F7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16756FA-4B50-EDB6-630C-FAAC4FCC3B6D}"/>
              </a:ext>
            </a:extLst>
          </p:cNvPr>
          <p:cNvSpPr>
            <a:spLocks noGrp="1"/>
          </p:cNvSpPr>
          <p:nvPr>
            <p:ph type="sldNum" sz="quarter" idx="5"/>
          </p:nvPr>
        </p:nvSpPr>
        <p:spPr/>
        <p:txBody>
          <a:bodyPr/>
          <a:lstStyle/>
          <a:p>
            <a:fld id="{4E927019-59E1-4062-8304-00D42EA0AF8F}" type="slidenum">
              <a:rPr kumimoji="1" lang="ja-JP" altLang="en-US" smtClean="0"/>
              <a:t>41</a:t>
            </a:fld>
            <a:endParaRPr kumimoji="1" lang="ja-JP" altLang="en-US"/>
          </a:p>
        </p:txBody>
      </p:sp>
    </p:spTree>
    <p:extLst>
      <p:ext uri="{BB962C8B-B14F-4D97-AF65-F5344CB8AC3E}">
        <p14:creationId xmlns:p14="http://schemas.microsoft.com/office/powerpoint/2010/main" val="3719135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F125B-994A-1C8F-8573-ACEBEE109F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498B13-9745-BB5F-D56C-A6CBD01C3F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BB2DD0-7A77-3096-806F-206DC375E43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DF1776D-9C93-58CF-975C-197D4C354F12}"/>
              </a:ext>
            </a:extLst>
          </p:cNvPr>
          <p:cNvSpPr>
            <a:spLocks noGrp="1"/>
          </p:cNvSpPr>
          <p:nvPr>
            <p:ph type="sldNum" sz="quarter" idx="5"/>
          </p:nvPr>
        </p:nvSpPr>
        <p:spPr/>
        <p:txBody>
          <a:bodyPr/>
          <a:lstStyle/>
          <a:p>
            <a:fld id="{4E927019-59E1-4062-8304-00D42EA0AF8F}" type="slidenum">
              <a:rPr kumimoji="1" lang="ja-JP" altLang="en-US" smtClean="0"/>
              <a:t>42</a:t>
            </a:fld>
            <a:endParaRPr kumimoji="1" lang="ja-JP" altLang="en-US"/>
          </a:p>
        </p:txBody>
      </p:sp>
    </p:spTree>
    <p:extLst>
      <p:ext uri="{BB962C8B-B14F-4D97-AF65-F5344CB8AC3E}">
        <p14:creationId xmlns:p14="http://schemas.microsoft.com/office/powerpoint/2010/main" val="69990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3C926-27BD-5BBD-3815-72077ADE4E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B1E914-7332-A8CC-EAC9-FFD2B0FFCF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3004B5-C1F8-2010-C164-03CAAB38E88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15C320B-865B-8DD9-92A0-037CD22E7ACA}"/>
              </a:ext>
            </a:extLst>
          </p:cNvPr>
          <p:cNvSpPr>
            <a:spLocks noGrp="1"/>
          </p:cNvSpPr>
          <p:nvPr>
            <p:ph type="sldNum" sz="quarter" idx="5"/>
          </p:nvPr>
        </p:nvSpPr>
        <p:spPr/>
        <p:txBody>
          <a:bodyPr/>
          <a:lstStyle/>
          <a:p>
            <a:fld id="{4E927019-59E1-4062-8304-00D42EA0AF8F}" type="slidenum">
              <a:rPr kumimoji="1" lang="ja-JP" altLang="en-US" smtClean="0"/>
              <a:t>43</a:t>
            </a:fld>
            <a:endParaRPr kumimoji="1" lang="ja-JP" altLang="en-US"/>
          </a:p>
        </p:txBody>
      </p:sp>
    </p:spTree>
    <p:extLst>
      <p:ext uri="{BB962C8B-B14F-4D97-AF65-F5344CB8AC3E}">
        <p14:creationId xmlns:p14="http://schemas.microsoft.com/office/powerpoint/2010/main" val="3839821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12269-90D4-AD50-C460-BFACA406B1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8B9078-072A-8C69-D6CB-6F62B3BEAA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C220DA-00F2-1BF0-2261-A325F9FDBD5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129B370-A8D1-8D7C-E0EF-C12E888DF915}"/>
              </a:ext>
            </a:extLst>
          </p:cNvPr>
          <p:cNvSpPr>
            <a:spLocks noGrp="1"/>
          </p:cNvSpPr>
          <p:nvPr>
            <p:ph type="sldNum" sz="quarter" idx="5"/>
          </p:nvPr>
        </p:nvSpPr>
        <p:spPr/>
        <p:txBody>
          <a:bodyPr/>
          <a:lstStyle/>
          <a:p>
            <a:fld id="{4E927019-59E1-4062-8304-00D42EA0AF8F}" type="slidenum">
              <a:rPr kumimoji="1" lang="ja-JP" altLang="en-US" smtClean="0"/>
              <a:t>44</a:t>
            </a:fld>
            <a:endParaRPr kumimoji="1" lang="ja-JP" altLang="en-US"/>
          </a:p>
        </p:txBody>
      </p:sp>
    </p:spTree>
    <p:extLst>
      <p:ext uri="{BB962C8B-B14F-4D97-AF65-F5344CB8AC3E}">
        <p14:creationId xmlns:p14="http://schemas.microsoft.com/office/powerpoint/2010/main" val="2952260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D580C-A000-EE79-4575-171352FDEB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81050C2-C3CC-F2FF-9817-51EC038EE3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43B1A4-3BCE-3244-8E16-6E46BD978B2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66AFDE7-0039-B358-EDA7-18F0687DA190}"/>
              </a:ext>
            </a:extLst>
          </p:cNvPr>
          <p:cNvSpPr>
            <a:spLocks noGrp="1"/>
          </p:cNvSpPr>
          <p:nvPr>
            <p:ph type="sldNum" sz="quarter" idx="5"/>
          </p:nvPr>
        </p:nvSpPr>
        <p:spPr/>
        <p:txBody>
          <a:bodyPr/>
          <a:lstStyle/>
          <a:p>
            <a:fld id="{4E927019-59E1-4062-8304-00D42EA0AF8F}" type="slidenum">
              <a:rPr kumimoji="1" lang="ja-JP" altLang="en-US" smtClean="0"/>
              <a:t>45</a:t>
            </a:fld>
            <a:endParaRPr kumimoji="1" lang="ja-JP" altLang="en-US"/>
          </a:p>
        </p:txBody>
      </p:sp>
    </p:spTree>
    <p:extLst>
      <p:ext uri="{BB962C8B-B14F-4D97-AF65-F5344CB8AC3E}">
        <p14:creationId xmlns:p14="http://schemas.microsoft.com/office/powerpoint/2010/main" val="161944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EE131-E6EE-CF86-FBBA-8C06562807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0DC8FE-BFD1-1D22-190B-7882F91C3F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450C291-3E38-93E0-432B-487199E9CFA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46F604F-EF28-0FF4-6DA9-6C282D6E42A1}"/>
              </a:ext>
            </a:extLst>
          </p:cNvPr>
          <p:cNvSpPr>
            <a:spLocks noGrp="1"/>
          </p:cNvSpPr>
          <p:nvPr>
            <p:ph type="sldNum" sz="quarter" idx="5"/>
          </p:nvPr>
        </p:nvSpPr>
        <p:spPr/>
        <p:txBody>
          <a:bodyPr/>
          <a:lstStyle/>
          <a:p>
            <a:fld id="{4E927019-59E1-4062-8304-00D42EA0AF8F}" type="slidenum">
              <a:rPr kumimoji="1" lang="ja-JP" altLang="en-US" smtClean="0"/>
              <a:t>46</a:t>
            </a:fld>
            <a:endParaRPr kumimoji="1" lang="ja-JP" altLang="en-US"/>
          </a:p>
        </p:txBody>
      </p:sp>
    </p:spTree>
    <p:extLst>
      <p:ext uri="{BB962C8B-B14F-4D97-AF65-F5344CB8AC3E}">
        <p14:creationId xmlns:p14="http://schemas.microsoft.com/office/powerpoint/2010/main" val="371466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AD07-F813-246C-8796-3FBD4183B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6643A3-7E87-AC91-34B8-6FFB65A869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8F7D50-256B-CD43-3B52-00DB7C9F9F1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0DEC5D5-CD0E-FDA6-7ADA-5AD9A8B3FD41}"/>
              </a:ext>
            </a:extLst>
          </p:cNvPr>
          <p:cNvSpPr>
            <a:spLocks noGrp="1"/>
          </p:cNvSpPr>
          <p:nvPr>
            <p:ph type="sldNum" sz="quarter" idx="5"/>
          </p:nvPr>
        </p:nvSpPr>
        <p:spPr/>
        <p:txBody>
          <a:bodyPr/>
          <a:lstStyle/>
          <a:p>
            <a:fld id="{4E927019-59E1-4062-8304-00D42EA0AF8F}" type="slidenum">
              <a:rPr kumimoji="1" lang="ja-JP" altLang="en-US" smtClean="0"/>
              <a:t>47</a:t>
            </a:fld>
            <a:endParaRPr kumimoji="1" lang="ja-JP" altLang="en-US"/>
          </a:p>
        </p:txBody>
      </p:sp>
    </p:spTree>
    <p:extLst>
      <p:ext uri="{BB962C8B-B14F-4D97-AF65-F5344CB8AC3E}">
        <p14:creationId xmlns:p14="http://schemas.microsoft.com/office/powerpoint/2010/main" val="164565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29393-03AD-0D5F-D35A-D46B9CB164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7C78D7-496E-E1EE-B680-742B7F704D3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5AE09E-936C-9517-24CC-0C6758B25AF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018C482-140D-B392-903D-D4DEBBD23797}"/>
              </a:ext>
            </a:extLst>
          </p:cNvPr>
          <p:cNvSpPr>
            <a:spLocks noGrp="1"/>
          </p:cNvSpPr>
          <p:nvPr>
            <p:ph type="sldNum" sz="quarter" idx="5"/>
          </p:nvPr>
        </p:nvSpPr>
        <p:spPr/>
        <p:txBody>
          <a:bodyPr/>
          <a:lstStyle/>
          <a:p>
            <a:fld id="{4E927019-59E1-4062-8304-00D42EA0AF8F}" type="slidenum">
              <a:rPr kumimoji="1" lang="ja-JP" altLang="en-US" smtClean="0"/>
              <a:t>48</a:t>
            </a:fld>
            <a:endParaRPr kumimoji="1" lang="ja-JP" altLang="en-US"/>
          </a:p>
        </p:txBody>
      </p:sp>
    </p:spTree>
    <p:extLst>
      <p:ext uri="{BB962C8B-B14F-4D97-AF65-F5344CB8AC3E}">
        <p14:creationId xmlns:p14="http://schemas.microsoft.com/office/powerpoint/2010/main" val="835137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8C888-4E17-6834-BA6C-63021223AA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2CD89C-2AB4-5A76-DED3-CB43B08076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85D769-63A1-1106-C5B8-6C894718D12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3958140-C1AC-E66C-B9FC-193F2D7FA868}"/>
              </a:ext>
            </a:extLst>
          </p:cNvPr>
          <p:cNvSpPr>
            <a:spLocks noGrp="1"/>
          </p:cNvSpPr>
          <p:nvPr>
            <p:ph type="sldNum" sz="quarter" idx="5"/>
          </p:nvPr>
        </p:nvSpPr>
        <p:spPr/>
        <p:txBody>
          <a:bodyPr/>
          <a:lstStyle/>
          <a:p>
            <a:fld id="{4E927019-59E1-4062-8304-00D42EA0AF8F}" type="slidenum">
              <a:rPr kumimoji="1" lang="ja-JP" altLang="en-US" smtClean="0"/>
              <a:t>49</a:t>
            </a:fld>
            <a:endParaRPr kumimoji="1" lang="ja-JP" altLang="en-US"/>
          </a:p>
        </p:txBody>
      </p:sp>
    </p:spTree>
    <p:extLst>
      <p:ext uri="{BB962C8B-B14F-4D97-AF65-F5344CB8AC3E}">
        <p14:creationId xmlns:p14="http://schemas.microsoft.com/office/powerpoint/2010/main" val="157635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22</a:t>
            </a:fld>
            <a:endParaRPr kumimoji="1" lang="ja-JP" altLang="en-US"/>
          </a:p>
        </p:txBody>
      </p:sp>
    </p:spTree>
    <p:extLst>
      <p:ext uri="{BB962C8B-B14F-4D97-AF65-F5344CB8AC3E}">
        <p14:creationId xmlns:p14="http://schemas.microsoft.com/office/powerpoint/2010/main" val="961832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A540-8221-EADD-EDB8-DF79EA6D13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8EF1A0-0DF0-834F-8EDE-F61E00944C0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96E5FF-260A-0B22-35E7-615FA3A6687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0A2104B-AA8E-2B58-4DCB-35967C1822F0}"/>
              </a:ext>
            </a:extLst>
          </p:cNvPr>
          <p:cNvSpPr>
            <a:spLocks noGrp="1"/>
          </p:cNvSpPr>
          <p:nvPr>
            <p:ph type="sldNum" sz="quarter" idx="5"/>
          </p:nvPr>
        </p:nvSpPr>
        <p:spPr/>
        <p:txBody>
          <a:bodyPr/>
          <a:lstStyle/>
          <a:p>
            <a:fld id="{4E927019-59E1-4062-8304-00D42EA0AF8F}" type="slidenum">
              <a:rPr kumimoji="1" lang="ja-JP" altLang="en-US" smtClean="0"/>
              <a:t>50</a:t>
            </a:fld>
            <a:endParaRPr kumimoji="1" lang="ja-JP" altLang="en-US"/>
          </a:p>
        </p:txBody>
      </p:sp>
    </p:spTree>
    <p:extLst>
      <p:ext uri="{BB962C8B-B14F-4D97-AF65-F5344CB8AC3E}">
        <p14:creationId xmlns:p14="http://schemas.microsoft.com/office/powerpoint/2010/main" val="307948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52</a:t>
            </a:fld>
            <a:endParaRPr kumimoji="1" lang="ja-JP" altLang="en-US"/>
          </a:p>
        </p:txBody>
      </p:sp>
    </p:spTree>
    <p:extLst>
      <p:ext uri="{BB962C8B-B14F-4D97-AF65-F5344CB8AC3E}">
        <p14:creationId xmlns:p14="http://schemas.microsoft.com/office/powerpoint/2010/main" val="59570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53</a:t>
            </a:fld>
            <a:endParaRPr kumimoji="1" lang="ja-JP" altLang="en-US"/>
          </a:p>
        </p:txBody>
      </p:sp>
    </p:spTree>
    <p:extLst>
      <p:ext uri="{BB962C8B-B14F-4D97-AF65-F5344CB8AC3E}">
        <p14:creationId xmlns:p14="http://schemas.microsoft.com/office/powerpoint/2010/main" val="2846775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54</a:t>
            </a:fld>
            <a:endParaRPr kumimoji="1" lang="ja-JP" altLang="en-US"/>
          </a:p>
        </p:txBody>
      </p:sp>
    </p:spTree>
    <p:extLst>
      <p:ext uri="{BB962C8B-B14F-4D97-AF65-F5344CB8AC3E}">
        <p14:creationId xmlns:p14="http://schemas.microsoft.com/office/powerpoint/2010/main" val="2875576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55</a:t>
            </a:fld>
            <a:endParaRPr kumimoji="1" lang="ja-JP" altLang="en-US"/>
          </a:p>
        </p:txBody>
      </p:sp>
    </p:spTree>
    <p:extLst>
      <p:ext uri="{BB962C8B-B14F-4D97-AF65-F5344CB8AC3E}">
        <p14:creationId xmlns:p14="http://schemas.microsoft.com/office/powerpoint/2010/main" val="1538956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6F6E0-672B-8477-DE16-9E2A7311B9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107E8A-B1B9-92C3-39F2-9BBC161D06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B910F24-BE63-4402-36F2-5932F7F91D3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1339A93-1833-9EAB-D92E-48325613F77F}"/>
              </a:ext>
            </a:extLst>
          </p:cNvPr>
          <p:cNvSpPr>
            <a:spLocks noGrp="1"/>
          </p:cNvSpPr>
          <p:nvPr>
            <p:ph type="sldNum" sz="quarter" idx="5"/>
          </p:nvPr>
        </p:nvSpPr>
        <p:spPr/>
        <p:txBody>
          <a:bodyPr/>
          <a:lstStyle/>
          <a:p>
            <a:fld id="{4E927019-59E1-4062-8304-00D42EA0AF8F}" type="slidenum">
              <a:rPr kumimoji="1" lang="ja-JP" altLang="en-US" smtClean="0"/>
              <a:t>56</a:t>
            </a:fld>
            <a:endParaRPr kumimoji="1" lang="ja-JP" altLang="en-US"/>
          </a:p>
        </p:txBody>
      </p:sp>
    </p:spTree>
    <p:extLst>
      <p:ext uri="{BB962C8B-B14F-4D97-AF65-F5344CB8AC3E}">
        <p14:creationId xmlns:p14="http://schemas.microsoft.com/office/powerpoint/2010/main" val="3860621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53A69-AAA8-33AE-1B05-987541BFF5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4CB891-2F98-EAC0-31C0-2D1D6943E0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03B3CF-A21A-059E-6A50-D7D7C3C19D2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8BECAC0-A853-5552-43AD-9437D39A257F}"/>
              </a:ext>
            </a:extLst>
          </p:cNvPr>
          <p:cNvSpPr>
            <a:spLocks noGrp="1"/>
          </p:cNvSpPr>
          <p:nvPr>
            <p:ph type="sldNum" sz="quarter" idx="5"/>
          </p:nvPr>
        </p:nvSpPr>
        <p:spPr/>
        <p:txBody>
          <a:bodyPr/>
          <a:lstStyle/>
          <a:p>
            <a:fld id="{4E927019-59E1-4062-8304-00D42EA0AF8F}" type="slidenum">
              <a:rPr kumimoji="1" lang="ja-JP" altLang="en-US" smtClean="0"/>
              <a:t>57</a:t>
            </a:fld>
            <a:endParaRPr kumimoji="1" lang="ja-JP" altLang="en-US"/>
          </a:p>
        </p:txBody>
      </p:sp>
    </p:spTree>
    <p:extLst>
      <p:ext uri="{BB962C8B-B14F-4D97-AF65-F5344CB8AC3E}">
        <p14:creationId xmlns:p14="http://schemas.microsoft.com/office/powerpoint/2010/main" val="1125244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E1A27-69CB-3E48-D2A0-77B9AD2270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7399C7-5D33-2825-F90B-6056FE1B98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2366E5-813F-C693-6404-9FBD359E57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9D0A11B-BCED-F870-EB9C-55F847C5514A}"/>
              </a:ext>
            </a:extLst>
          </p:cNvPr>
          <p:cNvSpPr>
            <a:spLocks noGrp="1"/>
          </p:cNvSpPr>
          <p:nvPr>
            <p:ph type="sldNum" sz="quarter" idx="5"/>
          </p:nvPr>
        </p:nvSpPr>
        <p:spPr/>
        <p:txBody>
          <a:bodyPr/>
          <a:lstStyle/>
          <a:p>
            <a:fld id="{4E927019-59E1-4062-8304-00D42EA0AF8F}" type="slidenum">
              <a:rPr kumimoji="1" lang="ja-JP" altLang="en-US" smtClean="0"/>
              <a:t>58</a:t>
            </a:fld>
            <a:endParaRPr kumimoji="1" lang="ja-JP" altLang="en-US"/>
          </a:p>
        </p:txBody>
      </p:sp>
    </p:spTree>
    <p:extLst>
      <p:ext uri="{BB962C8B-B14F-4D97-AF65-F5344CB8AC3E}">
        <p14:creationId xmlns:p14="http://schemas.microsoft.com/office/powerpoint/2010/main" val="2449247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2BFC5-F468-34E5-247B-5734B06619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32C060-11D0-59C1-B932-513A2F6B97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59ED4D-7278-E4F1-82D7-A0D8306A1BE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CBA494F-DC49-3EA4-0DEF-AA8D3F0C4FAD}"/>
              </a:ext>
            </a:extLst>
          </p:cNvPr>
          <p:cNvSpPr>
            <a:spLocks noGrp="1"/>
          </p:cNvSpPr>
          <p:nvPr>
            <p:ph type="sldNum" sz="quarter" idx="5"/>
          </p:nvPr>
        </p:nvSpPr>
        <p:spPr/>
        <p:txBody>
          <a:bodyPr/>
          <a:lstStyle/>
          <a:p>
            <a:fld id="{4E927019-59E1-4062-8304-00D42EA0AF8F}" type="slidenum">
              <a:rPr kumimoji="1" lang="ja-JP" altLang="en-US" smtClean="0"/>
              <a:t>59</a:t>
            </a:fld>
            <a:endParaRPr kumimoji="1" lang="ja-JP" altLang="en-US"/>
          </a:p>
        </p:txBody>
      </p:sp>
    </p:spTree>
    <p:extLst>
      <p:ext uri="{BB962C8B-B14F-4D97-AF65-F5344CB8AC3E}">
        <p14:creationId xmlns:p14="http://schemas.microsoft.com/office/powerpoint/2010/main" val="1527221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F70AF-01ED-3C8E-DBAF-D3028F8BD0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6C4CDB-3DA0-DEB1-FFAC-2A4585B57B2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15AF9C-15BB-8EE9-43C0-DCB346BA0C5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2329B0D-59D8-6BAF-03AC-6B812FE73A22}"/>
              </a:ext>
            </a:extLst>
          </p:cNvPr>
          <p:cNvSpPr>
            <a:spLocks noGrp="1"/>
          </p:cNvSpPr>
          <p:nvPr>
            <p:ph type="sldNum" sz="quarter" idx="5"/>
          </p:nvPr>
        </p:nvSpPr>
        <p:spPr/>
        <p:txBody>
          <a:bodyPr/>
          <a:lstStyle/>
          <a:p>
            <a:fld id="{4E927019-59E1-4062-8304-00D42EA0AF8F}" type="slidenum">
              <a:rPr kumimoji="1" lang="ja-JP" altLang="en-US" smtClean="0"/>
              <a:t>60</a:t>
            </a:fld>
            <a:endParaRPr kumimoji="1" lang="ja-JP" altLang="en-US"/>
          </a:p>
        </p:txBody>
      </p:sp>
    </p:spTree>
    <p:extLst>
      <p:ext uri="{BB962C8B-B14F-4D97-AF65-F5344CB8AC3E}">
        <p14:creationId xmlns:p14="http://schemas.microsoft.com/office/powerpoint/2010/main" val="140020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24</a:t>
            </a:fld>
            <a:endParaRPr kumimoji="1" lang="ja-JP" altLang="en-US"/>
          </a:p>
        </p:txBody>
      </p:sp>
    </p:spTree>
    <p:extLst>
      <p:ext uri="{BB962C8B-B14F-4D97-AF65-F5344CB8AC3E}">
        <p14:creationId xmlns:p14="http://schemas.microsoft.com/office/powerpoint/2010/main" val="3702349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A288F-DC64-EA02-DD9A-23FC1073E5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E90694-95E4-56BE-9CE1-5F3BA42ED0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CAC87C-541F-4B89-45C8-768CE6E6DB9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E5EA3F-E747-9EA3-7F70-19DCABFA8224}"/>
              </a:ext>
            </a:extLst>
          </p:cNvPr>
          <p:cNvSpPr>
            <a:spLocks noGrp="1"/>
          </p:cNvSpPr>
          <p:nvPr>
            <p:ph type="sldNum" sz="quarter" idx="5"/>
          </p:nvPr>
        </p:nvSpPr>
        <p:spPr/>
        <p:txBody>
          <a:bodyPr/>
          <a:lstStyle/>
          <a:p>
            <a:fld id="{4E927019-59E1-4062-8304-00D42EA0AF8F}" type="slidenum">
              <a:rPr kumimoji="1" lang="ja-JP" altLang="en-US" smtClean="0"/>
              <a:t>61</a:t>
            </a:fld>
            <a:endParaRPr kumimoji="1" lang="ja-JP" altLang="en-US"/>
          </a:p>
        </p:txBody>
      </p:sp>
    </p:spTree>
    <p:extLst>
      <p:ext uri="{BB962C8B-B14F-4D97-AF65-F5344CB8AC3E}">
        <p14:creationId xmlns:p14="http://schemas.microsoft.com/office/powerpoint/2010/main" val="3014971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62</a:t>
            </a:fld>
            <a:endParaRPr kumimoji="1" lang="ja-JP" altLang="en-US"/>
          </a:p>
        </p:txBody>
      </p:sp>
    </p:spTree>
    <p:extLst>
      <p:ext uri="{BB962C8B-B14F-4D97-AF65-F5344CB8AC3E}">
        <p14:creationId xmlns:p14="http://schemas.microsoft.com/office/powerpoint/2010/main" val="227212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86</a:t>
            </a:fld>
            <a:endParaRPr kumimoji="1" lang="ja-JP" altLang="en-US"/>
          </a:p>
        </p:txBody>
      </p:sp>
    </p:spTree>
    <p:extLst>
      <p:ext uri="{BB962C8B-B14F-4D97-AF65-F5344CB8AC3E}">
        <p14:creationId xmlns:p14="http://schemas.microsoft.com/office/powerpoint/2010/main" val="1249287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99</a:t>
            </a:fld>
            <a:endParaRPr kumimoji="1" lang="ja-JP" altLang="en-US"/>
          </a:p>
        </p:txBody>
      </p:sp>
    </p:spTree>
    <p:extLst>
      <p:ext uri="{BB962C8B-B14F-4D97-AF65-F5344CB8AC3E}">
        <p14:creationId xmlns:p14="http://schemas.microsoft.com/office/powerpoint/2010/main" val="2764090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100</a:t>
            </a:fld>
            <a:endParaRPr kumimoji="1" lang="ja-JP" altLang="en-US"/>
          </a:p>
        </p:txBody>
      </p:sp>
    </p:spTree>
    <p:extLst>
      <p:ext uri="{BB962C8B-B14F-4D97-AF65-F5344CB8AC3E}">
        <p14:creationId xmlns:p14="http://schemas.microsoft.com/office/powerpoint/2010/main" val="1785832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101</a:t>
            </a:fld>
            <a:endParaRPr kumimoji="1" lang="ja-JP" altLang="en-US"/>
          </a:p>
        </p:txBody>
      </p:sp>
    </p:spTree>
    <p:extLst>
      <p:ext uri="{BB962C8B-B14F-4D97-AF65-F5344CB8AC3E}">
        <p14:creationId xmlns:p14="http://schemas.microsoft.com/office/powerpoint/2010/main" val="31898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25</a:t>
            </a:fld>
            <a:endParaRPr kumimoji="1" lang="ja-JP" altLang="en-US"/>
          </a:p>
        </p:txBody>
      </p:sp>
    </p:spTree>
    <p:extLst>
      <p:ext uri="{BB962C8B-B14F-4D97-AF65-F5344CB8AC3E}">
        <p14:creationId xmlns:p14="http://schemas.microsoft.com/office/powerpoint/2010/main" val="1244818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EFD9-4D05-1391-E8DA-505F1072395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4E2C9E-92B5-1099-7954-19AA1892A5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F028F1-5719-2986-8074-61967D013C9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49F26AE-8D5A-2FE6-BAEE-6136E2E02A6A}"/>
              </a:ext>
            </a:extLst>
          </p:cNvPr>
          <p:cNvSpPr>
            <a:spLocks noGrp="1"/>
          </p:cNvSpPr>
          <p:nvPr>
            <p:ph type="sldNum" sz="quarter" idx="5"/>
          </p:nvPr>
        </p:nvSpPr>
        <p:spPr/>
        <p:txBody>
          <a:bodyPr/>
          <a:lstStyle/>
          <a:p>
            <a:fld id="{4E927019-59E1-4062-8304-00D42EA0AF8F}" type="slidenum">
              <a:rPr kumimoji="1" lang="ja-JP" altLang="en-US" smtClean="0"/>
              <a:t>26</a:t>
            </a:fld>
            <a:endParaRPr kumimoji="1" lang="ja-JP" altLang="en-US"/>
          </a:p>
        </p:txBody>
      </p:sp>
    </p:spTree>
    <p:extLst>
      <p:ext uri="{BB962C8B-B14F-4D97-AF65-F5344CB8AC3E}">
        <p14:creationId xmlns:p14="http://schemas.microsoft.com/office/powerpoint/2010/main" val="47049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B70F-1467-73A4-4D03-4E35E67EC4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29E8A0-A971-AFE2-E66B-B79BD69B48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E4ADB9-33C7-8E31-3253-CE66CA8CB58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CE07020-E5B8-1AFD-ADE0-B962EB135E51}"/>
              </a:ext>
            </a:extLst>
          </p:cNvPr>
          <p:cNvSpPr>
            <a:spLocks noGrp="1"/>
          </p:cNvSpPr>
          <p:nvPr>
            <p:ph type="sldNum" sz="quarter" idx="5"/>
          </p:nvPr>
        </p:nvSpPr>
        <p:spPr/>
        <p:txBody>
          <a:bodyPr/>
          <a:lstStyle/>
          <a:p>
            <a:fld id="{4E927019-59E1-4062-8304-00D42EA0AF8F}" type="slidenum">
              <a:rPr kumimoji="1" lang="ja-JP" altLang="en-US" smtClean="0"/>
              <a:t>27</a:t>
            </a:fld>
            <a:endParaRPr kumimoji="1" lang="ja-JP" altLang="en-US"/>
          </a:p>
        </p:txBody>
      </p:sp>
    </p:spTree>
    <p:extLst>
      <p:ext uri="{BB962C8B-B14F-4D97-AF65-F5344CB8AC3E}">
        <p14:creationId xmlns:p14="http://schemas.microsoft.com/office/powerpoint/2010/main" val="157219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BF98-7BEC-CB7E-BE69-99C65D0766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1F7CB0-E420-E12F-47B6-63F125670E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198FD8C-7D26-F555-9CC4-7F7E07316B7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A5FF5E5-9447-39B2-034D-47AFE51D2015}"/>
              </a:ext>
            </a:extLst>
          </p:cNvPr>
          <p:cNvSpPr>
            <a:spLocks noGrp="1"/>
          </p:cNvSpPr>
          <p:nvPr>
            <p:ph type="sldNum" sz="quarter" idx="5"/>
          </p:nvPr>
        </p:nvSpPr>
        <p:spPr/>
        <p:txBody>
          <a:bodyPr/>
          <a:lstStyle/>
          <a:p>
            <a:fld id="{4E927019-59E1-4062-8304-00D42EA0AF8F}" type="slidenum">
              <a:rPr kumimoji="1" lang="ja-JP" altLang="en-US" smtClean="0"/>
              <a:t>28</a:t>
            </a:fld>
            <a:endParaRPr kumimoji="1" lang="ja-JP" altLang="en-US"/>
          </a:p>
        </p:txBody>
      </p:sp>
    </p:spTree>
    <p:extLst>
      <p:ext uri="{BB962C8B-B14F-4D97-AF65-F5344CB8AC3E}">
        <p14:creationId xmlns:p14="http://schemas.microsoft.com/office/powerpoint/2010/main" val="270407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28C9-39C8-FA99-E69A-2181B5B710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E02E75-06BE-7823-A05F-3A7C504E34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9717E6-76F9-A378-933F-E64838E8EA4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E41335A-7BC3-7ADE-688C-F00584572116}"/>
              </a:ext>
            </a:extLst>
          </p:cNvPr>
          <p:cNvSpPr>
            <a:spLocks noGrp="1"/>
          </p:cNvSpPr>
          <p:nvPr>
            <p:ph type="sldNum" sz="quarter" idx="5"/>
          </p:nvPr>
        </p:nvSpPr>
        <p:spPr/>
        <p:txBody>
          <a:bodyPr/>
          <a:lstStyle/>
          <a:p>
            <a:fld id="{4E927019-59E1-4062-8304-00D42EA0AF8F}" type="slidenum">
              <a:rPr kumimoji="1" lang="ja-JP" altLang="en-US" smtClean="0"/>
              <a:t>29</a:t>
            </a:fld>
            <a:endParaRPr kumimoji="1" lang="ja-JP" altLang="en-US"/>
          </a:p>
        </p:txBody>
      </p:sp>
    </p:spTree>
    <p:extLst>
      <p:ext uri="{BB962C8B-B14F-4D97-AF65-F5344CB8AC3E}">
        <p14:creationId xmlns:p14="http://schemas.microsoft.com/office/powerpoint/2010/main" val="120400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87FD4B6-444C-778B-3A6B-6AC19A584B4C}"/>
              </a:ext>
            </a:extLst>
          </p:cNvPr>
          <p:cNvSpPr/>
          <p:nvPr userDrawn="1"/>
        </p:nvSpPr>
        <p:spPr>
          <a:xfrm>
            <a:off x="0" y="0"/>
            <a:ext cx="12192000" cy="6858000"/>
          </a:xfrm>
          <a:prstGeom prst="rect">
            <a:avLst/>
          </a:pr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476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8B5249-F445-44FE-A905-852A6E8E5991}"/>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20B1D8-A446-41C3-BE6D-CFFCABA05FF8}"/>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A14F03-EE6B-4D79-AD54-DFCA3EA234D8}"/>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2026/3/12</a:t>
            </a:fld>
            <a:endParaRPr kumimoji="1" lang="ja-JP" altLang="en-US"/>
          </a:p>
        </p:txBody>
      </p:sp>
      <p:sp>
        <p:nvSpPr>
          <p:cNvPr id="5" name="フッター プレースホルダー 4">
            <a:extLst>
              <a:ext uri="{FF2B5EF4-FFF2-40B4-BE49-F238E27FC236}">
                <a16:creationId xmlns:a16="http://schemas.microsoft.com/office/drawing/2014/main" id="{223DE3A4-CDC6-4510-B39D-62293BDD7CC6}"/>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7B723E-345C-4258-9FD1-BC4BF2CBD2CE}"/>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392825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25C958E-4344-4CF1-8912-E86FCCECDABA}"/>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1F437D-FF31-41B3-855E-9CAD6476AF9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C95FE3-FA1E-4C0B-B361-D50A01C80E25}"/>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2026/3/12</a:t>
            </a:fld>
            <a:endParaRPr kumimoji="1" lang="ja-JP" altLang="en-US"/>
          </a:p>
        </p:txBody>
      </p:sp>
      <p:sp>
        <p:nvSpPr>
          <p:cNvPr id="5" name="フッター プレースホルダー 4">
            <a:extLst>
              <a:ext uri="{FF2B5EF4-FFF2-40B4-BE49-F238E27FC236}">
                <a16:creationId xmlns:a16="http://schemas.microsoft.com/office/drawing/2014/main" id="{EAD71224-BFB1-453B-83EB-A1F482F250E3}"/>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D51F51-1E23-4696-B3DE-B104779678A0}"/>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58006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5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1F2D005-0870-42B8-AA31-1F47647C2300}"/>
              </a:ext>
            </a:extLst>
          </p:cNvPr>
          <p:cNvSpPr/>
          <p:nvPr userDrawn="1"/>
        </p:nvSpPr>
        <p:spPr>
          <a:xfrm>
            <a:off x="0" y="0"/>
            <a:ext cx="12192000" cy="6858000"/>
          </a:xfrm>
          <a:prstGeom prst="rect">
            <a:avLst/>
          </a:prstGeom>
          <a:gradFill>
            <a:gsLst>
              <a:gs pos="100000">
                <a:schemeClr val="accent4">
                  <a:lumMod val="20000"/>
                  <a:lumOff val="80000"/>
                </a:schemeClr>
              </a:gs>
              <a:gs pos="0">
                <a:schemeClr val="accent4">
                  <a:lumMod val="40000"/>
                  <a:lumOff val="6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9452BF7B-97A4-BA7C-A5FA-56E10DA7A07A}"/>
              </a:ext>
            </a:extLst>
          </p:cNvPr>
          <p:cNvSpPr/>
          <p:nvPr userDrawn="1"/>
        </p:nvSpPr>
        <p:spPr>
          <a:xfrm>
            <a:off x="3491582" y="1146475"/>
            <a:ext cx="5208836" cy="52088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グループ化 8">
            <a:extLst>
              <a:ext uri="{FF2B5EF4-FFF2-40B4-BE49-F238E27FC236}">
                <a16:creationId xmlns:a16="http://schemas.microsoft.com/office/drawing/2014/main" id="{C3DBE69D-2BA7-EF77-7DA2-4468A5A14DAD}"/>
              </a:ext>
            </a:extLst>
          </p:cNvPr>
          <p:cNvGrpSpPr/>
          <p:nvPr userDrawn="1"/>
        </p:nvGrpSpPr>
        <p:grpSpPr>
          <a:xfrm>
            <a:off x="3732447" y="1605109"/>
            <a:ext cx="4261889" cy="4460226"/>
            <a:chOff x="3732447" y="1605109"/>
            <a:chExt cx="4261889" cy="4460226"/>
          </a:xfrm>
        </p:grpSpPr>
        <p:sp>
          <p:nvSpPr>
            <p:cNvPr id="10" name="フリーフォーム: 図形 9">
              <a:extLst>
                <a:ext uri="{FF2B5EF4-FFF2-40B4-BE49-F238E27FC236}">
                  <a16:creationId xmlns:a16="http://schemas.microsoft.com/office/drawing/2014/main" id="{DEF73617-AFA4-59E1-328A-DAE11F54048F}"/>
                </a:ext>
              </a:extLst>
            </p:cNvPr>
            <p:cNvSpPr/>
            <p:nvPr/>
          </p:nvSpPr>
          <p:spPr>
            <a:xfrm>
              <a:off x="5221328" y="5237667"/>
              <a:ext cx="379484" cy="314121"/>
            </a:xfrm>
            <a:custGeom>
              <a:avLst/>
              <a:gdLst>
                <a:gd name="csX0" fmla="*/ 357263 w 379484"/>
                <a:gd name="csY0" fmla="*/ 121442 h 314121"/>
                <a:gd name="csX1" fmla="*/ 339348 w 379484"/>
                <a:gd name="csY1" fmla="*/ 133845 h 314121"/>
                <a:gd name="csX2" fmla="*/ 321261 w 379484"/>
                <a:gd name="csY2" fmla="*/ 143319 h 314121"/>
                <a:gd name="csX3" fmla="*/ 305413 w 379484"/>
                <a:gd name="csY3" fmla="*/ 178459 h 314121"/>
                <a:gd name="csX4" fmla="*/ 214806 w 379484"/>
                <a:gd name="csY4" fmla="*/ 187934 h 314121"/>
                <a:gd name="csX5" fmla="*/ 197924 w 379484"/>
                <a:gd name="csY5" fmla="*/ 234615 h 314121"/>
                <a:gd name="csX6" fmla="*/ 104216 w 379484"/>
                <a:gd name="csY6" fmla="*/ 249430 h 314121"/>
                <a:gd name="csX7" fmla="*/ 105766 w 379484"/>
                <a:gd name="csY7" fmla="*/ 266311 h 314121"/>
                <a:gd name="csX8" fmla="*/ 129538 w 379484"/>
                <a:gd name="csY8" fmla="*/ 268550 h 314121"/>
                <a:gd name="csX9" fmla="*/ 111623 w 379484"/>
                <a:gd name="csY9" fmla="*/ 313165 h 314121"/>
                <a:gd name="csX10" fmla="*/ 86990 w 379484"/>
                <a:gd name="csY10" fmla="*/ 302485 h 314121"/>
                <a:gd name="csX11" fmla="*/ 30490 w 379484"/>
                <a:gd name="csY11" fmla="*/ 312131 h 314121"/>
                <a:gd name="csX12" fmla="*/ 0 w 379484"/>
                <a:gd name="csY12" fmla="*/ 277163 h 314121"/>
                <a:gd name="csX13" fmla="*/ 16881 w 379484"/>
                <a:gd name="csY13" fmla="*/ 231170 h 314121"/>
                <a:gd name="csX14" fmla="*/ 39964 w 379484"/>
                <a:gd name="csY14" fmla="*/ 204987 h 314121"/>
                <a:gd name="csX15" fmla="*/ 31523 w 379484"/>
                <a:gd name="csY15" fmla="*/ 173808 h 314121"/>
                <a:gd name="csX16" fmla="*/ 63735 w 379484"/>
                <a:gd name="csY16" fmla="*/ 170191 h 314121"/>
                <a:gd name="csX17" fmla="*/ 69937 w 379484"/>
                <a:gd name="csY17" fmla="*/ 123509 h 314121"/>
                <a:gd name="csX18" fmla="*/ 46165 w 379484"/>
                <a:gd name="csY18" fmla="*/ 101632 h 314121"/>
                <a:gd name="csX19" fmla="*/ 70626 w 379484"/>
                <a:gd name="csY19" fmla="*/ 83201 h 314121"/>
                <a:gd name="csX20" fmla="*/ 120408 w 379484"/>
                <a:gd name="csY20" fmla="*/ 83201 h 314121"/>
                <a:gd name="csX21" fmla="*/ 124715 w 379484"/>
                <a:gd name="csY21" fmla="*/ 59084 h 314121"/>
                <a:gd name="csX22" fmla="*/ 128849 w 379484"/>
                <a:gd name="csY22" fmla="*/ 11025 h 314121"/>
                <a:gd name="csX23" fmla="*/ 175014 w 379484"/>
                <a:gd name="csY23" fmla="*/ 24633 h 314121"/>
                <a:gd name="csX24" fmla="*/ 167952 w 379484"/>
                <a:gd name="csY24" fmla="*/ 43581 h 314121"/>
                <a:gd name="csX25" fmla="*/ 200508 w 379484"/>
                <a:gd name="csY25" fmla="*/ 56328 h 314121"/>
                <a:gd name="csX26" fmla="*/ 236338 w 379484"/>
                <a:gd name="csY26" fmla="*/ 12747 h 314121"/>
                <a:gd name="csX27" fmla="*/ 301624 w 379484"/>
                <a:gd name="csY27" fmla="*/ 17054 h 314121"/>
                <a:gd name="csX28" fmla="*/ 341588 w 379484"/>
                <a:gd name="csY28" fmla="*/ 0 h 314121"/>
                <a:gd name="csX29" fmla="*/ 379485 w 379484"/>
                <a:gd name="csY29" fmla="*/ 8441 h 314121"/>
                <a:gd name="csX30" fmla="*/ 356919 w 379484"/>
                <a:gd name="csY30" fmla="*/ 121270 h 31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79484" h="314121">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 name="フリーフォーム: 図形 10">
              <a:extLst>
                <a:ext uri="{FF2B5EF4-FFF2-40B4-BE49-F238E27FC236}">
                  <a16:creationId xmlns:a16="http://schemas.microsoft.com/office/drawing/2014/main" id="{2D6A5E40-B0C0-11F7-AF44-04ECC6F73522}"/>
                </a:ext>
              </a:extLst>
            </p:cNvPr>
            <p:cNvSpPr/>
            <p:nvPr/>
          </p:nvSpPr>
          <p:spPr>
            <a:xfrm>
              <a:off x="5221328" y="5237667"/>
              <a:ext cx="379484" cy="314121"/>
            </a:xfrm>
            <a:custGeom>
              <a:avLst/>
              <a:gdLst>
                <a:gd name="csX0" fmla="*/ 357263 w 379484"/>
                <a:gd name="csY0" fmla="*/ 121442 h 314121"/>
                <a:gd name="csX1" fmla="*/ 339348 w 379484"/>
                <a:gd name="csY1" fmla="*/ 133845 h 314121"/>
                <a:gd name="csX2" fmla="*/ 321261 w 379484"/>
                <a:gd name="csY2" fmla="*/ 143319 h 314121"/>
                <a:gd name="csX3" fmla="*/ 305413 w 379484"/>
                <a:gd name="csY3" fmla="*/ 178459 h 314121"/>
                <a:gd name="csX4" fmla="*/ 214806 w 379484"/>
                <a:gd name="csY4" fmla="*/ 187934 h 314121"/>
                <a:gd name="csX5" fmla="*/ 197924 w 379484"/>
                <a:gd name="csY5" fmla="*/ 234615 h 314121"/>
                <a:gd name="csX6" fmla="*/ 104216 w 379484"/>
                <a:gd name="csY6" fmla="*/ 249430 h 314121"/>
                <a:gd name="csX7" fmla="*/ 105766 w 379484"/>
                <a:gd name="csY7" fmla="*/ 266311 h 314121"/>
                <a:gd name="csX8" fmla="*/ 129538 w 379484"/>
                <a:gd name="csY8" fmla="*/ 268550 h 314121"/>
                <a:gd name="csX9" fmla="*/ 111623 w 379484"/>
                <a:gd name="csY9" fmla="*/ 313165 h 314121"/>
                <a:gd name="csX10" fmla="*/ 86990 w 379484"/>
                <a:gd name="csY10" fmla="*/ 302485 h 314121"/>
                <a:gd name="csX11" fmla="*/ 30490 w 379484"/>
                <a:gd name="csY11" fmla="*/ 312131 h 314121"/>
                <a:gd name="csX12" fmla="*/ 0 w 379484"/>
                <a:gd name="csY12" fmla="*/ 277163 h 314121"/>
                <a:gd name="csX13" fmla="*/ 16881 w 379484"/>
                <a:gd name="csY13" fmla="*/ 231170 h 314121"/>
                <a:gd name="csX14" fmla="*/ 39964 w 379484"/>
                <a:gd name="csY14" fmla="*/ 204987 h 314121"/>
                <a:gd name="csX15" fmla="*/ 31523 w 379484"/>
                <a:gd name="csY15" fmla="*/ 173808 h 314121"/>
                <a:gd name="csX16" fmla="*/ 63735 w 379484"/>
                <a:gd name="csY16" fmla="*/ 170191 h 314121"/>
                <a:gd name="csX17" fmla="*/ 69937 w 379484"/>
                <a:gd name="csY17" fmla="*/ 123509 h 314121"/>
                <a:gd name="csX18" fmla="*/ 46165 w 379484"/>
                <a:gd name="csY18" fmla="*/ 101632 h 314121"/>
                <a:gd name="csX19" fmla="*/ 70626 w 379484"/>
                <a:gd name="csY19" fmla="*/ 83201 h 314121"/>
                <a:gd name="csX20" fmla="*/ 120408 w 379484"/>
                <a:gd name="csY20" fmla="*/ 83201 h 314121"/>
                <a:gd name="csX21" fmla="*/ 124715 w 379484"/>
                <a:gd name="csY21" fmla="*/ 59084 h 314121"/>
                <a:gd name="csX22" fmla="*/ 128849 w 379484"/>
                <a:gd name="csY22" fmla="*/ 11025 h 314121"/>
                <a:gd name="csX23" fmla="*/ 175014 w 379484"/>
                <a:gd name="csY23" fmla="*/ 24633 h 314121"/>
                <a:gd name="csX24" fmla="*/ 167952 w 379484"/>
                <a:gd name="csY24" fmla="*/ 43581 h 314121"/>
                <a:gd name="csX25" fmla="*/ 200508 w 379484"/>
                <a:gd name="csY25" fmla="*/ 56328 h 314121"/>
                <a:gd name="csX26" fmla="*/ 236338 w 379484"/>
                <a:gd name="csY26" fmla="*/ 12747 h 314121"/>
                <a:gd name="csX27" fmla="*/ 301624 w 379484"/>
                <a:gd name="csY27" fmla="*/ 17054 h 314121"/>
                <a:gd name="csX28" fmla="*/ 341588 w 379484"/>
                <a:gd name="csY28" fmla="*/ 0 h 314121"/>
                <a:gd name="csX29" fmla="*/ 379485 w 379484"/>
                <a:gd name="csY29" fmla="*/ 8441 h 314121"/>
                <a:gd name="csX30" fmla="*/ 356919 w 379484"/>
                <a:gd name="csY30" fmla="*/ 121270 h 31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79484" h="314121">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close/>
                </a:path>
              </a:pathLst>
            </a:custGeom>
            <a:noFill/>
            <a:ln w="1270" cap="rnd">
              <a:solidFill>
                <a:schemeClr val="bg1">
                  <a:lumMod val="50000"/>
                </a:schemeClr>
              </a:solidFill>
              <a:prstDash val="solid"/>
              <a:round/>
            </a:ln>
          </p:spPr>
          <p:txBody>
            <a:bodyPr/>
            <a:lstStyle/>
            <a:p>
              <a:endParaRPr lang="ja-JP" altLang="en-US"/>
            </a:p>
          </p:txBody>
        </p:sp>
        <p:sp>
          <p:nvSpPr>
            <p:cNvPr id="12" name="フリーフォーム: 図形 11">
              <a:extLst>
                <a:ext uri="{FF2B5EF4-FFF2-40B4-BE49-F238E27FC236}">
                  <a16:creationId xmlns:a16="http://schemas.microsoft.com/office/drawing/2014/main" id="{A26DB56F-DBCC-08E6-2DA8-FED85C0FEAC9}"/>
                </a:ext>
              </a:extLst>
            </p:cNvPr>
            <p:cNvSpPr/>
            <p:nvPr/>
          </p:nvSpPr>
          <p:spPr>
            <a:xfrm>
              <a:off x="7537338" y="3399502"/>
              <a:ext cx="456998" cy="422381"/>
            </a:xfrm>
            <a:custGeom>
              <a:avLst/>
              <a:gdLst>
                <a:gd name="csX0" fmla="*/ 164334 w 456998"/>
                <a:gd name="csY0" fmla="*/ 234615 h 422381"/>
                <a:gd name="csX1" fmla="*/ 101977 w 456998"/>
                <a:gd name="csY1" fmla="*/ 261660 h 422381"/>
                <a:gd name="csX2" fmla="*/ 94397 w 456998"/>
                <a:gd name="csY2" fmla="*/ 311959 h 422381"/>
                <a:gd name="csX3" fmla="*/ 0 w 456998"/>
                <a:gd name="csY3" fmla="*/ 385169 h 422381"/>
                <a:gd name="csX4" fmla="*/ 25494 w 456998"/>
                <a:gd name="csY4" fmla="*/ 403256 h 422381"/>
                <a:gd name="csX5" fmla="*/ 91297 w 456998"/>
                <a:gd name="csY5" fmla="*/ 400155 h 422381"/>
                <a:gd name="csX6" fmla="*/ 124198 w 456998"/>
                <a:gd name="csY6" fmla="*/ 408596 h 422381"/>
                <a:gd name="csX7" fmla="*/ 151759 w 456998"/>
                <a:gd name="csY7" fmla="*/ 395849 h 422381"/>
                <a:gd name="csX8" fmla="*/ 219629 w 456998"/>
                <a:gd name="csY8" fmla="*/ 422377 h 422381"/>
                <a:gd name="csX9" fmla="*/ 243056 w 456998"/>
                <a:gd name="csY9" fmla="*/ 405495 h 422381"/>
                <a:gd name="csX10" fmla="*/ 289738 w 456998"/>
                <a:gd name="csY10" fmla="*/ 405495 h 422381"/>
                <a:gd name="csX11" fmla="*/ 344861 w 456998"/>
                <a:gd name="csY11" fmla="*/ 393782 h 422381"/>
                <a:gd name="csX12" fmla="*/ 411697 w 456998"/>
                <a:gd name="csY12" fmla="*/ 395849 h 422381"/>
                <a:gd name="csX13" fmla="*/ 383102 w 456998"/>
                <a:gd name="csY13" fmla="*/ 361914 h 422381"/>
                <a:gd name="csX14" fmla="*/ 375695 w 456998"/>
                <a:gd name="csY14" fmla="*/ 302485 h 422381"/>
                <a:gd name="csX15" fmla="*/ 447871 w 456998"/>
                <a:gd name="csY15" fmla="*/ 227208 h 422381"/>
                <a:gd name="csX16" fmla="*/ 451144 w 456998"/>
                <a:gd name="csY16" fmla="*/ 137979 h 422381"/>
                <a:gd name="csX17" fmla="*/ 398088 w 456998"/>
                <a:gd name="csY17" fmla="*/ 92330 h 422381"/>
                <a:gd name="csX18" fmla="*/ 398088 w 456998"/>
                <a:gd name="csY18" fmla="*/ 32384 h 422381"/>
                <a:gd name="csX19" fmla="*/ 369321 w 456998"/>
                <a:gd name="csY19" fmla="*/ 39275 h 422381"/>
                <a:gd name="csX20" fmla="*/ 360708 w 456998"/>
                <a:gd name="csY20" fmla="*/ 8613 h 422381"/>
                <a:gd name="csX21" fmla="*/ 336420 w 456998"/>
                <a:gd name="csY21" fmla="*/ 0 h 422381"/>
                <a:gd name="csX22" fmla="*/ 305586 w 456998"/>
                <a:gd name="csY22" fmla="*/ 37208 h 422381"/>
                <a:gd name="csX23" fmla="*/ 239783 w 456998"/>
                <a:gd name="csY23" fmla="*/ 74243 h 422381"/>
                <a:gd name="csX24" fmla="*/ 184661 w 456998"/>
                <a:gd name="csY24" fmla="*/ 180354 h 422381"/>
                <a:gd name="csX25" fmla="*/ 164507 w 456998"/>
                <a:gd name="csY25" fmla="*/ 234443 h 422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56998" h="422381">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 name="フリーフォーム: 図形 12">
              <a:extLst>
                <a:ext uri="{FF2B5EF4-FFF2-40B4-BE49-F238E27FC236}">
                  <a16:creationId xmlns:a16="http://schemas.microsoft.com/office/drawing/2014/main" id="{10FDC4FB-5B95-A45F-1588-48DDB17C1FEE}"/>
                </a:ext>
              </a:extLst>
            </p:cNvPr>
            <p:cNvSpPr/>
            <p:nvPr/>
          </p:nvSpPr>
          <p:spPr>
            <a:xfrm>
              <a:off x="7537338" y="3399502"/>
              <a:ext cx="456998" cy="422381"/>
            </a:xfrm>
            <a:custGeom>
              <a:avLst/>
              <a:gdLst>
                <a:gd name="csX0" fmla="*/ 164334 w 456998"/>
                <a:gd name="csY0" fmla="*/ 234615 h 422381"/>
                <a:gd name="csX1" fmla="*/ 101977 w 456998"/>
                <a:gd name="csY1" fmla="*/ 261660 h 422381"/>
                <a:gd name="csX2" fmla="*/ 94397 w 456998"/>
                <a:gd name="csY2" fmla="*/ 311959 h 422381"/>
                <a:gd name="csX3" fmla="*/ 0 w 456998"/>
                <a:gd name="csY3" fmla="*/ 385169 h 422381"/>
                <a:gd name="csX4" fmla="*/ 25494 w 456998"/>
                <a:gd name="csY4" fmla="*/ 403256 h 422381"/>
                <a:gd name="csX5" fmla="*/ 91297 w 456998"/>
                <a:gd name="csY5" fmla="*/ 400155 h 422381"/>
                <a:gd name="csX6" fmla="*/ 124198 w 456998"/>
                <a:gd name="csY6" fmla="*/ 408596 h 422381"/>
                <a:gd name="csX7" fmla="*/ 151759 w 456998"/>
                <a:gd name="csY7" fmla="*/ 395849 h 422381"/>
                <a:gd name="csX8" fmla="*/ 219629 w 456998"/>
                <a:gd name="csY8" fmla="*/ 422377 h 422381"/>
                <a:gd name="csX9" fmla="*/ 243056 w 456998"/>
                <a:gd name="csY9" fmla="*/ 405495 h 422381"/>
                <a:gd name="csX10" fmla="*/ 289738 w 456998"/>
                <a:gd name="csY10" fmla="*/ 405495 h 422381"/>
                <a:gd name="csX11" fmla="*/ 344861 w 456998"/>
                <a:gd name="csY11" fmla="*/ 393782 h 422381"/>
                <a:gd name="csX12" fmla="*/ 411697 w 456998"/>
                <a:gd name="csY12" fmla="*/ 395849 h 422381"/>
                <a:gd name="csX13" fmla="*/ 383102 w 456998"/>
                <a:gd name="csY13" fmla="*/ 361914 h 422381"/>
                <a:gd name="csX14" fmla="*/ 375695 w 456998"/>
                <a:gd name="csY14" fmla="*/ 302485 h 422381"/>
                <a:gd name="csX15" fmla="*/ 447871 w 456998"/>
                <a:gd name="csY15" fmla="*/ 227208 h 422381"/>
                <a:gd name="csX16" fmla="*/ 451144 w 456998"/>
                <a:gd name="csY16" fmla="*/ 137979 h 422381"/>
                <a:gd name="csX17" fmla="*/ 398088 w 456998"/>
                <a:gd name="csY17" fmla="*/ 92330 h 422381"/>
                <a:gd name="csX18" fmla="*/ 398088 w 456998"/>
                <a:gd name="csY18" fmla="*/ 32384 h 422381"/>
                <a:gd name="csX19" fmla="*/ 369321 w 456998"/>
                <a:gd name="csY19" fmla="*/ 39275 h 422381"/>
                <a:gd name="csX20" fmla="*/ 360708 w 456998"/>
                <a:gd name="csY20" fmla="*/ 8613 h 422381"/>
                <a:gd name="csX21" fmla="*/ 336420 w 456998"/>
                <a:gd name="csY21" fmla="*/ 0 h 422381"/>
                <a:gd name="csX22" fmla="*/ 305586 w 456998"/>
                <a:gd name="csY22" fmla="*/ 37208 h 422381"/>
                <a:gd name="csX23" fmla="*/ 239783 w 456998"/>
                <a:gd name="csY23" fmla="*/ 74243 h 422381"/>
                <a:gd name="csX24" fmla="*/ 184661 w 456998"/>
                <a:gd name="csY24" fmla="*/ 180354 h 422381"/>
                <a:gd name="csX25" fmla="*/ 164507 w 456998"/>
                <a:gd name="csY25" fmla="*/ 234443 h 422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56998" h="422381">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close/>
                </a:path>
              </a:pathLst>
            </a:custGeom>
            <a:noFill/>
            <a:ln w="1270" cap="rnd">
              <a:solidFill>
                <a:schemeClr val="bg1">
                  <a:lumMod val="50000"/>
                </a:schemeClr>
              </a:solidFill>
              <a:prstDash val="solid"/>
              <a:round/>
            </a:ln>
          </p:spPr>
          <p:txBody>
            <a:bodyPr/>
            <a:lstStyle/>
            <a:p>
              <a:endParaRPr lang="ja-JP" altLang="en-US"/>
            </a:p>
          </p:txBody>
        </p:sp>
        <p:sp>
          <p:nvSpPr>
            <p:cNvPr id="14" name="フリーフォーム: 図形 13">
              <a:extLst>
                <a:ext uri="{FF2B5EF4-FFF2-40B4-BE49-F238E27FC236}">
                  <a16:creationId xmlns:a16="http://schemas.microsoft.com/office/drawing/2014/main" id="{46069A45-DB4D-C90C-6BEA-384B114DAECA}"/>
                </a:ext>
              </a:extLst>
            </p:cNvPr>
            <p:cNvSpPr/>
            <p:nvPr/>
          </p:nvSpPr>
          <p:spPr>
            <a:xfrm>
              <a:off x="7140242" y="2991783"/>
              <a:ext cx="466515" cy="812008"/>
            </a:xfrm>
            <a:custGeom>
              <a:avLst/>
              <a:gdLst>
                <a:gd name="csX0" fmla="*/ 212780 w 466515"/>
                <a:gd name="csY0" fmla="*/ 569986 h 812008"/>
                <a:gd name="csX1" fmla="*/ 263768 w 466515"/>
                <a:gd name="csY1" fmla="*/ 543458 h 812008"/>
                <a:gd name="csX2" fmla="*/ 309417 w 466515"/>
                <a:gd name="csY2" fmla="*/ 456468 h 812008"/>
                <a:gd name="csX3" fmla="*/ 366262 w 466515"/>
                <a:gd name="csY3" fmla="*/ 370856 h 812008"/>
                <a:gd name="csX4" fmla="*/ 400714 w 466515"/>
                <a:gd name="csY4" fmla="*/ 341744 h 812008"/>
                <a:gd name="csX5" fmla="*/ 432237 w 466515"/>
                <a:gd name="csY5" fmla="*/ 283693 h 812008"/>
                <a:gd name="csX6" fmla="*/ 454803 w 466515"/>
                <a:gd name="csY6" fmla="*/ 275425 h 812008"/>
                <a:gd name="csX7" fmla="*/ 466516 w 466515"/>
                <a:gd name="csY7" fmla="*/ 241490 h 812008"/>
                <a:gd name="csX8" fmla="*/ 429308 w 466515"/>
                <a:gd name="csY8" fmla="*/ 159323 h 812008"/>
                <a:gd name="csX9" fmla="*/ 394340 w 466515"/>
                <a:gd name="csY9" fmla="*/ 150882 h 812008"/>
                <a:gd name="csX10" fmla="*/ 394340 w 466515"/>
                <a:gd name="csY10" fmla="*/ 107301 h 812008"/>
                <a:gd name="csX11" fmla="*/ 349725 w 466515"/>
                <a:gd name="csY11" fmla="*/ 30818 h 812008"/>
                <a:gd name="csX12" fmla="*/ 342318 w 466515"/>
                <a:gd name="csY12" fmla="*/ 3257 h 812008"/>
                <a:gd name="csX13" fmla="*/ 319063 w 466515"/>
                <a:gd name="csY13" fmla="*/ 1190 h 812008"/>
                <a:gd name="csX14" fmla="*/ 308383 w 466515"/>
                <a:gd name="csY14" fmla="*/ 28751 h 812008"/>
                <a:gd name="csX15" fmla="*/ 261701 w 466515"/>
                <a:gd name="csY15" fmla="*/ 42532 h 812008"/>
                <a:gd name="csX16" fmla="*/ 221393 w 466515"/>
                <a:gd name="csY16" fmla="*/ 33058 h 812008"/>
                <a:gd name="csX17" fmla="*/ 185219 w 466515"/>
                <a:gd name="csY17" fmla="*/ 53212 h 812008"/>
                <a:gd name="csX18" fmla="*/ 104774 w 466515"/>
                <a:gd name="csY18" fmla="*/ 140374 h 812008"/>
                <a:gd name="csX19" fmla="*/ 99262 w 466515"/>
                <a:gd name="csY19" fmla="*/ 182750 h 812008"/>
                <a:gd name="csX20" fmla="*/ 110975 w 466515"/>
                <a:gd name="csY20" fmla="*/ 212378 h 812008"/>
                <a:gd name="csX21" fmla="*/ 86515 w 466515"/>
                <a:gd name="csY21" fmla="*/ 239078 h 812008"/>
                <a:gd name="csX22" fmla="*/ 76352 w 466515"/>
                <a:gd name="csY22" fmla="*/ 274908 h 812008"/>
                <a:gd name="csX23" fmla="*/ 42417 w 466515"/>
                <a:gd name="csY23" fmla="*/ 355008 h 812008"/>
                <a:gd name="csX24" fmla="*/ 33631 w 466515"/>
                <a:gd name="csY24" fmla="*/ 401690 h 812008"/>
                <a:gd name="csX25" fmla="*/ 1075 w 466515"/>
                <a:gd name="csY25" fmla="*/ 518997 h 812008"/>
                <a:gd name="csX26" fmla="*/ 8826 w 466515"/>
                <a:gd name="csY26" fmla="*/ 560856 h 812008"/>
                <a:gd name="csX27" fmla="*/ 40866 w 466515"/>
                <a:gd name="csY27" fmla="*/ 582044 h 812008"/>
                <a:gd name="csX28" fmla="*/ 20884 w 466515"/>
                <a:gd name="csY28" fmla="*/ 641990 h 812008"/>
                <a:gd name="csX29" fmla="*/ 22951 w 466515"/>
                <a:gd name="csY29" fmla="*/ 739660 h 812008"/>
                <a:gd name="csX30" fmla="*/ 80486 w 466515"/>
                <a:gd name="csY30" fmla="*/ 812008 h 812008"/>
                <a:gd name="csX31" fmla="*/ 112009 w 466515"/>
                <a:gd name="csY31" fmla="*/ 800123 h 812008"/>
                <a:gd name="csX32" fmla="*/ 114076 w 466515"/>
                <a:gd name="csY32" fmla="*/ 742761 h 812008"/>
                <a:gd name="csX33" fmla="*/ 181946 w 466515"/>
                <a:gd name="csY33" fmla="*/ 668517 h 812008"/>
                <a:gd name="csX34" fmla="*/ 191420 w 466515"/>
                <a:gd name="csY34" fmla="*/ 610122 h 812008"/>
                <a:gd name="csX35" fmla="*/ 212608 w 466515"/>
                <a:gd name="csY35" fmla="*/ 569814 h 8120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66515" h="812008">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 name="フリーフォーム: 図形 14">
              <a:extLst>
                <a:ext uri="{FF2B5EF4-FFF2-40B4-BE49-F238E27FC236}">
                  <a16:creationId xmlns:a16="http://schemas.microsoft.com/office/drawing/2014/main" id="{4A53AF58-DC3F-9771-4793-3EF658DD5420}"/>
                </a:ext>
              </a:extLst>
            </p:cNvPr>
            <p:cNvSpPr/>
            <p:nvPr/>
          </p:nvSpPr>
          <p:spPr>
            <a:xfrm>
              <a:off x="7140242" y="2991783"/>
              <a:ext cx="466515" cy="812008"/>
            </a:xfrm>
            <a:custGeom>
              <a:avLst/>
              <a:gdLst>
                <a:gd name="csX0" fmla="*/ 212780 w 466515"/>
                <a:gd name="csY0" fmla="*/ 569986 h 812008"/>
                <a:gd name="csX1" fmla="*/ 263768 w 466515"/>
                <a:gd name="csY1" fmla="*/ 543458 h 812008"/>
                <a:gd name="csX2" fmla="*/ 309417 w 466515"/>
                <a:gd name="csY2" fmla="*/ 456468 h 812008"/>
                <a:gd name="csX3" fmla="*/ 366262 w 466515"/>
                <a:gd name="csY3" fmla="*/ 370856 h 812008"/>
                <a:gd name="csX4" fmla="*/ 400714 w 466515"/>
                <a:gd name="csY4" fmla="*/ 341744 h 812008"/>
                <a:gd name="csX5" fmla="*/ 432237 w 466515"/>
                <a:gd name="csY5" fmla="*/ 283693 h 812008"/>
                <a:gd name="csX6" fmla="*/ 454803 w 466515"/>
                <a:gd name="csY6" fmla="*/ 275425 h 812008"/>
                <a:gd name="csX7" fmla="*/ 466516 w 466515"/>
                <a:gd name="csY7" fmla="*/ 241490 h 812008"/>
                <a:gd name="csX8" fmla="*/ 429308 w 466515"/>
                <a:gd name="csY8" fmla="*/ 159323 h 812008"/>
                <a:gd name="csX9" fmla="*/ 394340 w 466515"/>
                <a:gd name="csY9" fmla="*/ 150882 h 812008"/>
                <a:gd name="csX10" fmla="*/ 394340 w 466515"/>
                <a:gd name="csY10" fmla="*/ 107301 h 812008"/>
                <a:gd name="csX11" fmla="*/ 349725 w 466515"/>
                <a:gd name="csY11" fmla="*/ 30818 h 812008"/>
                <a:gd name="csX12" fmla="*/ 342318 w 466515"/>
                <a:gd name="csY12" fmla="*/ 3257 h 812008"/>
                <a:gd name="csX13" fmla="*/ 319063 w 466515"/>
                <a:gd name="csY13" fmla="*/ 1190 h 812008"/>
                <a:gd name="csX14" fmla="*/ 308383 w 466515"/>
                <a:gd name="csY14" fmla="*/ 28751 h 812008"/>
                <a:gd name="csX15" fmla="*/ 261701 w 466515"/>
                <a:gd name="csY15" fmla="*/ 42532 h 812008"/>
                <a:gd name="csX16" fmla="*/ 221393 w 466515"/>
                <a:gd name="csY16" fmla="*/ 33058 h 812008"/>
                <a:gd name="csX17" fmla="*/ 185219 w 466515"/>
                <a:gd name="csY17" fmla="*/ 53212 h 812008"/>
                <a:gd name="csX18" fmla="*/ 104774 w 466515"/>
                <a:gd name="csY18" fmla="*/ 140374 h 812008"/>
                <a:gd name="csX19" fmla="*/ 99262 w 466515"/>
                <a:gd name="csY19" fmla="*/ 182750 h 812008"/>
                <a:gd name="csX20" fmla="*/ 110975 w 466515"/>
                <a:gd name="csY20" fmla="*/ 212378 h 812008"/>
                <a:gd name="csX21" fmla="*/ 86515 w 466515"/>
                <a:gd name="csY21" fmla="*/ 239078 h 812008"/>
                <a:gd name="csX22" fmla="*/ 76352 w 466515"/>
                <a:gd name="csY22" fmla="*/ 274908 h 812008"/>
                <a:gd name="csX23" fmla="*/ 42417 w 466515"/>
                <a:gd name="csY23" fmla="*/ 355008 h 812008"/>
                <a:gd name="csX24" fmla="*/ 33631 w 466515"/>
                <a:gd name="csY24" fmla="*/ 401690 h 812008"/>
                <a:gd name="csX25" fmla="*/ 1075 w 466515"/>
                <a:gd name="csY25" fmla="*/ 518997 h 812008"/>
                <a:gd name="csX26" fmla="*/ 8826 w 466515"/>
                <a:gd name="csY26" fmla="*/ 560856 h 812008"/>
                <a:gd name="csX27" fmla="*/ 40866 w 466515"/>
                <a:gd name="csY27" fmla="*/ 582044 h 812008"/>
                <a:gd name="csX28" fmla="*/ 20884 w 466515"/>
                <a:gd name="csY28" fmla="*/ 641990 h 812008"/>
                <a:gd name="csX29" fmla="*/ 22951 w 466515"/>
                <a:gd name="csY29" fmla="*/ 739660 h 812008"/>
                <a:gd name="csX30" fmla="*/ 80486 w 466515"/>
                <a:gd name="csY30" fmla="*/ 812008 h 812008"/>
                <a:gd name="csX31" fmla="*/ 112009 w 466515"/>
                <a:gd name="csY31" fmla="*/ 800123 h 812008"/>
                <a:gd name="csX32" fmla="*/ 114076 w 466515"/>
                <a:gd name="csY32" fmla="*/ 742761 h 812008"/>
                <a:gd name="csX33" fmla="*/ 181946 w 466515"/>
                <a:gd name="csY33" fmla="*/ 668517 h 812008"/>
                <a:gd name="csX34" fmla="*/ 191420 w 466515"/>
                <a:gd name="csY34" fmla="*/ 610122 h 812008"/>
                <a:gd name="csX35" fmla="*/ 212608 w 466515"/>
                <a:gd name="csY35" fmla="*/ 569814 h 8120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66515" h="812008">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close/>
                </a:path>
              </a:pathLst>
            </a:custGeom>
            <a:noFill/>
            <a:ln w="1270" cap="rnd">
              <a:solidFill>
                <a:schemeClr val="bg1">
                  <a:lumMod val="50000"/>
                </a:schemeClr>
              </a:solidFill>
              <a:prstDash val="solid"/>
              <a:round/>
            </a:ln>
          </p:spPr>
          <p:txBody>
            <a:bodyPr/>
            <a:lstStyle/>
            <a:p>
              <a:endParaRPr lang="ja-JP" altLang="en-US"/>
            </a:p>
          </p:txBody>
        </p:sp>
        <p:sp>
          <p:nvSpPr>
            <p:cNvPr id="16" name="フリーフォーム: 図形 15">
              <a:extLst>
                <a:ext uri="{FF2B5EF4-FFF2-40B4-BE49-F238E27FC236}">
                  <a16:creationId xmlns:a16="http://schemas.microsoft.com/office/drawing/2014/main" id="{AB953ACF-C093-726B-6EB9-018023F92701}"/>
                </a:ext>
              </a:extLst>
            </p:cNvPr>
            <p:cNvSpPr/>
            <p:nvPr/>
          </p:nvSpPr>
          <p:spPr>
            <a:xfrm>
              <a:off x="6801286" y="2749663"/>
              <a:ext cx="524691" cy="1142324"/>
            </a:xfrm>
            <a:custGeom>
              <a:avLst/>
              <a:gdLst>
                <a:gd name="csX0" fmla="*/ 330556 w 524691"/>
                <a:gd name="csY0" fmla="*/ 290681 h 1142324"/>
                <a:gd name="csX1" fmla="*/ 279568 w 524691"/>
                <a:gd name="csY1" fmla="*/ 285685 h 1142324"/>
                <a:gd name="csX2" fmla="*/ 246322 w 524691"/>
                <a:gd name="csY2" fmla="*/ 313247 h 1142324"/>
                <a:gd name="csX3" fmla="*/ 213421 w 524691"/>
                <a:gd name="csY3" fmla="*/ 315141 h 1142324"/>
                <a:gd name="csX4" fmla="*/ 217899 w 524691"/>
                <a:gd name="csY4" fmla="*/ 208514 h 1142324"/>
                <a:gd name="csX5" fmla="*/ 248389 w 524691"/>
                <a:gd name="csY5" fmla="*/ 133581 h 1142324"/>
                <a:gd name="csX6" fmla="*/ 223584 w 524691"/>
                <a:gd name="csY6" fmla="*/ 108776 h 1142324"/>
                <a:gd name="csX7" fmla="*/ 169667 w 524691"/>
                <a:gd name="csY7" fmla="*/ 100852 h 1142324"/>
                <a:gd name="csX8" fmla="*/ 152958 w 524691"/>
                <a:gd name="csY8" fmla="*/ 137888 h 1142324"/>
                <a:gd name="csX9" fmla="*/ 124708 w 524691"/>
                <a:gd name="csY9" fmla="*/ 105331 h 1142324"/>
                <a:gd name="csX10" fmla="*/ 100592 w 524691"/>
                <a:gd name="csY10" fmla="*/ 88967 h 1142324"/>
                <a:gd name="csX11" fmla="*/ 89223 w 524691"/>
                <a:gd name="csY11" fmla="*/ 37289 h 1142324"/>
                <a:gd name="csX12" fmla="*/ 76476 w 524691"/>
                <a:gd name="csY12" fmla="*/ 26782 h 1142324"/>
                <a:gd name="csX13" fmla="*/ 67346 w 524691"/>
                <a:gd name="csY13" fmla="*/ 1287 h 1142324"/>
                <a:gd name="csX14" fmla="*/ 19975 w 524691"/>
                <a:gd name="csY14" fmla="*/ 12656 h 1142324"/>
                <a:gd name="csX15" fmla="*/ 854 w 524691"/>
                <a:gd name="csY15" fmla="*/ 37289 h 1142324"/>
                <a:gd name="csX16" fmla="*/ 2232 w 524691"/>
                <a:gd name="csY16" fmla="*/ 79665 h 1142324"/>
                <a:gd name="csX17" fmla="*/ 16358 w 524691"/>
                <a:gd name="csY17" fmla="*/ 172340 h 1142324"/>
                <a:gd name="csX18" fmla="*/ 27727 w 524691"/>
                <a:gd name="csY18" fmla="*/ 193527 h 1142324"/>
                <a:gd name="csX19" fmla="*/ 20664 w 524691"/>
                <a:gd name="csY19" fmla="*/ 245205 h 1142324"/>
                <a:gd name="csX20" fmla="*/ 70274 w 524691"/>
                <a:gd name="csY20" fmla="*/ 320137 h 1142324"/>
                <a:gd name="csX21" fmla="*/ 61145 w 524691"/>
                <a:gd name="csY21" fmla="*/ 366819 h 1142324"/>
                <a:gd name="csX22" fmla="*/ 48398 w 524691"/>
                <a:gd name="csY22" fmla="*/ 393347 h 1142324"/>
                <a:gd name="csX23" fmla="*/ 73892 w 524691"/>
                <a:gd name="csY23" fmla="*/ 418841 h 1142324"/>
                <a:gd name="csX24" fmla="*/ 84572 w 524691"/>
                <a:gd name="csY24" fmla="*/ 430554 h 1142324"/>
                <a:gd name="csX25" fmla="*/ 85605 w 524691"/>
                <a:gd name="csY25" fmla="*/ 482576 h 1142324"/>
                <a:gd name="csX26" fmla="*/ 125914 w 524691"/>
                <a:gd name="csY26" fmla="*/ 465523 h 1142324"/>
                <a:gd name="csX27" fmla="*/ 137455 w 524691"/>
                <a:gd name="csY27" fmla="*/ 506520 h 1142324"/>
                <a:gd name="csX28" fmla="*/ 111100 w 524691"/>
                <a:gd name="csY28" fmla="*/ 570600 h 1142324"/>
                <a:gd name="csX29" fmla="*/ 131254 w 524691"/>
                <a:gd name="csY29" fmla="*/ 628996 h 1142324"/>
                <a:gd name="csX30" fmla="*/ 151408 w 524691"/>
                <a:gd name="csY30" fmla="*/ 651217 h 1142324"/>
                <a:gd name="csX31" fmla="*/ 160882 w 524691"/>
                <a:gd name="csY31" fmla="*/ 696865 h 1142324"/>
                <a:gd name="csX32" fmla="*/ 187065 w 524691"/>
                <a:gd name="csY32" fmla="*/ 709268 h 1142324"/>
                <a:gd name="csX33" fmla="*/ 191716 w 524691"/>
                <a:gd name="csY33" fmla="*/ 830537 h 1142324"/>
                <a:gd name="csX34" fmla="*/ 198090 w 524691"/>
                <a:gd name="csY34" fmla="*/ 872913 h 1142324"/>
                <a:gd name="csX35" fmla="*/ 230474 w 524691"/>
                <a:gd name="csY35" fmla="*/ 941988 h 1142324"/>
                <a:gd name="csX36" fmla="*/ 243049 w 524691"/>
                <a:gd name="csY36" fmla="*/ 1015543 h 1142324"/>
                <a:gd name="csX37" fmla="*/ 255452 w 524691"/>
                <a:gd name="csY37" fmla="*/ 1042587 h 1142324"/>
                <a:gd name="csX38" fmla="*/ 256485 w 524691"/>
                <a:gd name="csY38" fmla="*/ 1090303 h 1142324"/>
                <a:gd name="csX39" fmla="*/ 284047 w 524691"/>
                <a:gd name="csY39" fmla="*/ 1109423 h 1142324"/>
                <a:gd name="csX40" fmla="*/ 295760 w 524691"/>
                <a:gd name="csY40" fmla="*/ 1142325 h 1142324"/>
                <a:gd name="csX41" fmla="*/ 382751 w 524691"/>
                <a:gd name="csY41" fmla="*/ 1066187 h 1142324"/>
                <a:gd name="csX42" fmla="*/ 420131 w 524691"/>
                <a:gd name="csY42" fmla="*/ 1054473 h 1142324"/>
                <a:gd name="csX43" fmla="*/ 362596 w 524691"/>
                <a:gd name="csY43" fmla="*/ 982125 h 1142324"/>
                <a:gd name="csX44" fmla="*/ 360529 w 524691"/>
                <a:gd name="csY44" fmla="*/ 884454 h 1142324"/>
                <a:gd name="csX45" fmla="*/ 380339 w 524691"/>
                <a:gd name="csY45" fmla="*/ 824508 h 1142324"/>
                <a:gd name="csX46" fmla="*/ 348299 w 524691"/>
                <a:gd name="csY46" fmla="*/ 803321 h 1142324"/>
                <a:gd name="csX47" fmla="*/ 340547 w 524691"/>
                <a:gd name="csY47" fmla="*/ 761462 h 1142324"/>
                <a:gd name="csX48" fmla="*/ 373104 w 524691"/>
                <a:gd name="csY48" fmla="*/ 644154 h 1142324"/>
                <a:gd name="csX49" fmla="*/ 381889 w 524691"/>
                <a:gd name="csY49" fmla="*/ 597472 h 1142324"/>
                <a:gd name="csX50" fmla="*/ 415824 w 524691"/>
                <a:gd name="csY50" fmla="*/ 517372 h 1142324"/>
                <a:gd name="csX51" fmla="*/ 425987 w 524691"/>
                <a:gd name="csY51" fmla="*/ 481543 h 1142324"/>
                <a:gd name="csX52" fmla="*/ 450448 w 524691"/>
                <a:gd name="csY52" fmla="*/ 454843 h 1142324"/>
                <a:gd name="csX53" fmla="*/ 438734 w 524691"/>
                <a:gd name="csY53" fmla="*/ 425042 h 1142324"/>
                <a:gd name="csX54" fmla="*/ 444247 w 524691"/>
                <a:gd name="csY54" fmla="*/ 382667 h 1142324"/>
                <a:gd name="csX55" fmla="*/ 524691 w 524691"/>
                <a:gd name="csY55" fmla="*/ 295504 h 1142324"/>
                <a:gd name="csX56" fmla="*/ 506604 w 524691"/>
                <a:gd name="csY56" fmla="*/ 277417 h 1142324"/>
                <a:gd name="csX57" fmla="*/ 495924 w 524691"/>
                <a:gd name="csY57" fmla="*/ 244516 h 1142324"/>
                <a:gd name="csX58" fmla="*/ 465090 w 524691"/>
                <a:gd name="csY58" fmla="*/ 221089 h 1142324"/>
                <a:gd name="csX59" fmla="*/ 442868 w 524691"/>
                <a:gd name="csY59" fmla="*/ 236936 h 1142324"/>
                <a:gd name="csX60" fmla="*/ 385507 w 524691"/>
                <a:gd name="csY60" fmla="*/ 235903 h 1142324"/>
                <a:gd name="csX61" fmla="*/ 330384 w 524691"/>
                <a:gd name="csY61" fmla="*/ 289992 h 1142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524691" h="1142324">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7" name="フリーフォーム: 図形 16">
              <a:extLst>
                <a:ext uri="{FF2B5EF4-FFF2-40B4-BE49-F238E27FC236}">
                  <a16:creationId xmlns:a16="http://schemas.microsoft.com/office/drawing/2014/main" id="{472873B6-02A5-6D21-8B51-842795844051}"/>
                </a:ext>
              </a:extLst>
            </p:cNvPr>
            <p:cNvSpPr/>
            <p:nvPr/>
          </p:nvSpPr>
          <p:spPr>
            <a:xfrm>
              <a:off x="6801286" y="2749663"/>
              <a:ext cx="524691" cy="1142324"/>
            </a:xfrm>
            <a:custGeom>
              <a:avLst/>
              <a:gdLst>
                <a:gd name="csX0" fmla="*/ 330556 w 524691"/>
                <a:gd name="csY0" fmla="*/ 290681 h 1142324"/>
                <a:gd name="csX1" fmla="*/ 279568 w 524691"/>
                <a:gd name="csY1" fmla="*/ 285685 h 1142324"/>
                <a:gd name="csX2" fmla="*/ 246322 w 524691"/>
                <a:gd name="csY2" fmla="*/ 313247 h 1142324"/>
                <a:gd name="csX3" fmla="*/ 213421 w 524691"/>
                <a:gd name="csY3" fmla="*/ 315141 h 1142324"/>
                <a:gd name="csX4" fmla="*/ 217899 w 524691"/>
                <a:gd name="csY4" fmla="*/ 208514 h 1142324"/>
                <a:gd name="csX5" fmla="*/ 248389 w 524691"/>
                <a:gd name="csY5" fmla="*/ 133581 h 1142324"/>
                <a:gd name="csX6" fmla="*/ 223584 w 524691"/>
                <a:gd name="csY6" fmla="*/ 108776 h 1142324"/>
                <a:gd name="csX7" fmla="*/ 169667 w 524691"/>
                <a:gd name="csY7" fmla="*/ 100852 h 1142324"/>
                <a:gd name="csX8" fmla="*/ 152958 w 524691"/>
                <a:gd name="csY8" fmla="*/ 137888 h 1142324"/>
                <a:gd name="csX9" fmla="*/ 124708 w 524691"/>
                <a:gd name="csY9" fmla="*/ 105331 h 1142324"/>
                <a:gd name="csX10" fmla="*/ 100592 w 524691"/>
                <a:gd name="csY10" fmla="*/ 88967 h 1142324"/>
                <a:gd name="csX11" fmla="*/ 89223 w 524691"/>
                <a:gd name="csY11" fmla="*/ 37289 h 1142324"/>
                <a:gd name="csX12" fmla="*/ 76476 w 524691"/>
                <a:gd name="csY12" fmla="*/ 26782 h 1142324"/>
                <a:gd name="csX13" fmla="*/ 67346 w 524691"/>
                <a:gd name="csY13" fmla="*/ 1287 h 1142324"/>
                <a:gd name="csX14" fmla="*/ 19975 w 524691"/>
                <a:gd name="csY14" fmla="*/ 12656 h 1142324"/>
                <a:gd name="csX15" fmla="*/ 854 w 524691"/>
                <a:gd name="csY15" fmla="*/ 37289 h 1142324"/>
                <a:gd name="csX16" fmla="*/ 2232 w 524691"/>
                <a:gd name="csY16" fmla="*/ 79665 h 1142324"/>
                <a:gd name="csX17" fmla="*/ 16358 w 524691"/>
                <a:gd name="csY17" fmla="*/ 172340 h 1142324"/>
                <a:gd name="csX18" fmla="*/ 27727 w 524691"/>
                <a:gd name="csY18" fmla="*/ 193527 h 1142324"/>
                <a:gd name="csX19" fmla="*/ 20664 w 524691"/>
                <a:gd name="csY19" fmla="*/ 245205 h 1142324"/>
                <a:gd name="csX20" fmla="*/ 70274 w 524691"/>
                <a:gd name="csY20" fmla="*/ 320137 h 1142324"/>
                <a:gd name="csX21" fmla="*/ 61145 w 524691"/>
                <a:gd name="csY21" fmla="*/ 366819 h 1142324"/>
                <a:gd name="csX22" fmla="*/ 48398 w 524691"/>
                <a:gd name="csY22" fmla="*/ 393347 h 1142324"/>
                <a:gd name="csX23" fmla="*/ 73892 w 524691"/>
                <a:gd name="csY23" fmla="*/ 418841 h 1142324"/>
                <a:gd name="csX24" fmla="*/ 84572 w 524691"/>
                <a:gd name="csY24" fmla="*/ 430554 h 1142324"/>
                <a:gd name="csX25" fmla="*/ 85605 w 524691"/>
                <a:gd name="csY25" fmla="*/ 482576 h 1142324"/>
                <a:gd name="csX26" fmla="*/ 125914 w 524691"/>
                <a:gd name="csY26" fmla="*/ 465523 h 1142324"/>
                <a:gd name="csX27" fmla="*/ 137455 w 524691"/>
                <a:gd name="csY27" fmla="*/ 506520 h 1142324"/>
                <a:gd name="csX28" fmla="*/ 111100 w 524691"/>
                <a:gd name="csY28" fmla="*/ 570600 h 1142324"/>
                <a:gd name="csX29" fmla="*/ 131254 w 524691"/>
                <a:gd name="csY29" fmla="*/ 628996 h 1142324"/>
                <a:gd name="csX30" fmla="*/ 151408 w 524691"/>
                <a:gd name="csY30" fmla="*/ 651217 h 1142324"/>
                <a:gd name="csX31" fmla="*/ 160882 w 524691"/>
                <a:gd name="csY31" fmla="*/ 696865 h 1142324"/>
                <a:gd name="csX32" fmla="*/ 187065 w 524691"/>
                <a:gd name="csY32" fmla="*/ 709268 h 1142324"/>
                <a:gd name="csX33" fmla="*/ 191716 w 524691"/>
                <a:gd name="csY33" fmla="*/ 830537 h 1142324"/>
                <a:gd name="csX34" fmla="*/ 198090 w 524691"/>
                <a:gd name="csY34" fmla="*/ 872913 h 1142324"/>
                <a:gd name="csX35" fmla="*/ 230474 w 524691"/>
                <a:gd name="csY35" fmla="*/ 941988 h 1142324"/>
                <a:gd name="csX36" fmla="*/ 243049 w 524691"/>
                <a:gd name="csY36" fmla="*/ 1015543 h 1142324"/>
                <a:gd name="csX37" fmla="*/ 255452 w 524691"/>
                <a:gd name="csY37" fmla="*/ 1042587 h 1142324"/>
                <a:gd name="csX38" fmla="*/ 256485 w 524691"/>
                <a:gd name="csY38" fmla="*/ 1090303 h 1142324"/>
                <a:gd name="csX39" fmla="*/ 284047 w 524691"/>
                <a:gd name="csY39" fmla="*/ 1109423 h 1142324"/>
                <a:gd name="csX40" fmla="*/ 295760 w 524691"/>
                <a:gd name="csY40" fmla="*/ 1142325 h 1142324"/>
                <a:gd name="csX41" fmla="*/ 382751 w 524691"/>
                <a:gd name="csY41" fmla="*/ 1066187 h 1142324"/>
                <a:gd name="csX42" fmla="*/ 420131 w 524691"/>
                <a:gd name="csY42" fmla="*/ 1054473 h 1142324"/>
                <a:gd name="csX43" fmla="*/ 362596 w 524691"/>
                <a:gd name="csY43" fmla="*/ 982125 h 1142324"/>
                <a:gd name="csX44" fmla="*/ 360529 w 524691"/>
                <a:gd name="csY44" fmla="*/ 884454 h 1142324"/>
                <a:gd name="csX45" fmla="*/ 380339 w 524691"/>
                <a:gd name="csY45" fmla="*/ 824508 h 1142324"/>
                <a:gd name="csX46" fmla="*/ 348299 w 524691"/>
                <a:gd name="csY46" fmla="*/ 803321 h 1142324"/>
                <a:gd name="csX47" fmla="*/ 340547 w 524691"/>
                <a:gd name="csY47" fmla="*/ 761462 h 1142324"/>
                <a:gd name="csX48" fmla="*/ 373104 w 524691"/>
                <a:gd name="csY48" fmla="*/ 644154 h 1142324"/>
                <a:gd name="csX49" fmla="*/ 381889 w 524691"/>
                <a:gd name="csY49" fmla="*/ 597472 h 1142324"/>
                <a:gd name="csX50" fmla="*/ 415824 w 524691"/>
                <a:gd name="csY50" fmla="*/ 517372 h 1142324"/>
                <a:gd name="csX51" fmla="*/ 425987 w 524691"/>
                <a:gd name="csY51" fmla="*/ 481543 h 1142324"/>
                <a:gd name="csX52" fmla="*/ 450448 w 524691"/>
                <a:gd name="csY52" fmla="*/ 454843 h 1142324"/>
                <a:gd name="csX53" fmla="*/ 438734 w 524691"/>
                <a:gd name="csY53" fmla="*/ 425042 h 1142324"/>
                <a:gd name="csX54" fmla="*/ 444247 w 524691"/>
                <a:gd name="csY54" fmla="*/ 382667 h 1142324"/>
                <a:gd name="csX55" fmla="*/ 524691 w 524691"/>
                <a:gd name="csY55" fmla="*/ 295504 h 1142324"/>
                <a:gd name="csX56" fmla="*/ 506604 w 524691"/>
                <a:gd name="csY56" fmla="*/ 277417 h 1142324"/>
                <a:gd name="csX57" fmla="*/ 495924 w 524691"/>
                <a:gd name="csY57" fmla="*/ 244516 h 1142324"/>
                <a:gd name="csX58" fmla="*/ 465090 w 524691"/>
                <a:gd name="csY58" fmla="*/ 221089 h 1142324"/>
                <a:gd name="csX59" fmla="*/ 442868 w 524691"/>
                <a:gd name="csY59" fmla="*/ 236936 h 1142324"/>
                <a:gd name="csX60" fmla="*/ 385507 w 524691"/>
                <a:gd name="csY60" fmla="*/ 235903 h 1142324"/>
                <a:gd name="csX61" fmla="*/ 330384 w 524691"/>
                <a:gd name="csY61" fmla="*/ 289992 h 1142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524691" h="1142324">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noFill/>
            <a:ln w="1270" cap="rnd">
              <a:solidFill>
                <a:schemeClr val="bg1">
                  <a:lumMod val="50000"/>
                </a:schemeClr>
              </a:solidFill>
              <a:prstDash val="solid"/>
              <a:round/>
            </a:ln>
          </p:spPr>
          <p:txBody>
            <a:bodyPr/>
            <a:lstStyle/>
            <a:p>
              <a:endParaRPr lang="ja-JP" altLang="en-US"/>
            </a:p>
          </p:txBody>
        </p:sp>
        <p:sp>
          <p:nvSpPr>
            <p:cNvPr id="18" name="フリーフォーム: 図形 17">
              <a:extLst>
                <a:ext uri="{FF2B5EF4-FFF2-40B4-BE49-F238E27FC236}">
                  <a16:creationId xmlns:a16="http://schemas.microsoft.com/office/drawing/2014/main" id="{1EE1C79B-3877-1EA0-3007-9FC63AAF5409}"/>
                </a:ext>
              </a:extLst>
            </p:cNvPr>
            <p:cNvSpPr/>
            <p:nvPr/>
          </p:nvSpPr>
          <p:spPr>
            <a:xfrm>
              <a:off x="6347551" y="2754567"/>
              <a:ext cx="311561" cy="354507"/>
            </a:xfrm>
            <a:custGeom>
              <a:avLst/>
              <a:gdLst>
                <a:gd name="csX0" fmla="*/ 181905 w 311561"/>
                <a:gd name="csY0" fmla="*/ 307653 h 354507"/>
                <a:gd name="csX1" fmla="*/ 199992 w 311561"/>
                <a:gd name="csY1" fmla="*/ 322467 h 354507"/>
                <a:gd name="csX2" fmla="*/ 227553 w 311561"/>
                <a:gd name="csY2" fmla="*/ 309720 h 354507"/>
                <a:gd name="csX3" fmla="*/ 217562 w 311561"/>
                <a:gd name="csY3" fmla="*/ 275785 h 354507"/>
                <a:gd name="csX4" fmla="*/ 239783 w 311561"/>
                <a:gd name="csY4" fmla="*/ 218423 h 354507"/>
                <a:gd name="csX5" fmla="*/ 308687 w 311561"/>
                <a:gd name="csY5" fmla="*/ 205159 h 354507"/>
                <a:gd name="csX6" fmla="*/ 311270 w 311561"/>
                <a:gd name="csY6" fmla="*/ 136084 h 354507"/>
                <a:gd name="csX7" fmla="*/ 289049 w 311561"/>
                <a:gd name="csY7" fmla="*/ 91641 h 354507"/>
                <a:gd name="csX8" fmla="*/ 277336 w 311561"/>
                <a:gd name="csY8" fmla="*/ 76310 h 354507"/>
                <a:gd name="csX9" fmla="*/ 257526 w 311561"/>
                <a:gd name="csY9" fmla="*/ 64941 h 354507"/>
                <a:gd name="csX10" fmla="*/ 246157 w 311561"/>
                <a:gd name="csY10" fmla="*/ 42375 h 354507"/>
                <a:gd name="csX11" fmla="*/ 224969 w 311561"/>
                <a:gd name="csY11" fmla="*/ 31868 h 354507"/>
                <a:gd name="csX12" fmla="*/ 214289 w 311561"/>
                <a:gd name="csY12" fmla="*/ 0 h 354507"/>
                <a:gd name="csX13" fmla="*/ 169674 w 311561"/>
                <a:gd name="csY13" fmla="*/ 9130 h 354507"/>
                <a:gd name="csX14" fmla="*/ 141424 w 311561"/>
                <a:gd name="csY14" fmla="*/ 60118 h 354507"/>
                <a:gd name="csX15" fmla="*/ 60807 w 311561"/>
                <a:gd name="csY15" fmla="*/ 99737 h 354507"/>
                <a:gd name="csX16" fmla="*/ 13781 w 311561"/>
                <a:gd name="csY16" fmla="*/ 110245 h 354507"/>
                <a:gd name="csX17" fmla="*/ 0 w 311561"/>
                <a:gd name="csY17" fmla="*/ 181905 h 354507"/>
                <a:gd name="csX18" fmla="*/ 40309 w 311561"/>
                <a:gd name="csY18" fmla="*/ 254425 h 354507"/>
                <a:gd name="csX19" fmla="*/ 23255 w 311561"/>
                <a:gd name="csY19" fmla="*/ 309203 h 354507"/>
                <a:gd name="csX20" fmla="*/ 45132 w 311561"/>
                <a:gd name="csY20" fmla="*/ 354507 h 354507"/>
                <a:gd name="csX21" fmla="*/ 105939 w 311561"/>
                <a:gd name="csY21" fmla="*/ 340382 h 354507"/>
                <a:gd name="csX22" fmla="*/ 131433 w 311561"/>
                <a:gd name="csY22" fmla="*/ 305069 h 354507"/>
                <a:gd name="csX23" fmla="*/ 154516 w 311561"/>
                <a:gd name="csY23" fmla="*/ 336420 h 354507"/>
                <a:gd name="csX24" fmla="*/ 169846 w 311561"/>
                <a:gd name="csY24" fmla="*/ 337970 h 354507"/>
                <a:gd name="csX25" fmla="*/ 181560 w 311561"/>
                <a:gd name="csY25" fmla="*/ 307825 h 354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11561" h="354507">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9" name="フリーフォーム: 図形 18">
              <a:extLst>
                <a:ext uri="{FF2B5EF4-FFF2-40B4-BE49-F238E27FC236}">
                  <a16:creationId xmlns:a16="http://schemas.microsoft.com/office/drawing/2014/main" id="{C23EA7C9-1B57-BC9D-7624-3BA92BFDD2D3}"/>
                </a:ext>
              </a:extLst>
            </p:cNvPr>
            <p:cNvSpPr/>
            <p:nvPr/>
          </p:nvSpPr>
          <p:spPr>
            <a:xfrm>
              <a:off x="6347551" y="2754567"/>
              <a:ext cx="311561" cy="354507"/>
            </a:xfrm>
            <a:custGeom>
              <a:avLst/>
              <a:gdLst>
                <a:gd name="csX0" fmla="*/ 181905 w 311561"/>
                <a:gd name="csY0" fmla="*/ 307653 h 354507"/>
                <a:gd name="csX1" fmla="*/ 199992 w 311561"/>
                <a:gd name="csY1" fmla="*/ 322467 h 354507"/>
                <a:gd name="csX2" fmla="*/ 227553 w 311561"/>
                <a:gd name="csY2" fmla="*/ 309720 h 354507"/>
                <a:gd name="csX3" fmla="*/ 217562 w 311561"/>
                <a:gd name="csY3" fmla="*/ 275785 h 354507"/>
                <a:gd name="csX4" fmla="*/ 239783 w 311561"/>
                <a:gd name="csY4" fmla="*/ 218423 h 354507"/>
                <a:gd name="csX5" fmla="*/ 308687 w 311561"/>
                <a:gd name="csY5" fmla="*/ 205159 h 354507"/>
                <a:gd name="csX6" fmla="*/ 311270 w 311561"/>
                <a:gd name="csY6" fmla="*/ 136084 h 354507"/>
                <a:gd name="csX7" fmla="*/ 289049 w 311561"/>
                <a:gd name="csY7" fmla="*/ 91641 h 354507"/>
                <a:gd name="csX8" fmla="*/ 277336 w 311561"/>
                <a:gd name="csY8" fmla="*/ 76310 h 354507"/>
                <a:gd name="csX9" fmla="*/ 257526 w 311561"/>
                <a:gd name="csY9" fmla="*/ 64941 h 354507"/>
                <a:gd name="csX10" fmla="*/ 246157 w 311561"/>
                <a:gd name="csY10" fmla="*/ 42375 h 354507"/>
                <a:gd name="csX11" fmla="*/ 224969 w 311561"/>
                <a:gd name="csY11" fmla="*/ 31868 h 354507"/>
                <a:gd name="csX12" fmla="*/ 214289 w 311561"/>
                <a:gd name="csY12" fmla="*/ 0 h 354507"/>
                <a:gd name="csX13" fmla="*/ 169674 w 311561"/>
                <a:gd name="csY13" fmla="*/ 9130 h 354507"/>
                <a:gd name="csX14" fmla="*/ 141424 w 311561"/>
                <a:gd name="csY14" fmla="*/ 60118 h 354507"/>
                <a:gd name="csX15" fmla="*/ 60807 w 311561"/>
                <a:gd name="csY15" fmla="*/ 99737 h 354507"/>
                <a:gd name="csX16" fmla="*/ 13781 w 311561"/>
                <a:gd name="csY16" fmla="*/ 110245 h 354507"/>
                <a:gd name="csX17" fmla="*/ 0 w 311561"/>
                <a:gd name="csY17" fmla="*/ 181905 h 354507"/>
                <a:gd name="csX18" fmla="*/ 40309 w 311561"/>
                <a:gd name="csY18" fmla="*/ 254425 h 354507"/>
                <a:gd name="csX19" fmla="*/ 23255 w 311561"/>
                <a:gd name="csY19" fmla="*/ 309203 h 354507"/>
                <a:gd name="csX20" fmla="*/ 45132 w 311561"/>
                <a:gd name="csY20" fmla="*/ 354507 h 354507"/>
                <a:gd name="csX21" fmla="*/ 105939 w 311561"/>
                <a:gd name="csY21" fmla="*/ 340382 h 354507"/>
                <a:gd name="csX22" fmla="*/ 131433 w 311561"/>
                <a:gd name="csY22" fmla="*/ 305069 h 354507"/>
                <a:gd name="csX23" fmla="*/ 154516 w 311561"/>
                <a:gd name="csY23" fmla="*/ 336420 h 354507"/>
                <a:gd name="csX24" fmla="*/ 169846 w 311561"/>
                <a:gd name="csY24" fmla="*/ 337970 h 354507"/>
                <a:gd name="csX25" fmla="*/ 181560 w 311561"/>
                <a:gd name="csY25" fmla="*/ 307825 h 354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11561" h="354507">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noFill/>
            <a:ln w="1270" cap="rnd">
              <a:solidFill>
                <a:schemeClr val="bg1">
                  <a:lumMod val="50000"/>
                </a:schemeClr>
              </a:solidFill>
              <a:prstDash val="solid"/>
              <a:round/>
            </a:ln>
          </p:spPr>
          <p:txBody>
            <a:bodyPr/>
            <a:lstStyle/>
            <a:p>
              <a:endParaRPr lang="ja-JP" altLang="en-US"/>
            </a:p>
          </p:txBody>
        </p:sp>
        <p:sp>
          <p:nvSpPr>
            <p:cNvPr id="20" name="フリーフォーム: 図形 19">
              <a:extLst>
                <a:ext uri="{FF2B5EF4-FFF2-40B4-BE49-F238E27FC236}">
                  <a16:creationId xmlns:a16="http://schemas.microsoft.com/office/drawing/2014/main" id="{9D6DBD1D-A119-CF2A-37CF-0B7D7F39DA50}"/>
                </a:ext>
              </a:extLst>
            </p:cNvPr>
            <p:cNvSpPr/>
            <p:nvPr/>
          </p:nvSpPr>
          <p:spPr>
            <a:xfrm>
              <a:off x="6033697" y="3286850"/>
              <a:ext cx="579992" cy="676796"/>
            </a:xfrm>
            <a:custGeom>
              <a:avLst/>
              <a:gdLst>
                <a:gd name="csX0" fmla="*/ 154515 w 579992"/>
                <a:gd name="csY0" fmla="*/ 178971 h 676796"/>
                <a:gd name="csX1" fmla="*/ 139873 w 579992"/>
                <a:gd name="csY1" fmla="*/ 234094 h 676796"/>
                <a:gd name="csX2" fmla="*/ 117480 w 579992"/>
                <a:gd name="csY2" fmla="*/ 248219 h 676796"/>
                <a:gd name="csX3" fmla="*/ 117480 w 579992"/>
                <a:gd name="csY3" fmla="*/ 282154 h 676796"/>
                <a:gd name="csX4" fmla="*/ 114035 w 579992"/>
                <a:gd name="csY4" fmla="*/ 311782 h 676796"/>
                <a:gd name="csX5" fmla="*/ 87335 w 579992"/>
                <a:gd name="csY5" fmla="*/ 320912 h 676796"/>
                <a:gd name="csX6" fmla="*/ 70453 w 579992"/>
                <a:gd name="csY6" fmla="*/ 383958 h 676796"/>
                <a:gd name="csX7" fmla="*/ 38930 w 579992"/>
                <a:gd name="csY7" fmla="*/ 403768 h 676796"/>
                <a:gd name="csX8" fmla="*/ 9474 w 579992"/>
                <a:gd name="csY8" fmla="*/ 444765 h 676796"/>
                <a:gd name="csX9" fmla="*/ 17226 w 579992"/>
                <a:gd name="csY9" fmla="*/ 482318 h 676796"/>
                <a:gd name="csX10" fmla="*/ 0 w 579992"/>
                <a:gd name="csY10" fmla="*/ 523315 h 676796"/>
                <a:gd name="csX11" fmla="*/ 24116 w 579992"/>
                <a:gd name="csY11" fmla="*/ 551910 h 676796"/>
                <a:gd name="csX12" fmla="*/ 55639 w 579992"/>
                <a:gd name="csY12" fmla="*/ 557250 h 676796"/>
                <a:gd name="csX13" fmla="*/ 86129 w 579992"/>
                <a:gd name="csY13" fmla="*/ 582744 h 676796"/>
                <a:gd name="csX14" fmla="*/ 134534 w 579992"/>
                <a:gd name="csY14" fmla="*/ 582744 h 676796"/>
                <a:gd name="csX15" fmla="*/ 220318 w 579992"/>
                <a:gd name="csY15" fmla="*/ 619435 h 676796"/>
                <a:gd name="csX16" fmla="*/ 286121 w 579992"/>
                <a:gd name="csY16" fmla="*/ 606171 h 676796"/>
                <a:gd name="csX17" fmla="*/ 324190 w 579992"/>
                <a:gd name="csY17" fmla="*/ 613578 h 676796"/>
                <a:gd name="csX18" fmla="*/ 371905 w 579992"/>
                <a:gd name="csY18" fmla="*/ 605138 h 676796"/>
                <a:gd name="csX19" fmla="*/ 459929 w 579992"/>
                <a:gd name="csY19" fmla="*/ 634766 h 676796"/>
                <a:gd name="csX20" fmla="*/ 480772 w 579992"/>
                <a:gd name="csY20" fmla="*/ 676797 h 676796"/>
                <a:gd name="csX21" fmla="*/ 541752 w 579992"/>
                <a:gd name="csY21" fmla="*/ 671974 h 676796"/>
                <a:gd name="csX22" fmla="*/ 553465 w 579992"/>
                <a:gd name="csY22" fmla="*/ 620985 h 676796"/>
                <a:gd name="csX23" fmla="*/ 579993 w 579992"/>
                <a:gd name="csY23" fmla="*/ 598592 h 676796"/>
                <a:gd name="csX24" fmla="*/ 570519 w 579992"/>
                <a:gd name="csY24" fmla="*/ 567758 h 676796"/>
                <a:gd name="csX25" fmla="*/ 553465 w 579992"/>
                <a:gd name="csY25" fmla="*/ 498854 h 676796"/>
                <a:gd name="csX26" fmla="*/ 533311 w 579992"/>
                <a:gd name="csY26" fmla="*/ 495581 h 676796"/>
                <a:gd name="csX27" fmla="*/ 530727 w 579992"/>
                <a:gd name="csY27" fmla="*/ 437703 h 676796"/>
                <a:gd name="csX28" fmla="*/ 534517 w 579992"/>
                <a:gd name="csY28" fmla="*/ 381030 h 676796"/>
                <a:gd name="csX29" fmla="*/ 516430 w 579992"/>
                <a:gd name="csY29" fmla="*/ 326941 h 676796"/>
                <a:gd name="csX30" fmla="*/ 460273 w 579992"/>
                <a:gd name="csY30" fmla="*/ 240984 h 676796"/>
                <a:gd name="csX31" fmla="*/ 426683 w 579992"/>
                <a:gd name="csY31" fmla="*/ 235989 h 676796"/>
                <a:gd name="csX32" fmla="*/ 423238 w 579992"/>
                <a:gd name="csY32" fmla="*/ 207738 h 676796"/>
                <a:gd name="csX33" fmla="*/ 397055 w 579992"/>
                <a:gd name="csY33" fmla="*/ 191374 h 676796"/>
                <a:gd name="csX34" fmla="*/ 372939 w 579992"/>
                <a:gd name="csY34" fmla="*/ 160195 h 676796"/>
                <a:gd name="csX35" fmla="*/ 331941 w 579992"/>
                <a:gd name="csY35" fmla="*/ 153822 h 676796"/>
                <a:gd name="csX36" fmla="*/ 300074 w 579992"/>
                <a:gd name="csY36" fmla="*/ 106451 h 676796"/>
                <a:gd name="csX37" fmla="*/ 285948 w 579992"/>
                <a:gd name="csY37" fmla="*/ 47710 h 676796"/>
                <a:gd name="csX38" fmla="*/ 253736 w 579992"/>
                <a:gd name="csY38" fmla="*/ 39959 h 676796"/>
                <a:gd name="csX39" fmla="*/ 220835 w 579992"/>
                <a:gd name="csY39" fmla="*/ 21527 h 676796"/>
                <a:gd name="csX40" fmla="*/ 199130 w 579992"/>
                <a:gd name="csY40" fmla="*/ 29279 h 676796"/>
                <a:gd name="csX41" fmla="*/ 160544 w 579992"/>
                <a:gd name="csY41" fmla="*/ 340 h 676796"/>
                <a:gd name="csX42" fmla="*/ 134534 w 579992"/>
                <a:gd name="csY42" fmla="*/ 18771 h 676796"/>
                <a:gd name="csX43" fmla="*/ 142974 w 579992"/>
                <a:gd name="csY43" fmla="*/ 57012 h 676796"/>
                <a:gd name="csX44" fmla="*/ 137289 w 579992"/>
                <a:gd name="csY44" fmla="*/ 85263 h 676796"/>
                <a:gd name="csX45" fmla="*/ 140046 w 579992"/>
                <a:gd name="csY45" fmla="*/ 110068 h 676796"/>
                <a:gd name="csX46" fmla="*/ 156927 w 579992"/>
                <a:gd name="csY46" fmla="*/ 124193 h 676796"/>
                <a:gd name="csX47" fmla="*/ 154860 w 579992"/>
                <a:gd name="csY47" fmla="*/ 178627 h 676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579992" h="676796">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21" name="フリーフォーム: 図形 20">
              <a:extLst>
                <a:ext uri="{FF2B5EF4-FFF2-40B4-BE49-F238E27FC236}">
                  <a16:creationId xmlns:a16="http://schemas.microsoft.com/office/drawing/2014/main" id="{69D9FCB8-167F-C74B-DB1A-7D56B6741EEA}"/>
                </a:ext>
              </a:extLst>
            </p:cNvPr>
            <p:cNvSpPr/>
            <p:nvPr/>
          </p:nvSpPr>
          <p:spPr>
            <a:xfrm>
              <a:off x="6033697" y="3286850"/>
              <a:ext cx="579992" cy="676796"/>
            </a:xfrm>
            <a:custGeom>
              <a:avLst/>
              <a:gdLst>
                <a:gd name="csX0" fmla="*/ 154515 w 579992"/>
                <a:gd name="csY0" fmla="*/ 178971 h 676796"/>
                <a:gd name="csX1" fmla="*/ 139873 w 579992"/>
                <a:gd name="csY1" fmla="*/ 234094 h 676796"/>
                <a:gd name="csX2" fmla="*/ 117480 w 579992"/>
                <a:gd name="csY2" fmla="*/ 248219 h 676796"/>
                <a:gd name="csX3" fmla="*/ 117480 w 579992"/>
                <a:gd name="csY3" fmla="*/ 282154 h 676796"/>
                <a:gd name="csX4" fmla="*/ 114035 w 579992"/>
                <a:gd name="csY4" fmla="*/ 311782 h 676796"/>
                <a:gd name="csX5" fmla="*/ 87335 w 579992"/>
                <a:gd name="csY5" fmla="*/ 320912 h 676796"/>
                <a:gd name="csX6" fmla="*/ 70453 w 579992"/>
                <a:gd name="csY6" fmla="*/ 383958 h 676796"/>
                <a:gd name="csX7" fmla="*/ 38930 w 579992"/>
                <a:gd name="csY7" fmla="*/ 403768 h 676796"/>
                <a:gd name="csX8" fmla="*/ 9474 w 579992"/>
                <a:gd name="csY8" fmla="*/ 444765 h 676796"/>
                <a:gd name="csX9" fmla="*/ 17226 w 579992"/>
                <a:gd name="csY9" fmla="*/ 482318 h 676796"/>
                <a:gd name="csX10" fmla="*/ 0 w 579992"/>
                <a:gd name="csY10" fmla="*/ 523315 h 676796"/>
                <a:gd name="csX11" fmla="*/ 24116 w 579992"/>
                <a:gd name="csY11" fmla="*/ 551910 h 676796"/>
                <a:gd name="csX12" fmla="*/ 55639 w 579992"/>
                <a:gd name="csY12" fmla="*/ 557250 h 676796"/>
                <a:gd name="csX13" fmla="*/ 86129 w 579992"/>
                <a:gd name="csY13" fmla="*/ 582744 h 676796"/>
                <a:gd name="csX14" fmla="*/ 134534 w 579992"/>
                <a:gd name="csY14" fmla="*/ 582744 h 676796"/>
                <a:gd name="csX15" fmla="*/ 220318 w 579992"/>
                <a:gd name="csY15" fmla="*/ 619435 h 676796"/>
                <a:gd name="csX16" fmla="*/ 286121 w 579992"/>
                <a:gd name="csY16" fmla="*/ 606171 h 676796"/>
                <a:gd name="csX17" fmla="*/ 324190 w 579992"/>
                <a:gd name="csY17" fmla="*/ 613578 h 676796"/>
                <a:gd name="csX18" fmla="*/ 371905 w 579992"/>
                <a:gd name="csY18" fmla="*/ 605138 h 676796"/>
                <a:gd name="csX19" fmla="*/ 459929 w 579992"/>
                <a:gd name="csY19" fmla="*/ 634766 h 676796"/>
                <a:gd name="csX20" fmla="*/ 480772 w 579992"/>
                <a:gd name="csY20" fmla="*/ 676797 h 676796"/>
                <a:gd name="csX21" fmla="*/ 541752 w 579992"/>
                <a:gd name="csY21" fmla="*/ 671974 h 676796"/>
                <a:gd name="csX22" fmla="*/ 553465 w 579992"/>
                <a:gd name="csY22" fmla="*/ 620985 h 676796"/>
                <a:gd name="csX23" fmla="*/ 579993 w 579992"/>
                <a:gd name="csY23" fmla="*/ 598592 h 676796"/>
                <a:gd name="csX24" fmla="*/ 570519 w 579992"/>
                <a:gd name="csY24" fmla="*/ 567758 h 676796"/>
                <a:gd name="csX25" fmla="*/ 553465 w 579992"/>
                <a:gd name="csY25" fmla="*/ 498854 h 676796"/>
                <a:gd name="csX26" fmla="*/ 533311 w 579992"/>
                <a:gd name="csY26" fmla="*/ 495581 h 676796"/>
                <a:gd name="csX27" fmla="*/ 530727 w 579992"/>
                <a:gd name="csY27" fmla="*/ 437703 h 676796"/>
                <a:gd name="csX28" fmla="*/ 534517 w 579992"/>
                <a:gd name="csY28" fmla="*/ 381030 h 676796"/>
                <a:gd name="csX29" fmla="*/ 516430 w 579992"/>
                <a:gd name="csY29" fmla="*/ 326941 h 676796"/>
                <a:gd name="csX30" fmla="*/ 460273 w 579992"/>
                <a:gd name="csY30" fmla="*/ 240984 h 676796"/>
                <a:gd name="csX31" fmla="*/ 426683 w 579992"/>
                <a:gd name="csY31" fmla="*/ 235989 h 676796"/>
                <a:gd name="csX32" fmla="*/ 423238 w 579992"/>
                <a:gd name="csY32" fmla="*/ 207738 h 676796"/>
                <a:gd name="csX33" fmla="*/ 397055 w 579992"/>
                <a:gd name="csY33" fmla="*/ 191374 h 676796"/>
                <a:gd name="csX34" fmla="*/ 372939 w 579992"/>
                <a:gd name="csY34" fmla="*/ 160195 h 676796"/>
                <a:gd name="csX35" fmla="*/ 331941 w 579992"/>
                <a:gd name="csY35" fmla="*/ 153822 h 676796"/>
                <a:gd name="csX36" fmla="*/ 300074 w 579992"/>
                <a:gd name="csY36" fmla="*/ 106451 h 676796"/>
                <a:gd name="csX37" fmla="*/ 285948 w 579992"/>
                <a:gd name="csY37" fmla="*/ 47710 h 676796"/>
                <a:gd name="csX38" fmla="*/ 253736 w 579992"/>
                <a:gd name="csY38" fmla="*/ 39959 h 676796"/>
                <a:gd name="csX39" fmla="*/ 220835 w 579992"/>
                <a:gd name="csY39" fmla="*/ 21527 h 676796"/>
                <a:gd name="csX40" fmla="*/ 199130 w 579992"/>
                <a:gd name="csY40" fmla="*/ 29279 h 676796"/>
                <a:gd name="csX41" fmla="*/ 160544 w 579992"/>
                <a:gd name="csY41" fmla="*/ 340 h 676796"/>
                <a:gd name="csX42" fmla="*/ 134534 w 579992"/>
                <a:gd name="csY42" fmla="*/ 18771 h 676796"/>
                <a:gd name="csX43" fmla="*/ 142974 w 579992"/>
                <a:gd name="csY43" fmla="*/ 57012 h 676796"/>
                <a:gd name="csX44" fmla="*/ 137289 w 579992"/>
                <a:gd name="csY44" fmla="*/ 85263 h 676796"/>
                <a:gd name="csX45" fmla="*/ 140046 w 579992"/>
                <a:gd name="csY45" fmla="*/ 110068 h 676796"/>
                <a:gd name="csX46" fmla="*/ 156927 w 579992"/>
                <a:gd name="csY46" fmla="*/ 124193 h 676796"/>
                <a:gd name="csX47" fmla="*/ 154860 w 579992"/>
                <a:gd name="csY47" fmla="*/ 178627 h 676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579992" h="676796">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close/>
                </a:path>
              </a:pathLst>
            </a:custGeom>
            <a:noFill/>
            <a:ln w="1270" cap="rnd">
              <a:solidFill>
                <a:schemeClr val="bg1">
                  <a:lumMod val="50000"/>
                </a:schemeClr>
              </a:solidFill>
              <a:prstDash val="solid"/>
              <a:round/>
            </a:ln>
          </p:spPr>
          <p:txBody>
            <a:bodyPr/>
            <a:lstStyle/>
            <a:p>
              <a:endParaRPr lang="ja-JP" altLang="en-US"/>
            </a:p>
          </p:txBody>
        </p:sp>
        <p:sp>
          <p:nvSpPr>
            <p:cNvPr id="22" name="フリーフォーム: 図形 21">
              <a:extLst>
                <a:ext uri="{FF2B5EF4-FFF2-40B4-BE49-F238E27FC236}">
                  <a16:creationId xmlns:a16="http://schemas.microsoft.com/office/drawing/2014/main" id="{18EC0820-7BFA-5F42-DD80-30052565E84B}"/>
                </a:ext>
              </a:extLst>
            </p:cNvPr>
            <p:cNvSpPr/>
            <p:nvPr/>
          </p:nvSpPr>
          <p:spPr>
            <a:xfrm>
              <a:off x="6075891" y="1745824"/>
              <a:ext cx="1294645" cy="1100039"/>
            </a:xfrm>
            <a:custGeom>
              <a:avLst/>
              <a:gdLst>
                <a:gd name="csX0" fmla="*/ 38079 w 1294645"/>
                <a:gd name="csY0" fmla="*/ 309031 h 1100039"/>
                <a:gd name="csX1" fmla="*/ 40835 w 1294645"/>
                <a:gd name="csY1" fmla="*/ 361742 h 1100039"/>
                <a:gd name="csX2" fmla="*/ 57716 w 1294645"/>
                <a:gd name="csY2" fmla="*/ 402395 h 1100039"/>
                <a:gd name="csX3" fmla="*/ 79421 w 1294645"/>
                <a:gd name="csY3" fmla="*/ 420826 h 1100039"/>
                <a:gd name="csX4" fmla="*/ 80799 w 1294645"/>
                <a:gd name="csY4" fmla="*/ 456828 h 1100039"/>
                <a:gd name="csX5" fmla="*/ 113700 w 1294645"/>
                <a:gd name="csY5" fmla="*/ 508506 h 1100039"/>
                <a:gd name="csX6" fmla="*/ 170545 w 1294645"/>
                <a:gd name="csY6" fmla="*/ 562939 h 1100039"/>
                <a:gd name="csX7" fmla="*/ 173301 w 1294645"/>
                <a:gd name="csY7" fmla="*/ 598252 h 1100039"/>
                <a:gd name="csX8" fmla="*/ 222739 w 1294645"/>
                <a:gd name="csY8" fmla="*/ 644934 h 1100039"/>
                <a:gd name="csX9" fmla="*/ 254952 w 1294645"/>
                <a:gd name="csY9" fmla="*/ 676630 h 1100039"/>
                <a:gd name="csX10" fmla="*/ 216366 w 1294645"/>
                <a:gd name="csY10" fmla="*/ 700057 h 1100039"/>
                <a:gd name="csX11" fmla="*/ 181570 w 1294645"/>
                <a:gd name="csY11" fmla="*/ 745705 h 1100039"/>
                <a:gd name="csX12" fmla="*/ 158315 w 1294645"/>
                <a:gd name="csY12" fmla="*/ 713837 h 1100039"/>
                <a:gd name="csX13" fmla="*/ 110944 w 1294645"/>
                <a:gd name="csY13" fmla="*/ 745705 h 1100039"/>
                <a:gd name="csX14" fmla="*/ 123002 w 1294645"/>
                <a:gd name="csY14" fmla="*/ 776022 h 1100039"/>
                <a:gd name="csX15" fmla="*/ 178297 w 1294645"/>
                <a:gd name="csY15" fmla="*/ 863530 h 1100039"/>
                <a:gd name="csX16" fmla="*/ 244099 w 1294645"/>
                <a:gd name="csY16" fmla="*/ 883684 h 1100039"/>
                <a:gd name="csX17" fmla="*/ 311969 w 1294645"/>
                <a:gd name="csY17" fmla="*/ 889024 h 1100039"/>
                <a:gd name="csX18" fmla="*/ 346938 w 1294645"/>
                <a:gd name="csY18" fmla="*/ 859223 h 1100039"/>
                <a:gd name="csX19" fmla="*/ 367092 w 1294645"/>
                <a:gd name="csY19" fmla="*/ 813575 h 1100039"/>
                <a:gd name="csX20" fmla="*/ 420147 w 1294645"/>
                <a:gd name="csY20" fmla="*/ 826322 h 1100039"/>
                <a:gd name="csX21" fmla="*/ 437201 w 1294645"/>
                <a:gd name="csY21" fmla="*/ 848543 h 1100039"/>
                <a:gd name="csX22" fmla="*/ 453565 w 1294645"/>
                <a:gd name="csY22" fmla="*/ 844237 h 1100039"/>
                <a:gd name="csX23" fmla="*/ 476476 w 1294645"/>
                <a:gd name="csY23" fmla="*/ 856467 h 1100039"/>
                <a:gd name="csX24" fmla="*/ 480610 w 1294645"/>
                <a:gd name="csY24" fmla="*/ 951381 h 1100039"/>
                <a:gd name="csX25" fmla="*/ 488017 w 1294645"/>
                <a:gd name="csY25" fmla="*/ 979976 h 1100039"/>
                <a:gd name="csX26" fmla="*/ 485605 w 1294645"/>
                <a:gd name="csY26" fmla="*/ 1008226 h 1100039"/>
                <a:gd name="csX27" fmla="*/ 496285 w 1294645"/>
                <a:gd name="csY27" fmla="*/ 1040094 h 1100039"/>
                <a:gd name="csX28" fmla="*/ 517473 w 1294645"/>
                <a:gd name="csY28" fmla="*/ 1050774 h 1100039"/>
                <a:gd name="csX29" fmla="*/ 528842 w 1294645"/>
                <a:gd name="csY29" fmla="*/ 1073340 h 1100039"/>
                <a:gd name="csX30" fmla="*/ 548652 w 1294645"/>
                <a:gd name="csY30" fmla="*/ 1084709 h 1100039"/>
                <a:gd name="csX31" fmla="*/ 560365 w 1294645"/>
                <a:gd name="csY31" fmla="*/ 1100040 h 1100039"/>
                <a:gd name="csX32" fmla="*/ 616521 w 1294645"/>
                <a:gd name="csY32" fmla="*/ 1082642 h 1100039"/>
                <a:gd name="csX33" fmla="*/ 647011 w 1294645"/>
                <a:gd name="csY33" fmla="*/ 1086948 h 1100039"/>
                <a:gd name="csX34" fmla="*/ 654935 w 1294645"/>
                <a:gd name="csY34" fmla="*/ 1049396 h 1100039"/>
                <a:gd name="csX35" fmla="*/ 693176 w 1294645"/>
                <a:gd name="csY35" fmla="*/ 1034582 h 1100039"/>
                <a:gd name="csX36" fmla="*/ 725733 w 1294645"/>
                <a:gd name="csY36" fmla="*/ 1040955 h 1100039"/>
                <a:gd name="csX37" fmla="*/ 744854 w 1294645"/>
                <a:gd name="csY37" fmla="*/ 1016322 h 1100039"/>
                <a:gd name="csX38" fmla="*/ 792225 w 1294645"/>
                <a:gd name="csY38" fmla="*/ 1004953 h 1100039"/>
                <a:gd name="csX39" fmla="*/ 801354 w 1294645"/>
                <a:gd name="csY39" fmla="*/ 1030448 h 1100039"/>
                <a:gd name="csX40" fmla="*/ 814101 w 1294645"/>
                <a:gd name="csY40" fmla="*/ 1041128 h 1100039"/>
                <a:gd name="csX41" fmla="*/ 845280 w 1294645"/>
                <a:gd name="csY41" fmla="*/ 967573 h 1100039"/>
                <a:gd name="csX42" fmla="*/ 872152 w 1294645"/>
                <a:gd name="csY42" fmla="*/ 982388 h 1100039"/>
                <a:gd name="csX43" fmla="*/ 886622 w 1294645"/>
                <a:gd name="csY43" fmla="*/ 940012 h 1100039"/>
                <a:gd name="csX44" fmla="*/ 882316 w 1294645"/>
                <a:gd name="csY44" fmla="*/ 917791 h 1100039"/>
                <a:gd name="csX45" fmla="*/ 896096 w 1294645"/>
                <a:gd name="csY45" fmla="*/ 896603 h 1100039"/>
                <a:gd name="csX46" fmla="*/ 896096 w 1294645"/>
                <a:gd name="csY46" fmla="*/ 872142 h 1100039"/>
                <a:gd name="csX47" fmla="*/ 935371 w 1294645"/>
                <a:gd name="csY47" fmla="*/ 846648 h 1100039"/>
                <a:gd name="csX48" fmla="*/ 959832 w 1294645"/>
                <a:gd name="csY48" fmla="*/ 857328 h 1100039"/>
                <a:gd name="csX49" fmla="*/ 1034075 w 1294645"/>
                <a:gd name="csY49" fmla="*/ 842514 h 1100039"/>
                <a:gd name="csX50" fmla="*/ 1049923 w 1294645"/>
                <a:gd name="csY50" fmla="*/ 802206 h 1100039"/>
                <a:gd name="csX51" fmla="*/ 1128300 w 1294645"/>
                <a:gd name="csY51" fmla="*/ 707981 h 1100039"/>
                <a:gd name="csX52" fmla="*/ 1084030 w 1294645"/>
                <a:gd name="csY52" fmla="*/ 709875 h 1100039"/>
                <a:gd name="csX53" fmla="*/ 1074211 w 1294645"/>
                <a:gd name="csY53" fmla="*/ 664916 h 1100039"/>
                <a:gd name="csX54" fmla="*/ 1051128 w 1294645"/>
                <a:gd name="csY54" fmla="*/ 625124 h 1100039"/>
                <a:gd name="csX55" fmla="*/ 1060775 w 1294645"/>
                <a:gd name="csY55" fmla="*/ 582749 h 1100039"/>
                <a:gd name="csX56" fmla="*/ 1120204 w 1294645"/>
                <a:gd name="csY56" fmla="*/ 603937 h 1100039"/>
                <a:gd name="csX57" fmla="*/ 1126922 w 1294645"/>
                <a:gd name="csY57" fmla="*/ 552604 h 1100039"/>
                <a:gd name="csX58" fmla="*/ 1141736 w 1294645"/>
                <a:gd name="csY58" fmla="*/ 561044 h 1100039"/>
                <a:gd name="csX59" fmla="*/ 1165852 w 1294645"/>
                <a:gd name="csY59" fmla="*/ 524181 h 1100039"/>
                <a:gd name="csX60" fmla="*/ 1182045 w 1294645"/>
                <a:gd name="csY60" fmla="*/ 523492 h 1100039"/>
                <a:gd name="csX61" fmla="*/ 1206161 w 1294645"/>
                <a:gd name="csY61" fmla="*/ 449938 h 1100039"/>
                <a:gd name="csX62" fmla="*/ 1168953 w 1294645"/>
                <a:gd name="csY62" fmla="*/ 448904 h 1100039"/>
                <a:gd name="csX63" fmla="*/ 1153105 w 1294645"/>
                <a:gd name="csY63" fmla="*/ 462685 h 1100039"/>
                <a:gd name="csX64" fmla="*/ 1143631 w 1294645"/>
                <a:gd name="csY64" fmla="*/ 453211 h 1100039"/>
                <a:gd name="csX65" fmla="*/ 1158445 w 1294645"/>
                <a:gd name="csY65" fmla="*/ 429956 h 1100039"/>
                <a:gd name="csX66" fmla="*/ 1158445 w 1294645"/>
                <a:gd name="csY66" fmla="*/ 383274 h 1100039"/>
                <a:gd name="csX67" fmla="*/ 1184973 w 1294645"/>
                <a:gd name="csY67" fmla="*/ 376901 h 1100039"/>
                <a:gd name="csX68" fmla="*/ 1189279 w 1294645"/>
                <a:gd name="csY68" fmla="*/ 402395 h 1100039"/>
                <a:gd name="csX69" fmla="*/ 1211501 w 1294645"/>
                <a:gd name="csY69" fmla="*/ 406701 h 1100039"/>
                <a:gd name="csX70" fmla="*/ 1227349 w 1294645"/>
                <a:gd name="csY70" fmla="*/ 344172 h 1100039"/>
                <a:gd name="csX71" fmla="*/ 1165852 w 1294645"/>
                <a:gd name="csY71" fmla="*/ 332458 h 1100039"/>
                <a:gd name="csX72" fmla="*/ 1168436 w 1294645"/>
                <a:gd name="csY72" fmla="*/ 314199 h 1100039"/>
                <a:gd name="csX73" fmla="*/ 1195481 w 1294645"/>
                <a:gd name="csY73" fmla="*/ 275096 h 1100039"/>
                <a:gd name="csX74" fmla="*/ 1206161 w 1294645"/>
                <a:gd name="csY74" fmla="*/ 292150 h 1100039"/>
                <a:gd name="csX75" fmla="*/ 1222525 w 1294645"/>
                <a:gd name="csY75" fmla="*/ 289049 h 1100039"/>
                <a:gd name="csX76" fmla="*/ 1221492 w 1294645"/>
                <a:gd name="csY76" fmla="*/ 247707 h 1100039"/>
                <a:gd name="csX77" fmla="*/ 1257494 w 1294645"/>
                <a:gd name="csY77" fmla="*/ 226692 h 1100039"/>
                <a:gd name="csX78" fmla="*/ 1251809 w 1294645"/>
                <a:gd name="csY78" fmla="*/ 218251 h 1100039"/>
                <a:gd name="csX79" fmla="*/ 1217185 w 1294645"/>
                <a:gd name="csY79" fmla="*/ 212739 h 1100039"/>
                <a:gd name="csX80" fmla="*/ 1223731 w 1294645"/>
                <a:gd name="csY80" fmla="*/ 191723 h 1100039"/>
                <a:gd name="csX81" fmla="*/ 1243713 w 1294645"/>
                <a:gd name="csY81" fmla="*/ 173464 h 1100039"/>
                <a:gd name="csX82" fmla="*/ 1232861 w 1294645"/>
                <a:gd name="csY82" fmla="*/ 157788 h 1100039"/>
                <a:gd name="csX83" fmla="*/ 1246986 w 1294645"/>
                <a:gd name="csY83" fmla="*/ 120408 h 1100039"/>
                <a:gd name="csX84" fmla="*/ 1285227 w 1294645"/>
                <a:gd name="csY84" fmla="*/ 114035 h 1100039"/>
                <a:gd name="csX85" fmla="*/ 1277303 w 1294645"/>
                <a:gd name="csY85" fmla="*/ 85440 h 1100039"/>
                <a:gd name="csX86" fmla="*/ 1293668 w 1294645"/>
                <a:gd name="csY86" fmla="*/ 47199 h 1100039"/>
                <a:gd name="csX87" fmla="*/ 1248020 w 1294645"/>
                <a:gd name="csY87" fmla="*/ 13264 h 1100039"/>
                <a:gd name="csX88" fmla="*/ 1230622 w 1294645"/>
                <a:gd name="csY88" fmla="*/ 34624 h 1100039"/>
                <a:gd name="csX89" fmla="*/ 1209089 w 1294645"/>
                <a:gd name="csY89" fmla="*/ 29112 h 1100039"/>
                <a:gd name="csX90" fmla="*/ 1236823 w 1294645"/>
                <a:gd name="csY90" fmla="*/ 8441 h 1100039"/>
                <a:gd name="csX91" fmla="*/ 1212362 w 1294645"/>
                <a:gd name="csY91" fmla="*/ 0 h 1100039"/>
                <a:gd name="csX92" fmla="*/ 1178772 w 1294645"/>
                <a:gd name="csY92" fmla="*/ 36002 h 1100039"/>
                <a:gd name="csX93" fmla="*/ 1140358 w 1294645"/>
                <a:gd name="csY93" fmla="*/ 47888 h 1100039"/>
                <a:gd name="csX94" fmla="*/ 1073867 w 1294645"/>
                <a:gd name="csY94" fmla="*/ 38069 h 1100039"/>
                <a:gd name="csX95" fmla="*/ 1064565 w 1294645"/>
                <a:gd name="csY95" fmla="*/ 49783 h 1100039"/>
                <a:gd name="csX96" fmla="*/ 1076623 w 1294645"/>
                <a:gd name="csY96" fmla="*/ 73382 h 1100039"/>
                <a:gd name="csX97" fmla="*/ 1069732 w 1294645"/>
                <a:gd name="csY97" fmla="*/ 86990 h 1100039"/>
                <a:gd name="csX98" fmla="*/ 1063876 w 1294645"/>
                <a:gd name="csY98" fmla="*/ 102494 h 1100039"/>
                <a:gd name="csX99" fmla="*/ 1048889 w 1294645"/>
                <a:gd name="csY99" fmla="*/ 113518 h 1100039"/>
                <a:gd name="csX100" fmla="*/ 1003413 w 1294645"/>
                <a:gd name="csY100" fmla="*/ 138668 h 1100039"/>
                <a:gd name="csX101" fmla="*/ 986876 w 1294645"/>
                <a:gd name="csY101" fmla="*/ 188967 h 1100039"/>
                <a:gd name="csX102" fmla="*/ 968445 w 1294645"/>
                <a:gd name="csY102" fmla="*/ 242023 h 1100039"/>
                <a:gd name="csX103" fmla="*/ 940883 w 1294645"/>
                <a:gd name="csY103" fmla="*/ 284398 h 1100039"/>
                <a:gd name="csX104" fmla="*/ 918145 w 1294645"/>
                <a:gd name="csY104" fmla="*/ 314026 h 1100039"/>
                <a:gd name="csX105" fmla="*/ 896957 w 1294645"/>
                <a:gd name="csY105" fmla="*/ 325051 h 1100039"/>
                <a:gd name="csX106" fmla="*/ 836150 w 1294645"/>
                <a:gd name="csY106" fmla="*/ 336764 h 1100039"/>
                <a:gd name="csX107" fmla="*/ 806522 w 1294645"/>
                <a:gd name="csY107" fmla="*/ 362948 h 1100039"/>
                <a:gd name="csX108" fmla="*/ 795153 w 1294645"/>
                <a:gd name="csY108" fmla="*/ 361570 h 1100039"/>
                <a:gd name="csX109" fmla="*/ 808589 w 1294645"/>
                <a:gd name="csY109" fmla="*/ 343138 h 1100039"/>
                <a:gd name="csX110" fmla="*/ 782406 w 1294645"/>
                <a:gd name="csY110" fmla="*/ 343827 h 1100039"/>
                <a:gd name="csX111" fmla="*/ 755534 w 1294645"/>
                <a:gd name="csY111" fmla="*/ 355885 h 1100039"/>
                <a:gd name="csX112" fmla="*/ 776721 w 1294645"/>
                <a:gd name="csY112" fmla="*/ 328324 h 1100039"/>
                <a:gd name="csX113" fmla="*/ 814274 w 1294645"/>
                <a:gd name="csY113" fmla="*/ 324706 h 1100039"/>
                <a:gd name="csX114" fmla="*/ 792225 w 1294645"/>
                <a:gd name="csY114" fmla="*/ 299557 h 1100039"/>
                <a:gd name="csX115" fmla="*/ 732107 w 1294645"/>
                <a:gd name="csY115" fmla="*/ 330391 h 1100039"/>
                <a:gd name="csX116" fmla="*/ 704545 w 1294645"/>
                <a:gd name="csY116" fmla="*/ 318333 h 1100039"/>
                <a:gd name="csX117" fmla="*/ 715742 w 1294645"/>
                <a:gd name="csY117" fmla="*/ 309892 h 1100039"/>
                <a:gd name="csX118" fmla="*/ 739341 w 1294645"/>
                <a:gd name="csY118" fmla="*/ 312648 h 1100039"/>
                <a:gd name="csX119" fmla="*/ 781545 w 1294645"/>
                <a:gd name="csY119" fmla="*/ 288532 h 1100039"/>
                <a:gd name="csX120" fmla="*/ 768797 w 1294645"/>
                <a:gd name="csY120" fmla="*/ 275268 h 1100039"/>
                <a:gd name="csX121" fmla="*/ 754672 w 1294645"/>
                <a:gd name="csY121" fmla="*/ 282159 h 1100039"/>
                <a:gd name="csX122" fmla="*/ 746921 w 1294645"/>
                <a:gd name="csY122" fmla="*/ 275096 h 1100039"/>
                <a:gd name="csX123" fmla="*/ 760529 w 1294645"/>
                <a:gd name="csY123" fmla="*/ 266483 h 1100039"/>
                <a:gd name="csX124" fmla="*/ 735552 w 1294645"/>
                <a:gd name="csY124" fmla="*/ 240472 h 1100039"/>
                <a:gd name="csX125" fmla="*/ 674400 w 1294645"/>
                <a:gd name="csY125" fmla="*/ 269067 h 1100039"/>
                <a:gd name="csX126" fmla="*/ 666993 w 1294645"/>
                <a:gd name="csY126" fmla="*/ 290599 h 1100039"/>
                <a:gd name="csX127" fmla="*/ 652868 w 1294645"/>
                <a:gd name="csY127" fmla="*/ 288532 h 1100039"/>
                <a:gd name="csX128" fmla="*/ 655279 w 1294645"/>
                <a:gd name="csY128" fmla="*/ 263727 h 1100039"/>
                <a:gd name="csX129" fmla="*/ 725044 w 1294645"/>
                <a:gd name="csY129" fmla="*/ 228414 h 1100039"/>
                <a:gd name="csX130" fmla="*/ 707990 w 1294645"/>
                <a:gd name="csY130" fmla="*/ 219974 h 1100039"/>
                <a:gd name="csX131" fmla="*/ 655624 w 1294645"/>
                <a:gd name="csY131" fmla="*/ 244262 h 1100039"/>
                <a:gd name="csX132" fmla="*/ 645633 w 1294645"/>
                <a:gd name="csY132" fmla="*/ 224969 h 1100039"/>
                <a:gd name="csX133" fmla="*/ 694382 w 1294645"/>
                <a:gd name="csY133" fmla="*/ 202403 h 1100039"/>
                <a:gd name="csX134" fmla="*/ 677328 w 1294645"/>
                <a:gd name="csY134" fmla="*/ 178976 h 1100039"/>
                <a:gd name="csX135" fmla="*/ 633747 w 1294645"/>
                <a:gd name="csY135" fmla="*/ 185350 h 1100039"/>
                <a:gd name="csX136" fmla="*/ 549341 w 1294645"/>
                <a:gd name="csY136" fmla="*/ 225658 h 1100039"/>
                <a:gd name="csX137" fmla="*/ 545034 w 1294645"/>
                <a:gd name="csY137" fmla="*/ 264416 h 1100039"/>
                <a:gd name="csX138" fmla="*/ 550374 w 1294645"/>
                <a:gd name="csY138" fmla="*/ 291461 h 1100039"/>
                <a:gd name="csX139" fmla="*/ 537110 w 1294645"/>
                <a:gd name="csY139" fmla="*/ 284398 h 1100039"/>
                <a:gd name="csX140" fmla="*/ 528670 w 1294645"/>
                <a:gd name="csY140" fmla="*/ 302830 h 1100039"/>
                <a:gd name="csX141" fmla="*/ 520229 w 1294645"/>
                <a:gd name="csY141" fmla="*/ 324017 h 1100039"/>
                <a:gd name="csX142" fmla="*/ 486294 w 1294645"/>
                <a:gd name="csY142" fmla="*/ 343138 h 1100039"/>
                <a:gd name="csX143" fmla="*/ 489912 w 1294645"/>
                <a:gd name="csY143" fmla="*/ 379140 h 1100039"/>
                <a:gd name="csX144" fmla="*/ 494907 w 1294645"/>
                <a:gd name="csY144" fmla="*/ 409630 h 1100039"/>
                <a:gd name="csX145" fmla="*/ 461662 w 1294645"/>
                <a:gd name="csY145" fmla="*/ 426511 h 1100039"/>
                <a:gd name="csX146" fmla="*/ 480782 w 1294645"/>
                <a:gd name="csY146" fmla="*/ 388270 h 1100039"/>
                <a:gd name="csX147" fmla="*/ 474408 w 1294645"/>
                <a:gd name="csY147" fmla="*/ 349339 h 1100039"/>
                <a:gd name="csX148" fmla="*/ 445125 w 1294645"/>
                <a:gd name="csY148" fmla="*/ 374144 h 1100039"/>
                <a:gd name="csX149" fmla="*/ 410156 w 1294645"/>
                <a:gd name="csY149" fmla="*/ 386892 h 1100039"/>
                <a:gd name="csX150" fmla="*/ 397409 w 1294645"/>
                <a:gd name="csY150" fmla="*/ 411008 h 1100039"/>
                <a:gd name="csX151" fmla="*/ 389657 w 1294645"/>
                <a:gd name="csY151" fmla="*/ 411697 h 1100039"/>
                <a:gd name="csX152" fmla="*/ 393275 w 1294645"/>
                <a:gd name="csY152" fmla="*/ 389131 h 1100039"/>
                <a:gd name="csX153" fmla="*/ 312658 w 1294645"/>
                <a:gd name="csY153" fmla="*/ 414453 h 1100039"/>
                <a:gd name="csX154" fmla="*/ 280101 w 1294645"/>
                <a:gd name="csY154" fmla="*/ 424961 h 1100039"/>
                <a:gd name="csX155" fmla="*/ 255296 w 1294645"/>
                <a:gd name="csY155" fmla="*/ 426339 h 1100039"/>
                <a:gd name="csX156" fmla="*/ 251851 w 1294645"/>
                <a:gd name="csY156" fmla="*/ 421343 h 1100039"/>
                <a:gd name="csX157" fmla="*/ 274589 w 1294645"/>
                <a:gd name="csY157" fmla="*/ 409285 h 1100039"/>
                <a:gd name="csX158" fmla="*/ 262876 w 1294645"/>
                <a:gd name="csY158" fmla="*/ 364326 h 1100039"/>
                <a:gd name="csX159" fmla="*/ 269077 w 1294645"/>
                <a:gd name="csY159" fmla="*/ 361053 h 1100039"/>
                <a:gd name="csX160" fmla="*/ 284580 w 1294645"/>
                <a:gd name="csY160" fmla="*/ 404979 h 1100039"/>
                <a:gd name="csX161" fmla="*/ 402060 w 1294645"/>
                <a:gd name="csY161" fmla="*/ 371733 h 1100039"/>
                <a:gd name="csX162" fmla="*/ 400682 w 1294645"/>
                <a:gd name="csY162" fmla="*/ 363292 h 1100039"/>
                <a:gd name="csX163" fmla="*/ 358307 w 1294645"/>
                <a:gd name="csY163" fmla="*/ 364843 h 1100039"/>
                <a:gd name="csX164" fmla="*/ 326439 w 1294645"/>
                <a:gd name="csY164" fmla="*/ 375178 h 1100039"/>
                <a:gd name="csX165" fmla="*/ 322994 w 1294645"/>
                <a:gd name="csY165" fmla="*/ 369493 h 1100039"/>
                <a:gd name="csX166" fmla="*/ 374671 w 1294645"/>
                <a:gd name="csY166" fmla="*/ 353990 h 1100039"/>
                <a:gd name="csX167" fmla="*/ 453221 w 1294645"/>
                <a:gd name="csY167" fmla="*/ 351923 h 1100039"/>
                <a:gd name="csX168" fmla="*/ 483021 w 1294645"/>
                <a:gd name="csY168" fmla="*/ 308514 h 1100039"/>
                <a:gd name="csX169" fmla="*/ 493357 w 1294645"/>
                <a:gd name="csY169" fmla="*/ 311959 h 1100039"/>
                <a:gd name="csX170" fmla="*/ 517990 w 1294645"/>
                <a:gd name="csY170" fmla="*/ 295767 h 1100039"/>
                <a:gd name="csX171" fmla="*/ 525914 w 1294645"/>
                <a:gd name="csY171" fmla="*/ 247535 h 1100039"/>
                <a:gd name="csX172" fmla="*/ 499903 w 1294645"/>
                <a:gd name="csY172" fmla="*/ 246674 h 1100039"/>
                <a:gd name="csX173" fmla="*/ 489739 w 1294645"/>
                <a:gd name="csY173" fmla="*/ 254253 h 1100039"/>
                <a:gd name="csX174" fmla="*/ 486639 w 1294645"/>
                <a:gd name="csY174" fmla="*/ 242023 h 1100039"/>
                <a:gd name="csX175" fmla="*/ 494563 w 1294645"/>
                <a:gd name="csY175" fmla="*/ 230826 h 1100039"/>
                <a:gd name="csX176" fmla="*/ 527981 w 1294645"/>
                <a:gd name="csY176" fmla="*/ 231343 h 1100039"/>
                <a:gd name="csX177" fmla="*/ 527981 w 1294645"/>
                <a:gd name="csY177" fmla="*/ 195341 h 1100039"/>
                <a:gd name="csX178" fmla="*/ 507827 w 1294645"/>
                <a:gd name="csY178" fmla="*/ 193274 h 1100039"/>
                <a:gd name="csX179" fmla="*/ 491979 w 1294645"/>
                <a:gd name="csY179" fmla="*/ 182594 h 1100039"/>
                <a:gd name="csX180" fmla="*/ 486122 w 1294645"/>
                <a:gd name="csY180" fmla="*/ 175186 h 1100039"/>
                <a:gd name="csX181" fmla="*/ 430827 w 1294645"/>
                <a:gd name="csY181" fmla="*/ 165195 h 1100039"/>
                <a:gd name="csX182" fmla="*/ 422386 w 1294645"/>
                <a:gd name="csY182" fmla="*/ 176220 h 1100039"/>
                <a:gd name="csX183" fmla="*/ 408606 w 1294645"/>
                <a:gd name="csY183" fmla="*/ 174153 h 1100039"/>
                <a:gd name="csX184" fmla="*/ 413429 w 1294645"/>
                <a:gd name="csY184" fmla="*/ 162439 h 1100039"/>
                <a:gd name="csX185" fmla="*/ 380528 w 1294645"/>
                <a:gd name="csY185" fmla="*/ 158650 h 1100039"/>
                <a:gd name="csX186" fmla="*/ 371054 w 1294645"/>
                <a:gd name="csY186" fmla="*/ 190001 h 1100039"/>
                <a:gd name="csX187" fmla="*/ 302667 w 1294645"/>
                <a:gd name="csY187" fmla="*/ 219112 h 1100039"/>
                <a:gd name="csX188" fmla="*/ 287853 w 1294645"/>
                <a:gd name="csY188" fmla="*/ 207399 h 1100039"/>
                <a:gd name="csX189" fmla="*/ 293710 w 1294645"/>
                <a:gd name="csY189" fmla="*/ 199475 h 1100039"/>
                <a:gd name="csX190" fmla="*/ 320238 w 1294645"/>
                <a:gd name="csY190" fmla="*/ 193618 h 1100039"/>
                <a:gd name="csX191" fmla="*/ 309041 w 1294645"/>
                <a:gd name="csY191" fmla="*/ 170363 h 1100039"/>
                <a:gd name="csX192" fmla="*/ 290954 w 1294645"/>
                <a:gd name="csY192" fmla="*/ 179321 h 1100039"/>
                <a:gd name="csX193" fmla="*/ 277173 w 1294645"/>
                <a:gd name="csY193" fmla="*/ 203781 h 1100039"/>
                <a:gd name="csX194" fmla="*/ 265287 w 1294645"/>
                <a:gd name="csY194" fmla="*/ 199475 h 1100039"/>
                <a:gd name="csX195" fmla="*/ 271833 w 1294645"/>
                <a:gd name="csY195" fmla="*/ 163473 h 1100039"/>
                <a:gd name="csX196" fmla="*/ 245305 w 1294645"/>
                <a:gd name="csY196" fmla="*/ 163473 h 1100039"/>
                <a:gd name="csX197" fmla="*/ 233764 w 1294645"/>
                <a:gd name="csY197" fmla="*/ 185694 h 1100039"/>
                <a:gd name="csX198" fmla="*/ 206375 w 1294645"/>
                <a:gd name="csY198" fmla="*/ 178287 h 1100039"/>
                <a:gd name="csX199" fmla="*/ 208442 w 1294645"/>
                <a:gd name="csY199" fmla="*/ 157099 h 1100039"/>
                <a:gd name="csX200" fmla="*/ 150563 w 1294645"/>
                <a:gd name="csY200" fmla="*/ 144352 h 1100039"/>
                <a:gd name="csX201" fmla="*/ 100092 w 1294645"/>
                <a:gd name="csY201" fmla="*/ 136945 h 1100039"/>
                <a:gd name="csX202" fmla="*/ 62195 w 1294645"/>
                <a:gd name="csY202" fmla="*/ 153999 h 1100039"/>
                <a:gd name="csX203" fmla="*/ 34806 w 1294645"/>
                <a:gd name="csY203" fmla="*/ 151932 h 1100039"/>
                <a:gd name="csX204" fmla="*/ 39629 w 1294645"/>
                <a:gd name="csY204" fmla="*/ 195857 h 1100039"/>
                <a:gd name="csX205" fmla="*/ 10 w 1294645"/>
                <a:gd name="csY205" fmla="*/ 219801 h 1100039"/>
                <a:gd name="csX206" fmla="*/ 16891 w 1294645"/>
                <a:gd name="csY206" fmla="*/ 288704 h 1100039"/>
                <a:gd name="csX207" fmla="*/ 38251 w 1294645"/>
                <a:gd name="csY207" fmla="*/ 309203 h 11000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Lst>
              <a:rect l="l" t="t" r="r" b="b"/>
              <a:pathLst>
                <a:path w="1294645" h="1100039">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3" name="フリーフォーム: 図形 22">
              <a:extLst>
                <a:ext uri="{FF2B5EF4-FFF2-40B4-BE49-F238E27FC236}">
                  <a16:creationId xmlns:a16="http://schemas.microsoft.com/office/drawing/2014/main" id="{399B26FB-2A67-42D5-C66C-213264EBD1EC}"/>
                </a:ext>
              </a:extLst>
            </p:cNvPr>
            <p:cNvSpPr/>
            <p:nvPr/>
          </p:nvSpPr>
          <p:spPr>
            <a:xfrm>
              <a:off x="6075891" y="1745824"/>
              <a:ext cx="1294645" cy="1100039"/>
            </a:xfrm>
            <a:custGeom>
              <a:avLst/>
              <a:gdLst>
                <a:gd name="csX0" fmla="*/ 38079 w 1294645"/>
                <a:gd name="csY0" fmla="*/ 309031 h 1100039"/>
                <a:gd name="csX1" fmla="*/ 40835 w 1294645"/>
                <a:gd name="csY1" fmla="*/ 361742 h 1100039"/>
                <a:gd name="csX2" fmla="*/ 57716 w 1294645"/>
                <a:gd name="csY2" fmla="*/ 402395 h 1100039"/>
                <a:gd name="csX3" fmla="*/ 79421 w 1294645"/>
                <a:gd name="csY3" fmla="*/ 420826 h 1100039"/>
                <a:gd name="csX4" fmla="*/ 80799 w 1294645"/>
                <a:gd name="csY4" fmla="*/ 456828 h 1100039"/>
                <a:gd name="csX5" fmla="*/ 113700 w 1294645"/>
                <a:gd name="csY5" fmla="*/ 508506 h 1100039"/>
                <a:gd name="csX6" fmla="*/ 170545 w 1294645"/>
                <a:gd name="csY6" fmla="*/ 562939 h 1100039"/>
                <a:gd name="csX7" fmla="*/ 173301 w 1294645"/>
                <a:gd name="csY7" fmla="*/ 598252 h 1100039"/>
                <a:gd name="csX8" fmla="*/ 222739 w 1294645"/>
                <a:gd name="csY8" fmla="*/ 644934 h 1100039"/>
                <a:gd name="csX9" fmla="*/ 254952 w 1294645"/>
                <a:gd name="csY9" fmla="*/ 676630 h 1100039"/>
                <a:gd name="csX10" fmla="*/ 216366 w 1294645"/>
                <a:gd name="csY10" fmla="*/ 700057 h 1100039"/>
                <a:gd name="csX11" fmla="*/ 181570 w 1294645"/>
                <a:gd name="csY11" fmla="*/ 745705 h 1100039"/>
                <a:gd name="csX12" fmla="*/ 158315 w 1294645"/>
                <a:gd name="csY12" fmla="*/ 713837 h 1100039"/>
                <a:gd name="csX13" fmla="*/ 110944 w 1294645"/>
                <a:gd name="csY13" fmla="*/ 745705 h 1100039"/>
                <a:gd name="csX14" fmla="*/ 123002 w 1294645"/>
                <a:gd name="csY14" fmla="*/ 776022 h 1100039"/>
                <a:gd name="csX15" fmla="*/ 178297 w 1294645"/>
                <a:gd name="csY15" fmla="*/ 863530 h 1100039"/>
                <a:gd name="csX16" fmla="*/ 244099 w 1294645"/>
                <a:gd name="csY16" fmla="*/ 883684 h 1100039"/>
                <a:gd name="csX17" fmla="*/ 311969 w 1294645"/>
                <a:gd name="csY17" fmla="*/ 889024 h 1100039"/>
                <a:gd name="csX18" fmla="*/ 346938 w 1294645"/>
                <a:gd name="csY18" fmla="*/ 859223 h 1100039"/>
                <a:gd name="csX19" fmla="*/ 367092 w 1294645"/>
                <a:gd name="csY19" fmla="*/ 813575 h 1100039"/>
                <a:gd name="csX20" fmla="*/ 420147 w 1294645"/>
                <a:gd name="csY20" fmla="*/ 826322 h 1100039"/>
                <a:gd name="csX21" fmla="*/ 437201 w 1294645"/>
                <a:gd name="csY21" fmla="*/ 848543 h 1100039"/>
                <a:gd name="csX22" fmla="*/ 453565 w 1294645"/>
                <a:gd name="csY22" fmla="*/ 844237 h 1100039"/>
                <a:gd name="csX23" fmla="*/ 476476 w 1294645"/>
                <a:gd name="csY23" fmla="*/ 856467 h 1100039"/>
                <a:gd name="csX24" fmla="*/ 480610 w 1294645"/>
                <a:gd name="csY24" fmla="*/ 951381 h 1100039"/>
                <a:gd name="csX25" fmla="*/ 488017 w 1294645"/>
                <a:gd name="csY25" fmla="*/ 979976 h 1100039"/>
                <a:gd name="csX26" fmla="*/ 485605 w 1294645"/>
                <a:gd name="csY26" fmla="*/ 1008226 h 1100039"/>
                <a:gd name="csX27" fmla="*/ 496285 w 1294645"/>
                <a:gd name="csY27" fmla="*/ 1040094 h 1100039"/>
                <a:gd name="csX28" fmla="*/ 517473 w 1294645"/>
                <a:gd name="csY28" fmla="*/ 1050774 h 1100039"/>
                <a:gd name="csX29" fmla="*/ 528842 w 1294645"/>
                <a:gd name="csY29" fmla="*/ 1073340 h 1100039"/>
                <a:gd name="csX30" fmla="*/ 548652 w 1294645"/>
                <a:gd name="csY30" fmla="*/ 1084709 h 1100039"/>
                <a:gd name="csX31" fmla="*/ 560365 w 1294645"/>
                <a:gd name="csY31" fmla="*/ 1100040 h 1100039"/>
                <a:gd name="csX32" fmla="*/ 616521 w 1294645"/>
                <a:gd name="csY32" fmla="*/ 1082642 h 1100039"/>
                <a:gd name="csX33" fmla="*/ 647011 w 1294645"/>
                <a:gd name="csY33" fmla="*/ 1086948 h 1100039"/>
                <a:gd name="csX34" fmla="*/ 654935 w 1294645"/>
                <a:gd name="csY34" fmla="*/ 1049396 h 1100039"/>
                <a:gd name="csX35" fmla="*/ 693176 w 1294645"/>
                <a:gd name="csY35" fmla="*/ 1034582 h 1100039"/>
                <a:gd name="csX36" fmla="*/ 725733 w 1294645"/>
                <a:gd name="csY36" fmla="*/ 1040955 h 1100039"/>
                <a:gd name="csX37" fmla="*/ 744854 w 1294645"/>
                <a:gd name="csY37" fmla="*/ 1016322 h 1100039"/>
                <a:gd name="csX38" fmla="*/ 792225 w 1294645"/>
                <a:gd name="csY38" fmla="*/ 1004953 h 1100039"/>
                <a:gd name="csX39" fmla="*/ 801354 w 1294645"/>
                <a:gd name="csY39" fmla="*/ 1030448 h 1100039"/>
                <a:gd name="csX40" fmla="*/ 814101 w 1294645"/>
                <a:gd name="csY40" fmla="*/ 1041128 h 1100039"/>
                <a:gd name="csX41" fmla="*/ 845280 w 1294645"/>
                <a:gd name="csY41" fmla="*/ 967573 h 1100039"/>
                <a:gd name="csX42" fmla="*/ 872152 w 1294645"/>
                <a:gd name="csY42" fmla="*/ 982388 h 1100039"/>
                <a:gd name="csX43" fmla="*/ 886622 w 1294645"/>
                <a:gd name="csY43" fmla="*/ 940012 h 1100039"/>
                <a:gd name="csX44" fmla="*/ 882316 w 1294645"/>
                <a:gd name="csY44" fmla="*/ 917791 h 1100039"/>
                <a:gd name="csX45" fmla="*/ 896096 w 1294645"/>
                <a:gd name="csY45" fmla="*/ 896603 h 1100039"/>
                <a:gd name="csX46" fmla="*/ 896096 w 1294645"/>
                <a:gd name="csY46" fmla="*/ 872142 h 1100039"/>
                <a:gd name="csX47" fmla="*/ 935371 w 1294645"/>
                <a:gd name="csY47" fmla="*/ 846648 h 1100039"/>
                <a:gd name="csX48" fmla="*/ 959832 w 1294645"/>
                <a:gd name="csY48" fmla="*/ 857328 h 1100039"/>
                <a:gd name="csX49" fmla="*/ 1034075 w 1294645"/>
                <a:gd name="csY49" fmla="*/ 842514 h 1100039"/>
                <a:gd name="csX50" fmla="*/ 1049923 w 1294645"/>
                <a:gd name="csY50" fmla="*/ 802206 h 1100039"/>
                <a:gd name="csX51" fmla="*/ 1128300 w 1294645"/>
                <a:gd name="csY51" fmla="*/ 707981 h 1100039"/>
                <a:gd name="csX52" fmla="*/ 1084030 w 1294645"/>
                <a:gd name="csY52" fmla="*/ 709875 h 1100039"/>
                <a:gd name="csX53" fmla="*/ 1074211 w 1294645"/>
                <a:gd name="csY53" fmla="*/ 664916 h 1100039"/>
                <a:gd name="csX54" fmla="*/ 1051128 w 1294645"/>
                <a:gd name="csY54" fmla="*/ 625124 h 1100039"/>
                <a:gd name="csX55" fmla="*/ 1060775 w 1294645"/>
                <a:gd name="csY55" fmla="*/ 582749 h 1100039"/>
                <a:gd name="csX56" fmla="*/ 1120204 w 1294645"/>
                <a:gd name="csY56" fmla="*/ 603937 h 1100039"/>
                <a:gd name="csX57" fmla="*/ 1126922 w 1294645"/>
                <a:gd name="csY57" fmla="*/ 552604 h 1100039"/>
                <a:gd name="csX58" fmla="*/ 1141736 w 1294645"/>
                <a:gd name="csY58" fmla="*/ 561044 h 1100039"/>
                <a:gd name="csX59" fmla="*/ 1165852 w 1294645"/>
                <a:gd name="csY59" fmla="*/ 524181 h 1100039"/>
                <a:gd name="csX60" fmla="*/ 1182045 w 1294645"/>
                <a:gd name="csY60" fmla="*/ 523492 h 1100039"/>
                <a:gd name="csX61" fmla="*/ 1206161 w 1294645"/>
                <a:gd name="csY61" fmla="*/ 449938 h 1100039"/>
                <a:gd name="csX62" fmla="*/ 1168953 w 1294645"/>
                <a:gd name="csY62" fmla="*/ 448904 h 1100039"/>
                <a:gd name="csX63" fmla="*/ 1153105 w 1294645"/>
                <a:gd name="csY63" fmla="*/ 462685 h 1100039"/>
                <a:gd name="csX64" fmla="*/ 1143631 w 1294645"/>
                <a:gd name="csY64" fmla="*/ 453211 h 1100039"/>
                <a:gd name="csX65" fmla="*/ 1158445 w 1294645"/>
                <a:gd name="csY65" fmla="*/ 429956 h 1100039"/>
                <a:gd name="csX66" fmla="*/ 1158445 w 1294645"/>
                <a:gd name="csY66" fmla="*/ 383274 h 1100039"/>
                <a:gd name="csX67" fmla="*/ 1184973 w 1294645"/>
                <a:gd name="csY67" fmla="*/ 376901 h 1100039"/>
                <a:gd name="csX68" fmla="*/ 1189279 w 1294645"/>
                <a:gd name="csY68" fmla="*/ 402395 h 1100039"/>
                <a:gd name="csX69" fmla="*/ 1211501 w 1294645"/>
                <a:gd name="csY69" fmla="*/ 406701 h 1100039"/>
                <a:gd name="csX70" fmla="*/ 1227349 w 1294645"/>
                <a:gd name="csY70" fmla="*/ 344172 h 1100039"/>
                <a:gd name="csX71" fmla="*/ 1165852 w 1294645"/>
                <a:gd name="csY71" fmla="*/ 332458 h 1100039"/>
                <a:gd name="csX72" fmla="*/ 1168436 w 1294645"/>
                <a:gd name="csY72" fmla="*/ 314199 h 1100039"/>
                <a:gd name="csX73" fmla="*/ 1195481 w 1294645"/>
                <a:gd name="csY73" fmla="*/ 275096 h 1100039"/>
                <a:gd name="csX74" fmla="*/ 1206161 w 1294645"/>
                <a:gd name="csY74" fmla="*/ 292150 h 1100039"/>
                <a:gd name="csX75" fmla="*/ 1222525 w 1294645"/>
                <a:gd name="csY75" fmla="*/ 289049 h 1100039"/>
                <a:gd name="csX76" fmla="*/ 1221492 w 1294645"/>
                <a:gd name="csY76" fmla="*/ 247707 h 1100039"/>
                <a:gd name="csX77" fmla="*/ 1257494 w 1294645"/>
                <a:gd name="csY77" fmla="*/ 226692 h 1100039"/>
                <a:gd name="csX78" fmla="*/ 1251809 w 1294645"/>
                <a:gd name="csY78" fmla="*/ 218251 h 1100039"/>
                <a:gd name="csX79" fmla="*/ 1217185 w 1294645"/>
                <a:gd name="csY79" fmla="*/ 212739 h 1100039"/>
                <a:gd name="csX80" fmla="*/ 1223731 w 1294645"/>
                <a:gd name="csY80" fmla="*/ 191723 h 1100039"/>
                <a:gd name="csX81" fmla="*/ 1243713 w 1294645"/>
                <a:gd name="csY81" fmla="*/ 173464 h 1100039"/>
                <a:gd name="csX82" fmla="*/ 1232861 w 1294645"/>
                <a:gd name="csY82" fmla="*/ 157788 h 1100039"/>
                <a:gd name="csX83" fmla="*/ 1246986 w 1294645"/>
                <a:gd name="csY83" fmla="*/ 120408 h 1100039"/>
                <a:gd name="csX84" fmla="*/ 1285227 w 1294645"/>
                <a:gd name="csY84" fmla="*/ 114035 h 1100039"/>
                <a:gd name="csX85" fmla="*/ 1277303 w 1294645"/>
                <a:gd name="csY85" fmla="*/ 85440 h 1100039"/>
                <a:gd name="csX86" fmla="*/ 1293668 w 1294645"/>
                <a:gd name="csY86" fmla="*/ 47199 h 1100039"/>
                <a:gd name="csX87" fmla="*/ 1248020 w 1294645"/>
                <a:gd name="csY87" fmla="*/ 13264 h 1100039"/>
                <a:gd name="csX88" fmla="*/ 1230622 w 1294645"/>
                <a:gd name="csY88" fmla="*/ 34624 h 1100039"/>
                <a:gd name="csX89" fmla="*/ 1209089 w 1294645"/>
                <a:gd name="csY89" fmla="*/ 29112 h 1100039"/>
                <a:gd name="csX90" fmla="*/ 1236823 w 1294645"/>
                <a:gd name="csY90" fmla="*/ 8441 h 1100039"/>
                <a:gd name="csX91" fmla="*/ 1212362 w 1294645"/>
                <a:gd name="csY91" fmla="*/ 0 h 1100039"/>
                <a:gd name="csX92" fmla="*/ 1178772 w 1294645"/>
                <a:gd name="csY92" fmla="*/ 36002 h 1100039"/>
                <a:gd name="csX93" fmla="*/ 1140358 w 1294645"/>
                <a:gd name="csY93" fmla="*/ 47888 h 1100039"/>
                <a:gd name="csX94" fmla="*/ 1073867 w 1294645"/>
                <a:gd name="csY94" fmla="*/ 38069 h 1100039"/>
                <a:gd name="csX95" fmla="*/ 1064565 w 1294645"/>
                <a:gd name="csY95" fmla="*/ 49783 h 1100039"/>
                <a:gd name="csX96" fmla="*/ 1076623 w 1294645"/>
                <a:gd name="csY96" fmla="*/ 73382 h 1100039"/>
                <a:gd name="csX97" fmla="*/ 1069732 w 1294645"/>
                <a:gd name="csY97" fmla="*/ 86990 h 1100039"/>
                <a:gd name="csX98" fmla="*/ 1063876 w 1294645"/>
                <a:gd name="csY98" fmla="*/ 102494 h 1100039"/>
                <a:gd name="csX99" fmla="*/ 1048889 w 1294645"/>
                <a:gd name="csY99" fmla="*/ 113518 h 1100039"/>
                <a:gd name="csX100" fmla="*/ 1003413 w 1294645"/>
                <a:gd name="csY100" fmla="*/ 138668 h 1100039"/>
                <a:gd name="csX101" fmla="*/ 986876 w 1294645"/>
                <a:gd name="csY101" fmla="*/ 188967 h 1100039"/>
                <a:gd name="csX102" fmla="*/ 968445 w 1294645"/>
                <a:gd name="csY102" fmla="*/ 242023 h 1100039"/>
                <a:gd name="csX103" fmla="*/ 940883 w 1294645"/>
                <a:gd name="csY103" fmla="*/ 284398 h 1100039"/>
                <a:gd name="csX104" fmla="*/ 918145 w 1294645"/>
                <a:gd name="csY104" fmla="*/ 314026 h 1100039"/>
                <a:gd name="csX105" fmla="*/ 896957 w 1294645"/>
                <a:gd name="csY105" fmla="*/ 325051 h 1100039"/>
                <a:gd name="csX106" fmla="*/ 836150 w 1294645"/>
                <a:gd name="csY106" fmla="*/ 336764 h 1100039"/>
                <a:gd name="csX107" fmla="*/ 806522 w 1294645"/>
                <a:gd name="csY107" fmla="*/ 362948 h 1100039"/>
                <a:gd name="csX108" fmla="*/ 795153 w 1294645"/>
                <a:gd name="csY108" fmla="*/ 361570 h 1100039"/>
                <a:gd name="csX109" fmla="*/ 808589 w 1294645"/>
                <a:gd name="csY109" fmla="*/ 343138 h 1100039"/>
                <a:gd name="csX110" fmla="*/ 782406 w 1294645"/>
                <a:gd name="csY110" fmla="*/ 343827 h 1100039"/>
                <a:gd name="csX111" fmla="*/ 755534 w 1294645"/>
                <a:gd name="csY111" fmla="*/ 355885 h 1100039"/>
                <a:gd name="csX112" fmla="*/ 776721 w 1294645"/>
                <a:gd name="csY112" fmla="*/ 328324 h 1100039"/>
                <a:gd name="csX113" fmla="*/ 814274 w 1294645"/>
                <a:gd name="csY113" fmla="*/ 324706 h 1100039"/>
                <a:gd name="csX114" fmla="*/ 792225 w 1294645"/>
                <a:gd name="csY114" fmla="*/ 299557 h 1100039"/>
                <a:gd name="csX115" fmla="*/ 732107 w 1294645"/>
                <a:gd name="csY115" fmla="*/ 330391 h 1100039"/>
                <a:gd name="csX116" fmla="*/ 704545 w 1294645"/>
                <a:gd name="csY116" fmla="*/ 318333 h 1100039"/>
                <a:gd name="csX117" fmla="*/ 715742 w 1294645"/>
                <a:gd name="csY117" fmla="*/ 309892 h 1100039"/>
                <a:gd name="csX118" fmla="*/ 739341 w 1294645"/>
                <a:gd name="csY118" fmla="*/ 312648 h 1100039"/>
                <a:gd name="csX119" fmla="*/ 781545 w 1294645"/>
                <a:gd name="csY119" fmla="*/ 288532 h 1100039"/>
                <a:gd name="csX120" fmla="*/ 768797 w 1294645"/>
                <a:gd name="csY120" fmla="*/ 275268 h 1100039"/>
                <a:gd name="csX121" fmla="*/ 754672 w 1294645"/>
                <a:gd name="csY121" fmla="*/ 282159 h 1100039"/>
                <a:gd name="csX122" fmla="*/ 746921 w 1294645"/>
                <a:gd name="csY122" fmla="*/ 275096 h 1100039"/>
                <a:gd name="csX123" fmla="*/ 760529 w 1294645"/>
                <a:gd name="csY123" fmla="*/ 266483 h 1100039"/>
                <a:gd name="csX124" fmla="*/ 735552 w 1294645"/>
                <a:gd name="csY124" fmla="*/ 240472 h 1100039"/>
                <a:gd name="csX125" fmla="*/ 674400 w 1294645"/>
                <a:gd name="csY125" fmla="*/ 269067 h 1100039"/>
                <a:gd name="csX126" fmla="*/ 666993 w 1294645"/>
                <a:gd name="csY126" fmla="*/ 290599 h 1100039"/>
                <a:gd name="csX127" fmla="*/ 652868 w 1294645"/>
                <a:gd name="csY127" fmla="*/ 288532 h 1100039"/>
                <a:gd name="csX128" fmla="*/ 655279 w 1294645"/>
                <a:gd name="csY128" fmla="*/ 263727 h 1100039"/>
                <a:gd name="csX129" fmla="*/ 725044 w 1294645"/>
                <a:gd name="csY129" fmla="*/ 228414 h 1100039"/>
                <a:gd name="csX130" fmla="*/ 707990 w 1294645"/>
                <a:gd name="csY130" fmla="*/ 219974 h 1100039"/>
                <a:gd name="csX131" fmla="*/ 655624 w 1294645"/>
                <a:gd name="csY131" fmla="*/ 244262 h 1100039"/>
                <a:gd name="csX132" fmla="*/ 645633 w 1294645"/>
                <a:gd name="csY132" fmla="*/ 224969 h 1100039"/>
                <a:gd name="csX133" fmla="*/ 694382 w 1294645"/>
                <a:gd name="csY133" fmla="*/ 202403 h 1100039"/>
                <a:gd name="csX134" fmla="*/ 677328 w 1294645"/>
                <a:gd name="csY134" fmla="*/ 178976 h 1100039"/>
                <a:gd name="csX135" fmla="*/ 633747 w 1294645"/>
                <a:gd name="csY135" fmla="*/ 185350 h 1100039"/>
                <a:gd name="csX136" fmla="*/ 549341 w 1294645"/>
                <a:gd name="csY136" fmla="*/ 225658 h 1100039"/>
                <a:gd name="csX137" fmla="*/ 545034 w 1294645"/>
                <a:gd name="csY137" fmla="*/ 264416 h 1100039"/>
                <a:gd name="csX138" fmla="*/ 550374 w 1294645"/>
                <a:gd name="csY138" fmla="*/ 291461 h 1100039"/>
                <a:gd name="csX139" fmla="*/ 537110 w 1294645"/>
                <a:gd name="csY139" fmla="*/ 284398 h 1100039"/>
                <a:gd name="csX140" fmla="*/ 528670 w 1294645"/>
                <a:gd name="csY140" fmla="*/ 302830 h 1100039"/>
                <a:gd name="csX141" fmla="*/ 520229 w 1294645"/>
                <a:gd name="csY141" fmla="*/ 324017 h 1100039"/>
                <a:gd name="csX142" fmla="*/ 486294 w 1294645"/>
                <a:gd name="csY142" fmla="*/ 343138 h 1100039"/>
                <a:gd name="csX143" fmla="*/ 489912 w 1294645"/>
                <a:gd name="csY143" fmla="*/ 379140 h 1100039"/>
                <a:gd name="csX144" fmla="*/ 494907 w 1294645"/>
                <a:gd name="csY144" fmla="*/ 409630 h 1100039"/>
                <a:gd name="csX145" fmla="*/ 461662 w 1294645"/>
                <a:gd name="csY145" fmla="*/ 426511 h 1100039"/>
                <a:gd name="csX146" fmla="*/ 480782 w 1294645"/>
                <a:gd name="csY146" fmla="*/ 388270 h 1100039"/>
                <a:gd name="csX147" fmla="*/ 474408 w 1294645"/>
                <a:gd name="csY147" fmla="*/ 349339 h 1100039"/>
                <a:gd name="csX148" fmla="*/ 445125 w 1294645"/>
                <a:gd name="csY148" fmla="*/ 374144 h 1100039"/>
                <a:gd name="csX149" fmla="*/ 410156 w 1294645"/>
                <a:gd name="csY149" fmla="*/ 386892 h 1100039"/>
                <a:gd name="csX150" fmla="*/ 397409 w 1294645"/>
                <a:gd name="csY150" fmla="*/ 411008 h 1100039"/>
                <a:gd name="csX151" fmla="*/ 389657 w 1294645"/>
                <a:gd name="csY151" fmla="*/ 411697 h 1100039"/>
                <a:gd name="csX152" fmla="*/ 393275 w 1294645"/>
                <a:gd name="csY152" fmla="*/ 389131 h 1100039"/>
                <a:gd name="csX153" fmla="*/ 312658 w 1294645"/>
                <a:gd name="csY153" fmla="*/ 414453 h 1100039"/>
                <a:gd name="csX154" fmla="*/ 280101 w 1294645"/>
                <a:gd name="csY154" fmla="*/ 424961 h 1100039"/>
                <a:gd name="csX155" fmla="*/ 255296 w 1294645"/>
                <a:gd name="csY155" fmla="*/ 426339 h 1100039"/>
                <a:gd name="csX156" fmla="*/ 251851 w 1294645"/>
                <a:gd name="csY156" fmla="*/ 421343 h 1100039"/>
                <a:gd name="csX157" fmla="*/ 274589 w 1294645"/>
                <a:gd name="csY157" fmla="*/ 409285 h 1100039"/>
                <a:gd name="csX158" fmla="*/ 262876 w 1294645"/>
                <a:gd name="csY158" fmla="*/ 364326 h 1100039"/>
                <a:gd name="csX159" fmla="*/ 269077 w 1294645"/>
                <a:gd name="csY159" fmla="*/ 361053 h 1100039"/>
                <a:gd name="csX160" fmla="*/ 284580 w 1294645"/>
                <a:gd name="csY160" fmla="*/ 404979 h 1100039"/>
                <a:gd name="csX161" fmla="*/ 402060 w 1294645"/>
                <a:gd name="csY161" fmla="*/ 371733 h 1100039"/>
                <a:gd name="csX162" fmla="*/ 400682 w 1294645"/>
                <a:gd name="csY162" fmla="*/ 363292 h 1100039"/>
                <a:gd name="csX163" fmla="*/ 358307 w 1294645"/>
                <a:gd name="csY163" fmla="*/ 364843 h 1100039"/>
                <a:gd name="csX164" fmla="*/ 326439 w 1294645"/>
                <a:gd name="csY164" fmla="*/ 375178 h 1100039"/>
                <a:gd name="csX165" fmla="*/ 322994 w 1294645"/>
                <a:gd name="csY165" fmla="*/ 369493 h 1100039"/>
                <a:gd name="csX166" fmla="*/ 374671 w 1294645"/>
                <a:gd name="csY166" fmla="*/ 353990 h 1100039"/>
                <a:gd name="csX167" fmla="*/ 453221 w 1294645"/>
                <a:gd name="csY167" fmla="*/ 351923 h 1100039"/>
                <a:gd name="csX168" fmla="*/ 483021 w 1294645"/>
                <a:gd name="csY168" fmla="*/ 308514 h 1100039"/>
                <a:gd name="csX169" fmla="*/ 493357 w 1294645"/>
                <a:gd name="csY169" fmla="*/ 311959 h 1100039"/>
                <a:gd name="csX170" fmla="*/ 517990 w 1294645"/>
                <a:gd name="csY170" fmla="*/ 295767 h 1100039"/>
                <a:gd name="csX171" fmla="*/ 525914 w 1294645"/>
                <a:gd name="csY171" fmla="*/ 247535 h 1100039"/>
                <a:gd name="csX172" fmla="*/ 499903 w 1294645"/>
                <a:gd name="csY172" fmla="*/ 246674 h 1100039"/>
                <a:gd name="csX173" fmla="*/ 489739 w 1294645"/>
                <a:gd name="csY173" fmla="*/ 254253 h 1100039"/>
                <a:gd name="csX174" fmla="*/ 486639 w 1294645"/>
                <a:gd name="csY174" fmla="*/ 242023 h 1100039"/>
                <a:gd name="csX175" fmla="*/ 494563 w 1294645"/>
                <a:gd name="csY175" fmla="*/ 230826 h 1100039"/>
                <a:gd name="csX176" fmla="*/ 527981 w 1294645"/>
                <a:gd name="csY176" fmla="*/ 231343 h 1100039"/>
                <a:gd name="csX177" fmla="*/ 527981 w 1294645"/>
                <a:gd name="csY177" fmla="*/ 195341 h 1100039"/>
                <a:gd name="csX178" fmla="*/ 507827 w 1294645"/>
                <a:gd name="csY178" fmla="*/ 193274 h 1100039"/>
                <a:gd name="csX179" fmla="*/ 491979 w 1294645"/>
                <a:gd name="csY179" fmla="*/ 182594 h 1100039"/>
                <a:gd name="csX180" fmla="*/ 486122 w 1294645"/>
                <a:gd name="csY180" fmla="*/ 175186 h 1100039"/>
                <a:gd name="csX181" fmla="*/ 430827 w 1294645"/>
                <a:gd name="csY181" fmla="*/ 165195 h 1100039"/>
                <a:gd name="csX182" fmla="*/ 422386 w 1294645"/>
                <a:gd name="csY182" fmla="*/ 176220 h 1100039"/>
                <a:gd name="csX183" fmla="*/ 408606 w 1294645"/>
                <a:gd name="csY183" fmla="*/ 174153 h 1100039"/>
                <a:gd name="csX184" fmla="*/ 413429 w 1294645"/>
                <a:gd name="csY184" fmla="*/ 162439 h 1100039"/>
                <a:gd name="csX185" fmla="*/ 380528 w 1294645"/>
                <a:gd name="csY185" fmla="*/ 158650 h 1100039"/>
                <a:gd name="csX186" fmla="*/ 371054 w 1294645"/>
                <a:gd name="csY186" fmla="*/ 190001 h 1100039"/>
                <a:gd name="csX187" fmla="*/ 302667 w 1294645"/>
                <a:gd name="csY187" fmla="*/ 219112 h 1100039"/>
                <a:gd name="csX188" fmla="*/ 287853 w 1294645"/>
                <a:gd name="csY188" fmla="*/ 207399 h 1100039"/>
                <a:gd name="csX189" fmla="*/ 293710 w 1294645"/>
                <a:gd name="csY189" fmla="*/ 199475 h 1100039"/>
                <a:gd name="csX190" fmla="*/ 320238 w 1294645"/>
                <a:gd name="csY190" fmla="*/ 193618 h 1100039"/>
                <a:gd name="csX191" fmla="*/ 309041 w 1294645"/>
                <a:gd name="csY191" fmla="*/ 170363 h 1100039"/>
                <a:gd name="csX192" fmla="*/ 290954 w 1294645"/>
                <a:gd name="csY192" fmla="*/ 179321 h 1100039"/>
                <a:gd name="csX193" fmla="*/ 277173 w 1294645"/>
                <a:gd name="csY193" fmla="*/ 203781 h 1100039"/>
                <a:gd name="csX194" fmla="*/ 265287 w 1294645"/>
                <a:gd name="csY194" fmla="*/ 199475 h 1100039"/>
                <a:gd name="csX195" fmla="*/ 271833 w 1294645"/>
                <a:gd name="csY195" fmla="*/ 163473 h 1100039"/>
                <a:gd name="csX196" fmla="*/ 245305 w 1294645"/>
                <a:gd name="csY196" fmla="*/ 163473 h 1100039"/>
                <a:gd name="csX197" fmla="*/ 233764 w 1294645"/>
                <a:gd name="csY197" fmla="*/ 185694 h 1100039"/>
                <a:gd name="csX198" fmla="*/ 206375 w 1294645"/>
                <a:gd name="csY198" fmla="*/ 178287 h 1100039"/>
                <a:gd name="csX199" fmla="*/ 208442 w 1294645"/>
                <a:gd name="csY199" fmla="*/ 157099 h 1100039"/>
                <a:gd name="csX200" fmla="*/ 150563 w 1294645"/>
                <a:gd name="csY200" fmla="*/ 144352 h 1100039"/>
                <a:gd name="csX201" fmla="*/ 100092 w 1294645"/>
                <a:gd name="csY201" fmla="*/ 136945 h 1100039"/>
                <a:gd name="csX202" fmla="*/ 62195 w 1294645"/>
                <a:gd name="csY202" fmla="*/ 153999 h 1100039"/>
                <a:gd name="csX203" fmla="*/ 34806 w 1294645"/>
                <a:gd name="csY203" fmla="*/ 151932 h 1100039"/>
                <a:gd name="csX204" fmla="*/ 39629 w 1294645"/>
                <a:gd name="csY204" fmla="*/ 195857 h 1100039"/>
                <a:gd name="csX205" fmla="*/ 10 w 1294645"/>
                <a:gd name="csY205" fmla="*/ 219801 h 1100039"/>
                <a:gd name="csX206" fmla="*/ 16891 w 1294645"/>
                <a:gd name="csY206" fmla="*/ 288704 h 1100039"/>
                <a:gd name="csX207" fmla="*/ 38251 w 1294645"/>
                <a:gd name="csY207" fmla="*/ 309203 h 11000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Lst>
              <a:rect l="l" t="t" r="r" b="b"/>
              <a:pathLst>
                <a:path w="1294645" h="1100039">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close/>
                </a:path>
              </a:pathLst>
            </a:custGeom>
            <a:noFill/>
            <a:ln w="1270" cap="rnd">
              <a:solidFill>
                <a:schemeClr val="bg1">
                  <a:lumMod val="50000"/>
                </a:schemeClr>
              </a:solidFill>
              <a:prstDash val="solid"/>
              <a:round/>
            </a:ln>
          </p:spPr>
          <p:txBody>
            <a:bodyPr/>
            <a:lstStyle/>
            <a:p>
              <a:endParaRPr lang="ja-JP" altLang="en-US"/>
            </a:p>
          </p:txBody>
        </p:sp>
        <p:sp>
          <p:nvSpPr>
            <p:cNvPr id="24" name="フリーフォーム: 図形 23">
              <a:extLst>
                <a:ext uri="{FF2B5EF4-FFF2-40B4-BE49-F238E27FC236}">
                  <a16:creationId xmlns:a16="http://schemas.microsoft.com/office/drawing/2014/main" id="{C6009431-6079-D46E-F734-1D9B896AE400}"/>
                </a:ext>
              </a:extLst>
            </p:cNvPr>
            <p:cNvSpPr/>
            <p:nvPr/>
          </p:nvSpPr>
          <p:spPr>
            <a:xfrm>
              <a:off x="6588497" y="1605109"/>
              <a:ext cx="48485" cy="74996"/>
            </a:xfrm>
            <a:custGeom>
              <a:avLst/>
              <a:gdLst>
                <a:gd name="csX0" fmla="*/ 14857 w 48485"/>
                <a:gd name="csY0" fmla="*/ 26508 h 74996"/>
                <a:gd name="csX1" fmla="*/ 46208 w 48485"/>
                <a:gd name="csY1" fmla="*/ 74740 h 74996"/>
                <a:gd name="csX2" fmla="*/ 39146 w 48485"/>
                <a:gd name="csY2" fmla="*/ 26853 h 74996"/>
                <a:gd name="csX3" fmla="*/ 26054 w 48485"/>
                <a:gd name="csY3" fmla="*/ 2564 h 74996"/>
                <a:gd name="csX4" fmla="*/ 560 w 48485"/>
                <a:gd name="csY4" fmla="*/ 7387 h 74996"/>
                <a:gd name="csX5" fmla="*/ 14857 w 48485"/>
                <a:gd name="csY5" fmla="*/ 26508 h 74996"/>
              </a:gdLst>
              <a:ahLst/>
              <a:cxnLst>
                <a:cxn ang="0">
                  <a:pos x="csX0" y="csY0"/>
                </a:cxn>
                <a:cxn ang="0">
                  <a:pos x="csX1" y="csY1"/>
                </a:cxn>
                <a:cxn ang="0">
                  <a:pos x="csX2" y="csY2"/>
                </a:cxn>
                <a:cxn ang="0">
                  <a:pos x="csX3" y="csY3"/>
                </a:cxn>
                <a:cxn ang="0">
                  <a:pos x="csX4" y="csY4"/>
                </a:cxn>
                <a:cxn ang="0">
                  <a:pos x="csX5" y="csY5"/>
                </a:cxn>
              </a:cxnLst>
              <a:rect l="l" t="t" r="r" b="b"/>
              <a:pathLst>
                <a:path w="48485" h="74996">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5" name="フリーフォーム: 図形 24">
              <a:extLst>
                <a:ext uri="{FF2B5EF4-FFF2-40B4-BE49-F238E27FC236}">
                  <a16:creationId xmlns:a16="http://schemas.microsoft.com/office/drawing/2014/main" id="{5107C92E-5E0C-F38F-60E2-58DF6EF94116}"/>
                </a:ext>
              </a:extLst>
            </p:cNvPr>
            <p:cNvSpPr/>
            <p:nvPr/>
          </p:nvSpPr>
          <p:spPr>
            <a:xfrm>
              <a:off x="6588497" y="1605109"/>
              <a:ext cx="48485" cy="74996"/>
            </a:xfrm>
            <a:custGeom>
              <a:avLst/>
              <a:gdLst>
                <a:gd name="csX0" fmla="*/ 14857 w 48485"/>
                <a:gd name="csY0" fmla="*/ 26508 h 74996"/>
                <a:gd name="csX1" fmla="*/ 46208 w 48485"/>
                <a:gd name="csY1" fmla="*/ 74740 h 74996"/>
                <a:gd name="csX2" fmla="*/ 39146 w 48485"/>
                <a:gd name="csY2" fmla="*/ 26853 h 74996"/>
                <a:gd name="csX3" fmla="*/ 26054 w 48485"/>
                <a:gd name="csY3" fmla="*/ 2564 h 74996"/>
                <a:gd name="csX4" fmla="*/ 560 w 48485"/>
                <a:gd name="csY4" fmla="*/ 7387 h 74996"/>
                <a:gd name="csX5" fmla="*/ 14857 w 48485"/>
                <a:gd name="csY5" fmla="*/ 26508 h 74996"/>
              </a:gdLst>
              <a:ahLst/>
              <a:cxnLst>
                <a:cxn ang="0">
                  <a:pos x="csX0" y="csY0"/>
                </a:cxn>
                <a:cxn ang="0">
                  <a:pos x="csX1" y="csY1"/>
                </a:cxn>
                <a:cxn ang="0">
                  <a:pos x="csX2" y="csY2"/>
                </a:cxn>
                <a:cxn ang="0">
                  <a:pos x="csX3" y="csY3"/>
                </a:cxn>
                <a:cxn ang="0">
                  <a:pos x="csX4" y="csY4"/>
                </a:cxn>
                <a:cxn ang="0">
                  <a:pos x="csX5" y="csY5"/>
                </a:cxn>
              </a:cxnLst>
              <a:rect l="l" t="t" r="r" b="b"/>
              <a:pathLst>
                <a:path w="48485" h="74996">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close/>
                </a:path>
              </a:pathLst>
            </a:custGeom>
            <a:noFill/>
            <a:ln w="1270" cap="rnd">
              <a:solidFill>
                <a:schemeClr val="bg1">
                  <a:lumMod val="50000"/>
                </a:schemeClr>
              </a:solidFill>
              <a:prstDash val="solid"/>
              <a:round/>
            </a:ln>
          </p:spPr>
          <p:txBody>
            <a:bodyPr/>
            <a:lstStyle/>
            <a:p>
              <a:endParaRPr lang="ja-JP" altLang="en-US"/>
            </a:p>
          </p:txBody>
        </p:sp>
        <p:sp>
          <p:nvSpPr>
            <p:cNvPr id="26" name="フリーフォーム: 図形 25">
              <a:extLst>
                <a:ext uri="{FF2B5EF4-FFF2-40B4-BE49-F238E27FC236}">
                  <a16:creationId xmlns:a16="http://schemas.microsoft.com/office/drawing/2014/main" id="{997FAEA2-990A-DA34-32E8-F2FDDBF942DA}"/>
                </a:ext>
              </a:extLst>
            </p:cNvPr>
            <p:cNvSpPr/>
            <p:nvPr/>
          </p:nvSpPr>
          <p:spPr>
            <a:xfrm>
              <a:off x="6481224" y="1832815"/>
              <a:ext cx="227208" cy="87507"/>
            </a:xfrm>
            <a:custGeom>
              <a:avLst/>
              <a:gdLst>
                <a:gd name="csX0" fmla="*/ 102493 w 227208"/>
                <a:gd name="csY0" fmla="*/ 83201 h 87507"/>
                <a:gd name="csX1" fmla="*/ 112484 w 227208"/>
                <a:gd name="csY1" fmla="*/ 72521 h 87507"/>
                <a:gd name="csX2" fmla="*/ 139012 w 227208"/>
                <a:gd name="csY2" fmla="*/ 87507 h 87507"/>
                <a:gd name="csX3" fmla="*/ 227208 w 227208"/>
                <a:gd name="csY3" fmla="*/ 50816 h 87507"/>
                <a:gd name="csX4" fmla="*/ 178287 w 227208"/>
                <a:gd name="csY4" fmla="*/ 0 h 87507"/>
                <a:gd name="csX5" fmla="*/ 113518 w 227208"/>
                <a:gd name="csY5" fmla="*/ 29112 h 87507"/>
                <a:gd name="csX6" fmla="*/ 94397 w 227208"/>
                <a:gd name="csY6" fmla="*/ 7924 h 87507"/>
                <a:gd name="csX7" fmla="*/ 29284 w 227208"/>
                <a:gd name="csY7" fmla="*/ 20154 h 87507"/>
                <a:gd name="csX8" fmla="*/ 27044 w 227208"/>
                <a:gd name="csY8" fmla="*/ 41342 h 87507"/>
                <a:gd name="csX9" fmla="*/ 0 w 227208"/>
                <a:gd name="csY9" fmla="*/ 41342 h 87507"/>
                <a:gd name="csX10" fmla="*/ 1895 w 227208"/>
                <a:gd name="csY10" fmla="*/ 64769 h 87507"/>
                <a:gd name="csX11" fmla="*/ 102493 w 227208"/>
                <a:gd name="csY11" fmla="*/ 83201 h 87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27208" h="87507">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7" name="フリーフォーム: 図形 26">
              <a:extLst>
                <a:ext uri="{FF2B5EF4-FFF2-40B4-BE49-F238E27FC236}">
                  <a16:creationId xmlns:a16="http://schemas.microsoft.com/office/drawing/2014/main" id="{AB354520-FC92-8A99-28F4-F2CADC150906}"/>
                </a:ext>
              </a:extLst>
            </p:cNvPr>
            <p:cNvSpPr/>
            <p:nvPr/>
          </p:nvSpPr>
          <p:spPr>
            <a:xfrm>
              <a:off x="6481224" y="1832815"/>
              <a:ext cx="227208" cy="87507"/>
            </a:xfrm>
            <a:custGeom>
              <a:avLst/>
              <a:gdLst>
                <a:gd name="csX0" fmla="*/ 102493 w 227208"/>
                <a:gd name="csY0" fmla="*/ 83201 h 87507"/>
                <a:gd name="csX1" fmla="*/ 112484 w 227208"/>
                <a:gd name="csY1" fmla="*/ 72521 h 87507"/>
                <a:gd name="csX2" fmla="*/ 139012 w 227208"/>
                <a:gd name="csY2" fmla="*/ 87507 h 87507"/>
                <a:gd name="csX3" fmla="*/ 227208 w 227208"/>
                <a:gd name="csY3" fmla="*/ 50816 h 87507"/>
                <a:gd name="csX4" fmla="*/ 178287 w 227208"/>
                <a:gd name="csY4" fmla="*/ 0 h 87507"/>
                <a:gd name="csX5" fmla="*/ 113518 w 227208"/>
                <a:gd name="csY5" fmla="*/ 29112 h 87507"/>
                <a:gd name="csX6" fmla="*/ 94397 w 227208"/>
                <a:gd name="csY6" fmla="*/ 7924 h 87507"/>
                <a:gd name="csX7" fmla="*/ 29284 w 227208"/>
                <a:gd name="csY7" fmla="*/ 20154 h 87507"/>
                <a:gd name="csX8" fmla="*/ 27044 w 227208"/>
                <a:gd name="csY8" fmla="*/ 41342 h 87507"/>
                <a:gd name="csX9" fmla="*/ 0 w 227208"/>
                <a:gd name="csY9" fmla="*/ 41342 h 87507"/>
                <a:gd name="csX10" fmla="*/ 1895 w 227208"/>
                <a:gd name="csY10" fmla="*/ 64769 h 87507"/>
                <a:gd name="csX11" fmla="*/ 102493 w 227208"/>
                <a:gd name="csY11" fmla="*/ 83201 h 87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27208" h="87507">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noFill/>
            <a:ln w="1270" cap="rnd">
              <a:solidFill>
                <a:schemeClr val="bg1">
                  <a:lumMod val="50000"/>
                </a:schemeClr>
              </a:solidFill>
              <a:prstDash val="solid"/>
              <a:round/>
            </a:ln>
          </p:spPr>
          <p:txBody>
            <a:bodyPr/>
            <a:lstStyle/>
            <a:p>
              <a:endParaRPr lang="ja-JP" altLang="en-US"/>
            </a:p>
          </p:txBody>
        </p:sp>
        <p:sp>
          <p:nvSpPr>
            <p:cNvPr id="28" name="フリーフォーム: 図形 27">
              <a:extLst>
                <a:ext uri="{FF2B5EF4-FFF2-40B4-BE49-F238E27FC236}">
                  <a16:creationId xmlns:a16="http://schemas.microsoft.com/office/drawing/2014/main" id="{13E35844-073D-9EF9-4C76-17CF46CA9BD5}"/>
                </a:ext>
              </a:extLst>
            </p:cNvPr>
            <p:cNvSpPr/>
            <p:nvPr/>
          </p:nvSpPr>
          <p:spPr>
            <a:xfrm>
              <a:off x="4314389" y="2880144"/>
              <a:ext cx="1101115" cy="1288073"/>
            </a:xfrm>
            <a:custGeom>
              <a:avLst/>
              <a:gdLst>
                <a:gd name="csX0" fmla="*/ 736920 w 1101115"/>
                <a:gd name="csY0" fmla="*/ 1226822 h 1288073"/>
                <a:gd name="csX1" fmla="*/ 766376 w 1101115"/>
                <a:gd name="csY1" fmla="*/ 1232162 h 1288073"/>
                <a:gd name="csX2" fmla="*/ 739504 w 1101115"/>
                <a:gd name="csY2" fmla="*/ 1180484 h 1288073"/>
                <a:gd name="csX3" fmla="*/ 701263 w 1101115"/>
                <a:gd name="csY3" fmla="*/ 1154646 h 1288073"/>
                <a:gd name="csX4" fmla="*/ 698506 w 1101115"/>
                <a:gd name="csY4" fmla="*/ 1106930 h 1288073"/>
                <a:gd name="csX5" fmla="*/ 680247 w 1101115"/>
                <a:gd name="csY5" fmla="*/ 1039061 h 1288073"/>
                <a:gd name="csX6" fmla="*/ 667672 w 1101115"/>
                <a:gd name="csY6" fmla="*/ 975325 h 1288073"/>
                <a:gd name="csX7" fmla="*/ 645279 w 1101115"/>
                <a:gd name="csY7" fmla="*/ 932950 h 1288073"/>
                <a:gd name="csX8" fmla="*/ 730891 w 1101115"/>
                <a:gd name="csY8" fmla="*/ 920202 h 1288073"/>
                <a:gd name="csX9" fmla="*/ 773094 w 1101115"/>
                <a:gd name="csY9" fmla="*/ 863529 h 1288073"/>
                <a:gd name="csX10" fmla="*/ 818398 w 1101115"/>
                <a:gd name="csY10" fmla="*/ 839413 h 1288073"/>
                <a:gd name="csX11" fmla="*/ 847854 w 1101115"/>
                <a:gd name="csY11" fmla="*/ 821499 h 1288073"/>
                <a:gd name="csX12" fmla="*/ 854228 w 1101115"/>
                <a:gd name="csY12" fmla="*/ 850093 h 1288073"/>
                <a:gd name="csX13" fmla="*/ 875243 w 1101115"/>
                <a:gd name="csY13" fmla="*/ 850093 h 1288073"/>
                <a:gd name="csX14" fmla="*/ 905561 w 1101115"/>
                <a:gd name="csY14" fmla="*/ 806340 h 1288073"/>
                <a:gd name="csX15" fmla="*/ 898326 w 1101115"/>
                <a:gd name="csY15" fmla="*/ 763103 h 1288073"/>
                <a:gd name="csX16" fmla="*/ 935189 w 1101115"/>
                <a:gd name="csY16" fmla="*/ 738642 h 1288073"/>
                <a:gd name="csX17" fmla="*/ 978426 w 1101115"/>
                <a:gd name="csY17" fmla="*/ 788425 h 1288073"/>
                <a:gd name="csX18" fmla="*/ 1001681 w 1101115"/>
                <a:gd name="csY18" fmla="*/ 783085 h 1288073"/>
                <a:gd name="csX19" fmla="*/ 1010121 w 1101115"/>
                <a:gd name="csY19" fmla="*/ 757591 h 1288073"/>
                <a:gd name="csX20" fmla="*/ 1003576 w 1101115"/>
                <a:gd name="csY20" fmla="*/ 721589 h 1288073"/>
                <a:gd name="csX21" fmla="*/ 975497 w 1101115"/>
                <a:gd name="csY21" fmla="*/ 680247 h 1288073"/>
                <a:gd name="csX22" fmla="*/ 1002887 w 1101115"/>
                <a:gd name="csY22" fmla="*/ 680247 h 1288073"/>
                <a:gd name="csX23" fmla="*/ 1024936 w 1101115"/>
                <a:gd name="csY23" fmla="*/ 722622 h 1288073"/>
                <a:gd name="csX24" fmla="*/ 1056459 w 1101115"/>
                <a:gd name="csY24" fmla="*/ 696784 h 1288073"/>
                <a:gd name="csX25" fmla="*/ 1063349 w 1101115"/>
                <a:gd name="csY25" fmla="*/ 684209 h 1288073"/>
                <a:gd name="csX26" fmla="*/ 1040094 w 1101115"/>
                <a:gd name="csY26" fmla="*/ 650446 h 1288073"/>
                <a:gd name="csX27" fmla="*/ 1038544 w 1101115"/>
                <a:gd name="csY27" fmla="*/ 605831 h 1288073"/>
                <a:gd name="csX28" fmla="*/ 917791 w 1101115"/>
                <a:gd name="csY28" fmla="*/ 484217 h 1288073"/>
                <a:gd name="csX29" fmla="*/ 910039 w 1101115"/>
                <a:gd name="csY29" fmla="*/ 456656 h 1288073"/>
                <a:gd name="csX30" fmla="*/ 957066 w 1101115"/>
                <a:gd name="csY30" fmla="*/ 399294 h 1288073"/>
                <a:gd name="csX31" fmla="*/ 992551 w 1101115"/>
                <a:gd name="csY31" fmla="*/ 373628 h 1288073"/>
                <a:gd name="csX32" fmla="*/ 1020112 w 1101115"/>
                <a:gd name="csY32" fmla="*/ 348306 h 1288073"/>
                <a:gd name="csX33" fmla="*/ 1069895 w 1101115"/>
                <a:gd name="csY33" fmla="*/ 387925 h 1288073"/>
                <a:gd name="csX34" fmla="*/ 1100729 w 1101115"/>
                <a:gd name="csY34" fmla="*/ 364670 h 1288073"/>
                <a:gd name="csX35" fmla="*/ 1097284 w 1101115"/>
                <a:gd name="csY35" fmla="*/ 301624 h 1288073"/>
                <a:gd name="csX36" fmla="*/ 1046985 w 1101115"/>
                <a:gd name="csY36" fmla="*/ 275613 h 1288073"/>
                <a:gd name="csX37" fmla="*/ 1013739 w 1101115"/>
                <a:gd name="csY37" fmla="*/ 216012 h 1288073"/>
                <a:gd name="csX38" fmla="*/ 1002025 w 1101115"/>
                <a:gd name="csY38" fmla="*/ 154515 h 1288073"/>
                <a:gd name="csX39" fmla="*/ 995652 w 1101115"/>
                <a:gd name="csY39" fmla="*/ 140390 h 1288073"/>
                <a:gd name="csX40" fmla="*/ 957066 w 1101115"/>
                <a:gd name="csY40" fmla="*/ 146764 h 1288073"/>
                <a:gd name="csX41" fmla="*/ 941563 w 1101115"/>
                <a:gd name="csY41" fmla="*/ 112140 h 1288073"/>
                <a:gd name="csX42" fmla="*/ 919858 w 1101115"/>
                <a:gd name="csY42" fmla="*/ 72521 h 1288073"/>
                <a:gd name="csX43" fmla="*/ 886268 w 1101115"/>
                <a:gd name="csY43" fmla="*/ 52711 h 1288073"/>
                <a:gd name="csX44" fmla="*/ 822360 w 1101115"/>
                <a:gd name="csY44" fmla="*/ 0 h 1288073"/>
                <a:gd name="csX45" fmla="*/ 811852 w 1101115"/>
                <a:gd name="csY45" fmla="*/ 55467 h 1288073"/>
                <a:gd name="csX46" fmla="*/ 651308 w 1101115"/>
                <a:gd name="csY46" fmla="*/ 193618 h 1288073"/>
                <a:gd name="csX47" fmla="*/ 585505 w 1101115"/>
                <a:gd name="csY47" fmla="*/ 218079 h 1288073"/>
                <a:gd name="csX48" fmla="*/ 552259 w 1101115"/>
                <a:gd name="csY48" fmla="*/ 234443 h 1288073"/>
                <a:gd name="csX49" fmla="*/ 483356 w 1101115"/>
                <a:gd name="csY49" fmla="*/ 247535 h 1288073"/>
                <a:gd name="csX50" fmla="*/ 435468 w 1101115"/>
                <a:gd name="csY50" fmla="*/ 229103 h 1288073"/>
                <a:gd name="csX51" fmla="*/ 417554 w 1101115"/>
                <a:gd name="csY51" fmla="*/ 166573 h 1288073"/>
                <a:gd name="csX52" fmla="*/ 374489 w 1101115"/>
                <a:gd name="csY52" fmla="*/ 110417 h 1288073"/>
                <a:gd name="csX53" fmla="*/ 332286 w 1101115"/>
                <a:gd name="csY53" fmla="*/ 140046 h 1288073"/>
                <a:gd name="csX54" fmla="*/ 352785 w 1101115"/>
                <a:gd name="csY54" fmla="*/ 220146 h 1288073"/>
                <a:gd name="csX55" fmla="*/ 389131 w 1101115"/>
                <a:gd name="csY55" fmla="*/ 247190 h 1288073"/>
                <a:gd name="csX56" fmla="*/ 425994 w 1101115"/>
                <a:gd name="csY56" fmla="*/ 235477 h 1288073"/>
                <a:gd name="csX57" fmla="*/ 480255 w 1101115"/>
                <a:gd name="csY57" fmla="*/ 252875 h 1288073"/>
                <a:gd name="csX58" fmla="*/ 499721 w 1101115"/>
                <a:gd name="csY58" fmla="*/ 290599 h 1288073"/>
                <a:gd name="csX59" fmla="*/ 533483 w 1101115"/>
                <a:gd name="csY59" fmla="*/ 284743 h 1288073"/>
                <a:gd name="csX60" fmla="*/ 585677 w 1101115"/>
                <a:gd name="csY60" fmla="*/ 317127 h 1288073"/>
                <a:gd name="csX61" fmla="*/ 608932 w 1101115"/>
                <a:gd name="csY61" fmla="*/ 316093 h 1288073"/>
                <a:gd name="csX62" fmla="*/ 603592 w 1101115"/>
                <a:gd name="csY62" fmla="*/ 273718 h 1288073"/>
                <a:gd name="csX63" fmla="*/ 643556 w 1101115"/>
                <a:gd name="csY63" fmla="*/ 221696 h 1288073"/>
                <a:gd name="csX64" fmla="*/ 731925 w 1101115"/>
                <a:gd name="csY64" fmla="*/ 203609 h 1288073"/>
                <a:gd name="csX65" fmla="*/ 775161 w 1101115"/>
                <a:gd name="csY65" fmla="*/ 172775 h 1288073"/>
                <a:gd name="csX66" fmla="*/ 767754 w 1101115"/>
                <a:gd name="csY66" fmla="*/ 149520 h 1288073"/>
                <a:gd name="csX67" fmla="*/ 808235 w 1101115"/>
                <a:gd name="csY67" fmla="*/ 134706 h 1288073"/>
                <a:gd name="csX68" fmla="*/ 845615 w 1101115"/>
                <a:gd name="csY68" fmla="*/ 124543 h 1288073"/>
                <a:gd name="csX69" fmla="*/ 875071 w 1101115"/>
                <a:gd name="csY69" fmla="*/ 134706 h 1288073"/>
                <a:gd name="csX70" fmla="*/ 868181 w 1101115"/>
                <a:gd name="csY70" fmla="*/ 163301 h 1288073"/>
                <a:gd name="csX71" fmla="*/ 848715 w 1101115"/>
                <a:gd name="csY71" fmla="*/ 173981 h 1288073"/>
                <a:gd name="csX72" fmla="*/ 881961 w 1101115"/>
                <a:gd name="csY72" fmla="*/ 224969 h 1288073"/>
                <a:gd name="csX73" fmla="*/ 875071 w 1101115"/>
                <a:gd name="csY73" fmla="*/ 249430 h 1288073"/>
                <a:gd name="csX74" fmla="*/ 848715 w 1101115"/>
                <a:gd name="csY74" fmla="*/ 246329 h 1288073"/>
                <a:gd name="csX75" fmla="*/ 840792 w 1101115"/>
                <a:gd name="csY75" fmla="*/ 269584 h 1288073"/>
                <a:gd name="csX76" fmla="*/ 828734 w 1101115"/>
                <a:gd name="csY76" fmla="*/ 291805 h 1288073"/>
                <a:gd name="csX77" fmla="*/ 835107 w 1101115"/>
                <a:gd name="csY77" fmla="*/ 299729 h 1288073"/>
                <a:gd name="csX78" fmla="*/ 830801 w 1101115"/>
                <a:gd name="csY78" fmla="*/ 330563 h 1288073"/>
                <a:gd name="csX79" fmla="*/ 797555 w 1101115"/>
                <a:gd name="csY79" fmla="*/ 317299 h 1288073"/>
                <a:gd name="csX80" fmla="*/ 796005 w 1101115"/>
                <a:gd name="csY80" fmla="*/ 322639 h 1288073"/>
                <a:gd name="csX81" fmla="*/ 830628 w 1101115"/>
                <a:gd name="csY81" fmla="*/ 337109 h 1288073"/>
                <a:gd name="csX82" fmla="*/ 827700 w 1101115"/>
                <a:gd name="csY82" fmla="*/ 347961 h 1288073"/>
                <a:gd name="csX83" fmla="*/ 781363 w 1101115"/>
                <a:gd name="csY83" fmla="*/ 324706 h 1288073"/>
                <a:gd name="csX84" fmla="*/ 769821 w 1101115"/>
                <a:gd name="csY84" fmla="*/ 358641 h 1288073"/>
                <a:gd name="csX85" fmla="*/ 787736 w 1101115"/>
                <a:gd name="csY85" fmla="*/ 367599 h 1288073"/>
                <a:gd name="csX86" fmla="*/ 784119 w 1101115"/>
                <a:gd name="csY86" fmla="*/ 382413 h 1288073"/>
                <a:gd name="csX87" fmla="*/ 775506 w 1101115"/>
                <a:gd name="csY87" fmla="*/ 381379 h 1288073"/>
                <a:gd name="csX88" fmla="*/ 767237 w 1101115"/>
                <a:gd name="csY88" fmla="*/ 408941 h 1288073"/>
                <a:gd name="csX89" fmla="*/ 808752 w 1101115"/>
                <a:gd name="csY89" fmla="*/ 423755 h 1288073"/>
                <a:gd name="csX90" fmla="*/ 807718 w 1101115"/>
                <a:gd name="csY90" fmla="*/ 437019 h 1288073"/>
                <a:gd name="csX91" fmla="*/ 767754 w 1101115"/>
                <a:gd name="csY91" fmla="*/ 425305 h 1288073"/>
                <a:gd name="csX92" fmla="*/ 757763 w 1101115"/>
                <a:gd name="csY92" fmla="*/ 447526 h 1288073"/>
                <a:gd name="csX93" fmla="*/ 784119 w 1101115"/>
                <a:gd name="csY93" fmla="*/ 464580 h 1288073"/>
                <a:gd name="csX94" fmla="*/ 774128 w 1101115"/>
                <a:gd name="csY94" fmla="*/ 475260 h 1288073"/>
                <a:gd name="csX95" fmla="*/ 747772 w 1101115"/>
                <a:gd name="csY95" fmla="*/ 456656 h 1288073"/>
                <a:gd name="csX96" fmla="*/ 736231 w 1101115"/>
                <a:gd name="csY96" fmla="*/ 466819 h 1288073"/>
                <a:gd name="csX97" fmla="*/ 767237 w 1101115"/>
                <a:gd name="csY97" fmla="*/ 489557 h 1288073"/>
                <a:gd name="csX98" fmla="*/ 761553 w 1101115"/>
                <a:gd name="csY98" fmla="*/ 497481 h 1288073"/>
                <a:gd name="csX99" fmla="*/ 746739 w 1101115"/>
                <a:gd name="csY99" fmla="*/ 488524 h 1288073"/>
                <a:gd name="csX100" fmla="*/ 743121 w 1101115"/>
                <a:gd name="csY100" fmla="*/ 493347 h 1288073"/>
                <a:gd name="csX101" fmla="*/ 752940 w 1101115"/>
                <a:gd name="csY101" fmla="*/ 509539 h 1288073"/>
                <a:gd name="csX102" fmla="*/ 741571 w 1101115"/>
                <a:gd name="csY102" fmla="*/ 516774 h 1288073"/>
                <a:gd name="csX103" fmla="*/ 718316 w 1101115"/>
                <a:gd name="csY103" fmla="*/ 470092 h 1288073"/>
                <a:gd name="csX104" fmla="*/ 700918 w 1101115"/>
                <a:gd name="csY104" fmla="*/ 481289 h 1288073"/>
                <a:gd name="csX105" fmla="*/ 712115 w 1101115"/>
                <a:gd name="csY105" fmla="*/ 506611 h 1288073"/>
                <a:gd name="csX106" fmla="*/ 701952 w 1101115"/>
                <a:gd name="csY106" fmla="*/ 514707 h 1288073"/>
                <a:gd name="csX107" fmla="*/ 711426 w 1101115"/>
                <a:gd name="csY107" fmla="*/ 520564 h 1288073"/>
                <a:gd name="csX108" fmla="*/ 723484 w 1101115"/>
                <a:gd name="csY108" fmla="*/ 514707 h 1288073"/>
                <a:gd name="csX109" fmla="*/ 731925 w 1101115"/>
                <a:gd name="csY109" fmla="*/ 526421 h 1288073"/>
                <a:gd name="csX110" fmla="*/ 705052 w 1101115"/>
                <a:gd name="csY110" fmla="*/ 539168 h 1288073"/>
                <a:gd name="csX111" fmla="*/ 683520 w 1101115"/>
                <a:gd name="csY111" fmla="*/ 537617 h 1288073"/>
                <a:gd name="csX112" fmla="*/ 692133 w 1101115"/>
                <a:gd name="csY112" fmla="*/ 526937 h 1288073"/>
                <a:gd name="csX113" fmla="*/ 687826 w 1101115"/>
                <a:gd name="csY113" fmla="*/ 502132 h 1288073"/>
                <a:gd name="csX114" fmla="*/ 660437 w 1101115"/>
                <a:gd name="csY114" fmla="*/ 489385 h 1288073"/>
                <a:gd name="csX115" fmla="*/ 648896 w 1101115"/>
                <a:gd name="csY115" fmla="*/ 505405 h 1288073"/>
                <a:gd name="csX116" fmla="*/ 619440 w 1101115"/>
                <a:gd name="csY116" fmla="*/ 509712 h 1288073"/>
                <a:gd name="csX117" fmla="*/ 598425 w 1101115"/>
                <a:gd name="csY117" fmla="*/ 528315 h 1288073"/>
                <a:gd name="csX118" fmla="*/ 551570 w 1101115"/>
                <a:gd name="csY118" fmla="*/ 534172 h 1288073"/>
                <a:gd name="csX119" fmla="*/ 545197 w 1101115"/>
                <a:gd name="csY119" fmla="*/ 561733 h 1288073"/>
                <a:gd name="csX120" fmla="*/ 534689 w 1101115"/>
                <a:gd name="csY120" fmla="*/ 565523 h 1288073"/>
                <a:gd name="csX121" fmla="*/ 531588 w 1101115"/>
                <a:gd name="csY121" fmla="*/ 531588 h 1288073"/>
                <a:gd name="csX122" fmla="*/ 484217 w 1101115"/>
                <a:gd name="csY122" fmla="*/ 522631 h 1288073"/>
                <a:gd name="csX123" fmla="*/ 481461 w 1101115"/>
                <a:gd name="csY123" fmla="*/ 541924 h 1288073"/>
                <a:gd name="csX124" fmla="*/ 467336 w 1101115"/>
                <a:gd name="csY124" fmla="*/ 543819 h 1288073"/>
                <a:gd name="csX125" fmla="*/ 465786 w 1101115"/>
                <a:gd name="csY125" fmla="*/ 520564 h 1288073"/>
                <a:gd name="csX126" fmla="*/ 425822 w 1101115"/>
                <a:gd name="csY126" fmla="*/ 523664 h 1288073"/>
                <a:gd name="csX127" fmla="*/ 422721 w 1101115"/>
                <a:gd name="csY127" fmla="*/ 540718 h 1288073"/>
                <a:gd name="csX128" fmla="*/ 425822 w 1101115"/>
                <a:gd name="csY128" fmla="*/ 566729 h 1288073"/>
                <a:gd name="csX129" fmla="*/ 362603 w 1101115"/>
                <a:gd name="csY129" fmla="*/ 596357 h 1288073"/>
                <a:gd name="csX130" fmla="*/ 335731 w 1101115"/>
                <a:gd name="csY130" fmla="*/ 585161 h 1288073"/>
                <a:gd name="csX131" fmla="*/ 315749 w 1101115"/>
                <a:gd name="csY131" fmla="*/ 594635 h 1288073"/>
                <a:gd name="csX132" fmla="*/ 253736 w 1101115"/>
                <a:gd name="csY132" fmla="*/ 569141 h 1288073"/>
                <a:gd name="csX133" fmla="*/ 268550 w 1101115"/>
                <a:gd name="csY133" fmla="*/ 528832 h 1288073"/>
                <a:gd name="csX134" fmla="*/ 290083 w 1101115"/>
                <a:gd name="csY134" fmla="*/ 478705 h 1288073"/>
                <a:gd name="csX135" fmla="*/ 273890 w 1101115"/>
                <a:gd name="csY135" fmla="*/ 456656 h 1288073"/>
                <a:gd name="csX136" fmla="*/ 232893 w 1101115"/>
                <a:gd name="csY136" fmla="*/ 464063 h 1288073"/>
                <a:gd name="csX137" fmla="*/ 150726 w 1101115"/>
                <a:gd name="csY137" fmla="*/ 456656 h 1288073"/>
                <a:gd name="csX138" fmla="*/ 98015 w 1101115"/>
                <a:gd name="csY138" fmla="*/ 358986 h 1288073"/>
                <a:gd name="csX139" fmla="*/ 140046 w 1101115"/>
                <a:gd name="csY139" fmla="*/ 311270 h 1288073"/>
                <a:gd name="csX140" fmla="*/ 136428 w 1101115"/>
                <a:gd name="csY140" fmla="*/ 286465 h 1288073"/>
                <a:gd name="csX141" fmla="*/ 54778 w 1101115"/>
                <a:gd name="csY141" fmla="*/ 215839 h 1288073"/>
                <a:gd name="csX142" fmla="*/ 33763 w 1101115"/>
                <a:gd name="csY142" fmla="*/ 218940 h 1288073"/>
                <a:gd name="csX143" fmla="*/ 42203 w 1101115"/>
                <a:gd name="csY143" fmla="*/ 278369 h 1288073"/>
                <a:gd name="csX144" fmla="*/ 0 w 1101115"/>
                <a:gd name="csY144" fmla="*/ 330391 h 1288073"/>
                <a:gd name="csX145" fmla="*/ 24288 w 1101115"/>
                <a:gd name="csY145" fmla="*/ 365532 h 1288073"/>
                <a:gd name="csX146" fmla="*/ 28595 w 1101115"/>
                <a:gd name="csY146" fmla="*/ 455622 h 1288073"/>
                <a:gd name="csX147" fmla="*/ 45648 w 1101115"/>
                <a:gd name="csY147" fmla="*/ 488696 h 1288073"/>
                <a:gd name="csX148" fmla="*/ 36002 w 1101115"/>
                <a:gd name="csY148" fmla="*/ 523492 h 1288073"/>
                <a:gd name="csX149" fmla="*/ 48749 w 1101115"/>
                <a:gd name="csY149" fmla="*/ 561733 h 1288073"/>
                <a:gd name="csX150" fmla="*/ 83545 w 1101115"/>
                <a:gd name="csY150" fmla="*/ 596702 h 1288073"/>
                <a:gd name="csX151" fmla="*/ 149864 w 1101115"/>
                <a:gd name="csY151" fmla="*/ 601008 h 1288073"/>
                <a:gd name="csX152" fmla="*/ 149864 w 1101115"/>
                <a:gd name="csY152" fmla="*/ 719866 h 1288073"/>
                <a:gd name="csX153" fmla="*/ 190173 w 1101115"/>
                <a:gd name="csY153" fmla="*/ 702468 h 1288073"/>
                <a:gd name="csX154" fmla="*/ 245640 w 1101115"/>
                <a:gd name="csY154" fmla="*/ 701779 h 1288073"/>
                <a:gd name="csX155" fmla="*/ 268895 w 1101115"/>
                <a:gd name="csY155" fmla="*/ 741054 h 1288073"/>
                <a:gd name="csX156" fmla="*/ 333147 w 1101115"/>
                <a:gd name="csY156" fmla="*/ 782396 h 1288073"/>
                <a:gd name="csX157" fmla="*/ 336248 w 1101115"/>
                <a:gd name="csY157" fmla="*/ 848199 h 1288073"/>
                <a:gd name="csX158" fmla="*/ 347445 w 1101115"/>
                <a:gd name="csY158" fmla="*/ 901943 h 1288073"/>
                <a:gd name="csX159" fmla="*/ 322467 w 1101115"/>
                <a:gd name="csY159" fmla="*/ 911762 h 1288073"/>
                <a:gd name="csX160" fmla="*/ 278197 w 1101115"/>
                <a:gd name="csY160" fmla="*/ 972224 h 1288073"/>
                <a:gd name="csX161" fmla="*/ 286637 w 1101115"/>
                <a:gd name="csY161" fmla="*/ 999786 h 1288073"/>
                <a:gd name="csX162" fmla="*/ 280264 w 1101115"/>
                <a:gd name="csY162" fmla="*/ 1046468 h 1288073"/>
                <a:gd name="csX163" fmla="*/ 370699 w 1101115"/>
                <a:gd name="csY163" fmla="*/ 1119677 h 1288073"/>
                <a:gd name="csX164" fmla="*/ 418070 w 1101115"/>
                <a:gd name="csY164" fmla="*/ 1130357 h 1288073"/>
                <a:gd name="csX165" fmla="*/ 485423 w 1101115"/>
                <a:gd name="csY165" fmla="*/ 1165498 h 1288073"/>
                <a:gd name="csX166" fmla="*/ 541924 w 1101115"/>
                <a:gd name="csY166" fmla="*/ 1203911 h 1288073"/>
                <a:gd name="csX167" fmla="*/ 569485 w 1101115"/>
                <a:gd name="csY167" fmla="*/ 1238708 h 1288073"/>
                <a:gd name="csX168" fmla="*/ 647174 w 1101115"/>
                <a:gd name="csY168" fmla="*/ 1260584 h 1288073"/>
                <a:gd name="csX169" fmla="*/ 670084 w 1101115"/>
                <a:gd name="csY169" fmla="*/ 1281255 h 1288073"/>
                <a:gd name="csX170" fmla="*/ 733992 w 1101115"/>
                <a:gd name="csY170" fmla="*/ 1284184 h 1288073"/>
                <a:gd name="csX171" fmla="*/ 738126 w 1101115"/>
                <a:gd name="csY171" fmla="*/ 1226822 h 1288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Lst>
              <a:rect l="l" t="t" r="r" b="b"/>
              <a:pathLst>
                <a:path w="1101115" h="1288073">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29" name="フリーフォーム: 図形 28">
              <a:extLst>
                <a:ext uri="{FF2B5EF4-FFF2-40B4-BE49-F238E27FC236}">
                  <a16:creationId xmlns:a16="http://schemas.microsoft.com/office/drawing/2014/main" id="{D4FB1B7E-F7FA-8CB4-868D-ACED7F1FC593}"/>
                </a:ext>
              </a:extLst>
            </p:cNvPr>
            <p:cNvSpPr/>
            <p:nvPr/>
          </p:nvSpPr>
          <p:spPr>
            <a:xfrm>
              <a:off x="4314389" y="2880144"/>
              <a:ext cx="1101115" cy="1288073"/>
            </a:xfrm>
            <a:custGeom>
              <a:avLst/>
              <a:gdLst>
                <a:gd name="csX0" fmla="*/ 736920 w 1101115"/>
                <a:gd name="csY0" fmla="*/ 1226822 h 1288073"/>
                <a:gd name="csX1" fmla="*/ 766376 w 1101115"/>
                <a:gd name="csY1" fmla="*/ 1232162 h 1288073"/>
                <a:gd name="csX2" fmla="*/ 739504 w 1101115"/>
                <a:gd name="csY2" fmla="*/ 1180484 h 1288073"/>
                <a:gd name="csX3" fmla="*/ 701263 w 1101115"/>
                <a:gd name="csY3" fmla="*/ 1154646 h 1288073"/>
                <a:gd name="csX4" fmla="*/ 698506 w 1101115"/>
                <a:gd name="csY4" fmla="*/ 1106930 h 1288073"/>
                <a:gd name="csX5" fmla="*/ 680247 w 1101115"/>
                <a:gd name="csY5" fmla="*/ 1039061 h 1288073"/>
                <a:gd name="csX6" fmla="*/ 667672 w 1101115"/>
                <a:gd name="csY6" fmla="*/ 975325 h 1288073"/>
                <a:gd name="csX7" fmla="*/ 645279 w 1101115"/>
                <a:gd name="csY7" fmla="*/ 932950 h 1288073"/>
                <a:gd name="csX8" fmla="*/ 730891 w 1101115"/>
                <a:gd name="csY8" fmla="*/ 920202 h 1288073"/>
                <a:gd name="csX9" fmla="*/ 773094 w 1101115"/>
                <a:gd name="csY9" fmla="*/ 863529 h 1288073"/>
                <a:gd name="csX10" fmla="*/ 818398 w 1101115"/>
                <a:gd name="csY10" fmla="*/ 839413 h 1288073"/>
                <a:gd name="csX11" fmla="*/ 847854 w 1101115"/>
                <a:gd name="csY11" fmla="*/ 821499 h 1288073"/>
                <a:gd name="csX12" fmla="*/ 854228 w 1101115"/>
                <a:gd name="csY12" fmla="*/ 850093 h 1288073"/>
                <a:gd name="csX13" fmla="*/ 875243 w 1101115"/>
                <a:gd name="csY13" fmla="*/ 850093 h 1288073"/>
                <a:gd name="csX14" fmla="*/ 905561 w 1101115"/>
                <a:gd name="csY14" fmla="*/ 806340 h 1288073"/>
                <a:gd name="csX15" fmla="*/ 898326 w 1101115"/>
                <a:gd name="csY15" fmla="*/ 763103 h 1288073"/>
                <a:gd name="csX16" fmla="*/ 935189 w 1101115"/>
                <a:gd name="csY16" fmla="*/ 738642 h 1288073"/>
                <a:gd name="csX17" fmla="*/ 978426 w 1101115"/>
                <a:gd name="csY17" fmla="*/ 788425 h 1288073"/>
                <a:gd name="csX18" fmla="*/ 1001681 w 1101115"/>
                <a:gd name="csY18" fmla="*/ 783085 h 1288073"/>
                <a:gd name="csX19" fmla="*/ 1010121 w 1101115"/>
                <a:gd name="csY19" fmla="*/ 757591 h 1288073"/>
                <a:gd name="csX20" fmla="*/ 1003576 w 1101115"/>
                <a:gd name="csY20" fmla="*/ 721589 h 1288073"/>
                <a:gd name="csX21" fmla="*/ 975497 w 1101115"/>
                <a:gd name="csY21" fmla="*/ 680247 h 1288073"/>
                <a:gd name="csX22" fmla="*/ 1002887 w 1101115"/>
                <a:gd name="csY22" fmla="*/ 680247 h 1288073"/>
                <a:gd name="csX23" fmla="*/ 1024936 w 1101115"/>
                <a:gd name="csY23" fmla="*/ 722622 h 1288073"/>
                <a:gd name="csX24" fmla="*/ 1056459 w 1101115"/>
                <a:gd name="csY24" fmla="*/ 696784 h 1288073"/>
                <a:gd name="csX25" fmla="*/ 1063349 w 1101115"/>
                <a:gd name="csY25" fmla="*/ 684209 h 1288073"/>
                <a:gd name="csX26" fmla="*/ 1040094 w 1101115"/>
                <a:gd name="csY26" fmla="*/ 650446 h 1288073"/>
                <a:gd name="csX27" fmla="*/ 1038544 w 1101115"/>
                <a:gd name="csY27" fmla="*/ 605831 h 1288073"/>
                <a:gd name="csX28" fmla="*/ 917791 w 1101115"/>
                <a:gd name="csY28" fmla="*/ 484217 h 1288073"/>
                <a:gd name="csX29" fmla="*/ 910039 w 1101115"/>
                <a:gd name="csY29" fmla="*/ 456656 h 1288073"/>
                <a:gd name="csX30" fmla="*/ 957066 w 1101115"/>
                <a:gd name="csY30" fmla="*/ 399294 h 1288073"/>
                <a:gd name="csX31" fmla="*/ 992551 w 1101115"/>
                <a:gd name="csY31" fmla="*/ 373628 h 1288073"/>
                <a:gd name="csX32" fmla="*/ 1020112 w 1101115"/>
                <a:gd name="csY32" fmla="*/ 348306 h 1288073"/>
                <a:gd name="csX33" fmla="*/ 1069895 w 1101115"/>
                <a:gd name="csY33" fmla="*/ 387925 h 1288073"/>
                <a:gd name="csX34" fmla="*/ 1100729 w 1101115"/>
                <a:gd name="csY34" fmla="*/ 364670 h 1288073"/>
                <a:gd name="csX35" fmla="*/ 1097284 w 1101115"/>
                <a:gd name="csY35" fmla="*/ 301624 h 1288073"/>
                <a:gd name="csX36" fmla="*/ 1046985 w 1101115"/>
                <a:gd name="csY36" fmla="*/ 275613 h 1288073"/>
                <a:gd name="csX37" fmla="*/ 1013739 w 1101115"/>
                <a:gd name="csY37" fmla="*/ 216012 h 1288073"/>
                <a:gd name="csX38" fmla="*/ 1002025 w 1101115"/>
                <a:gd name="csY38" fmla="*/ 154515 h 1288073"/>
                <a:gd name="csX39" fmla="*/ 995652 w 1101115"/>
                <a:gd name="csY39" fmla="*/ 140390 h 1288073"/>
                <a:gd name="csX40" fmla="*/ 957066 w 1101115"/>
                <a:gd name="csY40" fmla="*/ 146764 h 1288073"/>
                <a:gd name="csX41" fmla="*/ 941563 w 1101115"/>
                <a:gd name="csY41" fmla="*/ 112140 h 1288073"/>
                <a:gd name="csX42" fmla="*/ 919858 w 1101115"/>
                <a:gd name="csY42" fmla="*/ 72521 h 1288073"/>
                <a:gd name="csX43" fmla="*/ 886268 w 1101115"/>
                <a:gd name="csY43" fmla="*/ 52711 h 1288073"/>
                <a:gd name="csX44" fmla="*/ 822360 w 1101115"/>
                <a:gd name="csY44" fmla="*/ 0 h 1288073"/>
                <a:gd name="csX45" fmla="*/ 811852 w 1101115"/>
                <a:gd name="csY45" fmla="*/ 55467 h 1288073"/>
                <a:gd name="csX46" fmla="*/ 651308 w 1101115"/>
                <a:gd name="csY46" fmla="*/ 193618 h 1288073"/>
                <a:gd name="csX47" fmla="*/ 585505 w 1101115"/>
                <a:gd name="csY47" fmla="*/ 218079 h 1288073"/>
                <a:gd name="csX48" fmla="*/ 552259 w 1101115"/>
                <a:gd name="csY48" fmla="*/ 234443 h 1288073"/>
                <a:gd name="csX49" fmla="*/ 483356 w 1101115"/>
                <a:gd name="csY49" fmla="*/ 247535 h 1288073"/>
                <a:gd name="csX50" fmla="*/ 435468 w 1101115"/>
                <a:gd name="csY50" fmla="*/ 229103 h 1288073"/>
                <a:gd name="csX51" fmla="*/ 417554 w 1101115"/>
                <a:gd name="csY51" fmla="*/ 166573 h 1288073"/>
                <a:gd name="csX52" fmla="*/ 374489 w 1101115"/>
                <a:gd name="csY52" fmla="*/ 110417 h 1288073"/>
                <a:gd name="csX53" fmla="*/ 332286 w 1101115"/>
                <a:gd name="csY53" fmla="*/ 140046 h 1288073"/>
                <a:gd name="csX54" fmla="*/ 352785 w 1101115"/>
                <a:gd name="csY54" fmla="*/ 220146 h 1288073"/>
                <a:gd name="csX55" fmla="*/ 389131 w 1101115"/>
                <a:gd name="csY55" fmla="*/ 247190 h 1288073"/>
                <a:gd name="csX56" fmla="*/ 425994 w 1101115"/>
                <a:gd name="csY56" fmla="*/ 235477 h 1288073"/>
                <a:gd name="csX57" fmla="*/ 480255 w 1101115"/>
                <a:gd name="csY57" fmla="*/ 252875 h 1288073"/>
                <a:gd name="csX58" fmla="*/ 499721 w 1101115"/>
                <a:gd name="csY58" fmla="*/ 290599 h 1288073"/>
                <a:gd name="csX59" fmla="*/ 533483 w 1101115"/>
                <a:gd name="csY59" fmla="*/ 284743 h 1288073"/>
                <a:gd name="csX60" fmla="*/ 585677 w 1101115"/>
                <a:gd name="csY60" fmla="*/ 317127 h 1288073"/>
                <a:gd name="csX61" fmla="*/ 608932 w 1101115"/>
                <a:gd name="csY61" fmla="*/ 316093 h 1288073"/>
                <a:gd name="csX62" fmla="*/ 603592 w 1101115"/>
                <a:gd name="csY62" fmla="*/ 273718 h 1288073"/>
                <a:gd name="csX63" fmla="*/ 643556 w 1101115"/>
                <a:gd name="csY63" fmla="*/ 221696 h 1288073"/>
                <a:gd name="csX64" fmla="*/ 731925 w 1101115"/>
                <a:gd name="csY64" fmla="*/ 203609 h 1288073"/>
                <a:gd name="csX65" fmla="*/ 775161 w 1101115"/>
                <a:gd name="csY65" fmla="*/ 172775 h 1288073"/>
                <a:gd name="csX66" fmla="*/ 767754 w 1101115"/>
                <a:gd name="csY66" fmla="*/ 149520 h 1288073"/>
                <a:gd name="csX67" fmla="*/ 808235 w 1101115"/>
                <a:gd name="csY67" fmla="*/ 134706 h 1288073"/>
                <a:gd name="csX68" fmla="*/ 845615 w 1101115"/>
                <a:gd name="csY68" fmla="*/ 124543 h 1288073"/>
                <a:gd name="csX69" fmla="*/ 875071 w 1101115"/>
                <a:gd name="csY69" fmla="*/ 134706 h 1288073"/>
                <a:gd name="csX70" fmla="*/ 868181 w 1101115"/>
                <a:gd name="csY70" fmla="*/ 163301 h 1288073"/>
                <a:gd name="csX71" fmla="*/ 848715 w 1101115"/>
                <a:gd name="csY71" fmla="*/ 173981 h 1288073"/>
                <a:gd name="csX72" fmla="*/ 881961 w 1101115"/>
                <a:gd name="csY72" fmla="*/ 224969 h 1288073"/>
                <a:gd name="csX73" fmla="*/ 875071 w 1101115"/>
                <a:gd name="csY73" fmla="*/ 249430 h 1288073"/>
                <a:gd name="csX74" fmla="*/ 848715 w 1101115"/>
                <a:gd name="csY74" fmla="*/ 246329 h 1288073"/>
                <a:gd name="csX75" fmla="*/ 840792 w 1101115"/>
                <a:gd name="csY75" fmla="*/ 269584 h 1288073"/>
                <a:gd name="csX76" fmla="*/ 828734 w 1101115"/>
                <a:gd name="csY76" fmla="*/ 291805 h 1288073"/>
                <a:gd name="csX77" fmla="*/ 835107 w 1101115"/>
                <a:gd name="csY77" fmla="*/ 299729 h 1288073"/>
                <a:gd name="csX78" fmla="*/ 830801 w 1101115"/>
                <a:gd name="csY78" fmla="*/ 330563 h 1288073"/>
                <a:gd name="csX79" fmla="*/ 797555 w 1101115"/>
                <a:gd name="csY79" fmla="*/ 317299 h 1288073"/>
                <a:gd name="csX80" fmla="*/ 796005 w 1101115"/>
                <a:gd name="csY80" fmla="*/ 322639 h 1288073"/>
                <a:gd name="csX81" fmla="*/ 830628 w 1101115"/>
                <a:gd name="csY81" fmla="*/ 337109 h 1288073"/>
                <a:gd name="csX82" fmla="*/ 827700 w 1101115"/>
                <a:gd name="csY82" fmla="*/ 347961 h 1288073"/>
                <a:gd name="csX83" fmla="*/ 781363 w 1101115"/>
                <a:gd name="csY83" fmla="*/ 324706 h 1288073"/>
                <a:gd name="csX84" fmla="*/ 769821 w 1101115"/>
                <a:gd name="csY84" fmla="*/ 358641 h 1288073"/>
                <a:gd name="csX85" fmla="*/ 787736 w 1101115"/>
                <a:gd name="csY85" fmla="*/ 367599 h 1288073"/>
                <a:gd name="csX86" fmla="*/ 784119 w 1101115"/>
                <a:gd name="csY86" fmla="*/ 382413 h 1288073"/>
                <a:gd name="csX87" fmla="*/ 775506 w 1101115"/>
                <a:gd name="csY87" fmla="*/ 381379 h 1288073"/>
                <a:gd name="csX88" fmla="*/ 767237 w 1101115"/>
                <a:gd name="csY88" fmla="*/ 408941 h 1288073"/>
                <a:gd name="csX89" fmla="*/ 808752 w 1101115"/>
                <a:gd name="csY89" fmla="*/ 423755 h 1288073"/>
                <a:gd name="csX90" fmla="*/ 807718 w 1101115"/>
                <a:gd name="csY90" fmla="*/ 437019 h 1288073"/>
                <a:gd name="csX91" fmla="*/ 767754 w 1101115"/>
                <a:gd name="csY91" fmla="*/ 425305 h 1288073"/>
                <a:gd name="csX92" fmla="*/ 757763 w 1101115"/>
                <a:gd name="csY92" fmla="*/ 447526 h 1288073"/>
                <a:gd name="csX93" fmla="*/ 784119 w 1101115"/>
                <a:gd name="csY93" fmla="*/ 464580 h 1288073"/>
                <a:gd name="csX94" fmla="*/ 774128 w 1101115"/>
                <a:gd name="csY94" fmla="*/ 475260 h 1288073"/>
                <a:gd name="csX95" fmla="*/ 747772 w 1101115"/>
                <a:gd name="csY95" fmla="*/ 456656 h 1288073"/>
                <a:gd name="csX96" fmla="*/ 736231 w 1101115"/>
                <a:gd name="csY96" fmla="*/ 466819 h 1288073"/>
                <a:gd name="csX97" fmla="*/ 767237 w 1101115"/>
                <a:gd name="csY97" fmla="*/ 489557 h 1288073"/>
                <a:gd name="csX98" fmla="*/ 761553 w 1101115"/>
                <a:gd name="csY98" fmla="*/ 497481 h 1288073"/>
                <a:gd name="csX99" fmla="*/ 746739 w 1101115"/>
                <a:gd name="csY99" fmla="*/ 488524 h 1288073"/>
                <a:gd name="csX100" fmla="*/ 743121 w 1101115"/>
                <a:gd name="csY100" fmla="*/ 493347 h 1288073"/>
                <a:gd name="csX101" fmla="*/ 752940 w 1101115"/>
                <a:gd name="csY101" fmla="*/ 509539 h 1288073"/>
                <a:gd name="csX102" fmla="*/ 741571 w 1101115"/>
                <a:gd name="csY102" fmla="*/ 516774 h 1288073"/>
                <a:gd name="csX103" fmla="*/ 718316 w 1101115"/>
                <a:gd name="csY103" fmla="*/ 470092 h 1288073"/>
                <a:gd name="csX104" fmla="*/ 700918 w 1101115"/>
                <a:gd name="csY104" fmla="*/ 481289 h 1288073"/>
                <a:gd name="csX105" fmla="*/ 712115 w 1101115"/>
                <a:gd name="csY105" fmla="*/ 506611 h 1288073"/>
                <a:gd name="csX106" fmla="*/ 701952 w 1101115"/>
                <a:gd name="csY106" fmla="*/ 514707 h 1288073"/>
                <a:gd name="csX107" fmla="*/ 711426 w 1101115"/>
                <a:gd name="csY107" fmla="*/ 520564 h 1288073"/>
                <a:gd name="csX108" fmla="*/ 723484 w 1101115"/>
                <a:gd name="csY108" fmla="*/ 514707 h 1288073"/>
                <a:gd name="csX109" fmla="*/ 731925 w 1101115"/>
                <a:gd name="csY109" fmla="*/ 526421 h 1288073"/>
                <a:gd name="csX110" fmla="*/ 705052 w 1101115"/>
                <a:gd name="csY110" fmla="*/ 539168 h 1288073"/>
                <a:gd name="csX111" fmla="*/ 683520 w 1101115"/>
                <a:gd name="csY111" fmla="*/ 537617 h 1288073"/>
                <a:gd name="csX112" fmla="*/ 692133 w 1101115"/>
                <a:gd name="csY112" fmla="*/ 526937 h 1288073"/>
                <a:gd name="csX113" fmla="*/ 687826 w 1101115"/>
                <a:gd name="csY113" fmla="*/ 502132 h 1288073"/>
                <a:gd name="csX114" fmla="*/ 660437 w 1101115"/>
                <a:gd name="csY114" fmla="*/ 489385 h 1288073"/>
                <a:gd name="csX115" fmla="*/ 648896 w 1101115"/>
                <a:gd name="csY115" fmla="*/ 505405 h 1288073"/>
                <a:gd name="csX116" fmla="*/ 619440 w 1101115"/>
                <a:gd name="csY116" fmla="*/ 509712 h 1288073"/>
                <a:gd name="csX117" fmla="*/ 598425 w 1101115"/>
                <a:gd name="csY117" fmla="*/ 528315 h 1288073"/>
                <a:gd name="csX118" fmla="*/ 551570 w 1101115"/>
                <a:gd name="csY118" fmla="*/ 534172 h 1288073"/>
                <a:gd name="csX119" fmla="*/ 545197 w 1101115"/>
                <a:gd name="csY119" fmla="*/ 561733 h 1288073"/>
                <a:gd name="csX120" fmla="*/ 534689 w 1101115"/>
                <a:gd name="csY120" fmla="*/ 565523 h 1288073"/>
                <a:gd name="csX121" fmla="*/ 531588 w 1101115"/>
                <a:gd name="csY121" fmla="*/ 531588 h 1288073"/>
                <a:gd name="csX122" fmla="*/ 484217 w 1101115"/>
                <a:gd name="csY122" fmla="*/ 522631 h 1288073"/>
                <a:gd name="csX123" fmla="*/ 481461 w 1101115"/>
                <a:gd name="csY123" fmla="*/ 541924 h 1288073"/>
                <a:gd name="csX124" fmla="*/ 467336 w 1101115"/>
                <a:gd name="csY124" fmla="*/ 543819 h 1288073"/>
                <a:gd name="csX125" fmla="*/ 465786 w 1101115"/>
                <a:gd name="csY125" fmla="*/ 520564 h 1288073"/>
                <a:gd name="csX126" fmla="*/ 425822 w 1101115"/>
                <a:gd name="csY126" fmla="*/ 523664 h 1288073"/>
                <a:gd name="csX127" fmla="*/ 422721 w 1101115"/>
                <a:gd name="csY127" fmla="*/ 540718 h 1288073"/>
                <a:gd name="csX128" fmla="*/ 425822 w 1101115"/>
                <a:gd name="csY128" fmla="*/ 566729 h 1288073"/>
                <a:gd name="csX129" fmla="*/ 362603 w 1101115"/>
                <a:gd name="csY129" fmla="*/ 596357 h 1288073"/>
                <a:gd name="csX130" fmla="*/ 335731 w 1101115"/>
                <a:gd name="csY130" fmla="*/ 585161 h 1288073"/>
                <a:gd name="csX131" fmla="*/ 315749 w 1101115"/>
                <a:gd name="csY131" fmla="*/ 594635 h 1288073"/>
                <a:gd name="csX132" fmla="*/ 253736 w 1101115"/>
                <a:gd name="csY132" fmla="*/ 569141 h 1288073"/>
                <a:gd name="csX133" fmla="*/ 268550 w 1101115"/>
                <a:gd name="csY133" fmla="*/ 528832 h 1288073"/>
                <a:gd name="csX134" fmla="*/ 290083 w 1101115"/>
                <a:gd name="csY134" fmla="*/ 478705 h 1288073"/>
                <a:gd name="csX135" fmla="*/ 273890 w 1101115"/>
                <a:gd name="csY135" fmla="*/ 456656 h 1288073"/>
                <a:gd name="csX136" fmla="*/ 232893 w 1101115"/>
                <a:gd name="csY136" fmla="*/ 464063 h 1288073"/>
                <a:gd name="csX137" fmla="*/ 150726 w 1101115"/>
                <a:gd name="csY137" fmla="*/ 456656 h 1288073"/>
                <a:gd name="csX138" fmla="*/ 98015 w 1101115"/>
                <a:gd name="csY138" fmla="*/ 358986 h 1288073"/>
                <a:gd name="csX139" fmla="*/ 140046 w 1101115"/>
                <a:gd name="csY139" fmla="*/ 311270 h 1288073"/>
                <a:gd name="csX140" fmla="*/ 136428 w 1101115"/>
                <a:gd name="csY140" fmla="*/ 286465 h 1288073"/>
                <a:gd name="csX141" fmla="*/ 54778 w 1101115"/>
                <a:gd name="csY141" fmla="*/ 215839 h 1288073"/>
                <a:gd name="csX142" fmla="*/ 33763 w 1101115"/>
                <a:gd name="csY142" fmla="*/ 218940 h 1288073"/>
                <a:gd name="csX143" fmla="*/ 42203 w 1101115"/>
                <a:gd name="csY143" fmla="*/ 278369 h 1288073"/>
                <a:gd name="csX144" fmla="*/ 0 w 1101115"/>
                <a:gd name="csY144" fmla="*/ 330391 h 1288073"/>
                <a:gd name="csX145" fmla="*/ 24288 w 1101115"/>
                <a:gd name="csY145" fmla="*/ 365532 h 1288073"/>
                <a:gd name="csX146" fmla="*/ 28595 w 1101115"/>
                <a:gd name="csY146" fmla="*/ 455622 h 1288073"/>
                <a:gd name="csX147" fmla="*/ 45648 w 1101115"/>
                <a:gd name="csY147" fmla="*/ 488696 h 1288073"/>
                <a:gd name="csX148" fmla="*/ 36002 w 1101115"/>
                <a:gd name="csY148" fmla="*/ 523492 h 1288073"/>
                <a:gd name="csX149" fmla="*/ 48749 w 1101115"/>
                <a:gd name="csY149" fmla="*/ 561733 h 1288073"/>
                <a:gd name="csX150" fmla="*/ 83545 w 1101115"/>
                <a:gd name="csY150" fmla="*/ 596702 h 1288073"/>
                <a:gd name="csX151" fmla="*/ 149864 w 1101115"/>
                <a:gd name="csY151" fmla="*/ 601008 h 1288073"/>
                <a:gd name="csX152" fmla="*/ 149864 w 1101115"/>
                <a:gd name="csY152" fmla="*/ 719866 h 1288073"/>
                <a:gd name="csX153" fmla="*/ 190173 w 1101115"/>
                <a:gd name="csY153" fmla="*/ 702468 h 1288073"/>
                <a:gd name="csX154" fmla="*/ 245640 w 1101115"/>
                <a:gd name="csY154" fmla="*/ 701779 h 1288073"/>
                <a:gd name="csX155" fmla="*/ 268895 w 1101115"/>
                <a:gd name="csY155" fmla="*/ 741054 h 1288073"/>
                <a:gd name="csX156" fmla="*/ 333147 w 1101115"/>
                <a:gd name="csY156" fmla="*/ 782396 h 1288073"/>
                <a:gd name="csX157" fmla="*/ 336248 w 1101115"/>
                <a:gd name="csY157" fmla="*/ 848199 h 1288073"/>
                <a:gd name="csX158" fmla="*/ 347445 w 1101115"/>
                <a:gd name="csY158" fmla="*/ 901943 h 1288073"/>
                <a:gd name="csX159" fmla="*/ 322467 w 1101115"/>
                <a:gd name="csY159" fmla="*/ 911762 h 1288073"/>
                <a:gd name="csX160" fmla="*/ 278197 w 1101115"/>
                <a:gd name="csY160" fmla="*/ 972224 h 1288073"/>
                <a:gd name="csX161" fmla="*/ 286637 w 1101115"/>
                <a:gd name="csY161" fmla="*/ 999786 h 1288073"/>
                <a:gd name="csX162" fmla="*/ 280264 w 1101115"/>
                <a:gd name="csY162" fmla="*/ 1046468 h 1288073"/>
                <a:gd name="csX163" fmla="*/ 370699 w 1101115"/>
                <a:gd name="csY163" fmla="*/ 1119677 h 1288073"/>
                <a:gd name="csX164" fmla="*/ 418070 w 1101115"/>
                <a:gd name="csY164" fmla="*/ 1130357 h 1288073"/>
                <a:gd name="csX165" fmla="*/ 485423 w 1101115"/>
                <a:gd name="csY165" fmla="*/ 1165498 h 1288073"/>
                <a:gd name="csX166" fmla="*/ 541924 w 1101115"/>
                <a:gd name="csY166" fmla="*/ 1203911 h 1288073"/>
                <a:gd name="csX167" fmla="*/ 569485 w 1101115"/>
                <a:gd name="csY167" fmla="*/ 1238708 h 1288073"/>
                <a:gd name="csX168" fmla="*/ 647174 w 1101115"/>
                <a:gd name="csY168" fmla="*/ 1260584 h 1288073"/>
                <a:gd name="csX169" fmla="*/ 670084 w 1101115"/>
                <a:gd name="csY169" fmla="*/ 1281255 h 1288073"/>
                <a:gd name="csX170" fmla="*/ 733992 w 1101115"/>
                <a:gd name="csY170" fmla="*/ 1284184 h 1288073"/>
                <a:gd name="csX171" fmla="*/ 738126 w 1101115"/>
                <a:gd name="csY171" fmla="*/ 1226822 h 1288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Lst>
              <a:rect l="l" t="t" r="r" b="b"/>
              <a:pathLst>
                <a:path w="1101115" h="1288073">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close/>
                </a:path>
              </a:pathLst>
            </a:custGeom>
            <a:noFill/>
            <a:ln w="1270" cap="rnd">
              <a:solidFill>
                <a:schemeClr val="bg1">
                  <a:lumMod val="50000"/>
                </a:schemeClr>
              </a:solidFill>
              <a:prstDash val="solid"/>
              <a:round/>
            </a:ln>
          </p:spPr>
          <p:txBody>
            <a:bodyPr/>
            <a:lstStyle/>
            <a:p>
              <a:endParaRPr lang="ja-JP" altLang="en-US"/>
            </a:p>
          </p:txBody>
        </p:sp>
        <p:sp>
          <p:nvSpPr>
            <p:cNvPr id="30" name="フリーフォーム: 図形 29">
              <a:extLst>
                <a:ext uri="{FF2B5EF4-FFF2-40B4-BE49-F238E27FC236}">
                  <a16:creationId xmlns:a16="http://schemas.microsoft.com/office/drawing/2014/main" id="{7D2035AC-F3AA-F87E-B081-E4E36B846863}"/>
                </a:ext>
              </a:extLst>
            </p:cNvPr>
            <p:cNvSpPr/>
            <p:nvPr/>
          </p:nvSpPr>
          <p:spPr>
            <a:xfrm>
              <a:off x="4673513" y="3243779"/>
              <a:ext cx="66396" cy="136946"/>
            </a:xfrm>
            <a:custGeom>
              <a:avLst/>
              <a:gdLst>
                <a:gd name="csX0" fmla="*/ 18294 w 66396"/>
                <a:gd name="csY0" fmla="*/ 136947 h 136946"/>
                <a:gd name="csX1" fmla="*/ 41032 w 66396"/>
                <a:gd name="csY1" fmla="*/ 135913 h 136946"/>
                <a:gd name="csX2" fmla="*/ 66354 w 66396"/>
                <a:gd name="csY2" fmla="*/ 83891 h 136946"/>
                <a:gd name="csX3" fmla="*/ 38965 w 66396"/>
                <a:gd name="csY3" fmla="*/ 3275 h 136946"/>
                <a:gd name="csX4" fmla="*/ 13643 w 66396"/>
                <a:gd name="csY4" fmla="*/ 8615 h 136946"/>
                <a:gd name="csX5" fmla="*/ 15710 w 66396"/>
                <a:gd name="csY5" fmla="*/ 56330 h 136946"/>
                <a:gd name="csX6" fmla="*/ 34 w 66396"/>
                <a:gd name="csY6" fmla="*/ 94055 h 136946"/>
                <a:gd name="csX7" fmla="*/ 18121 w 66396"/>
                <a:gd name="csY7" fmla="*/ 136775 h 136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396" h="136946">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1" name="フリーフォーム: 図形 30">
              <a:extLst>
                <a:ext uri="{FF2B5EF4-FFF2-40B4-BE49-F238E27FC236}">
                  <a16:creationId xmlns:a16="http://schemas.microsoft.com/office/drawing/2014/main" id="{AF07CE23-BE37-EBED-7DF9-5FA8E6B2AD6D}"/>
                </a:ext>
              </a:extLst>
            </p:cNvPr>
            <p:cNvSpPr/>
            <p:nvPr/>
          </p:nvSpPr>
          <p:spPr>
            <a:xfrm>
              <a:off x="4673513" y="3243779"/>
              <a:ext cx="66396" cy="136946"/>
            </a:xfrm>
            <a:custGeom>
              <a:avLst/>
              <a:gdLst>
                <a:gd name="csX0" fmla="*/ 18294 w 66396"/>
                <a:gd name="csY0" fmla="*/ 136947 h 136946"/>
                <a:gd name="csX1" fmla="*/ 41032 w 66396"/>
                <a:gd name="csY1" fmla="*/ 135913 h 136946"/>
                <a:gd name="csX2" fmla="*/ 66354 w 66396"/>
                <a:gd name="csY2" fmla="*/ 83891 h 136946"/>
                <a:gd name="csX3" fmla="*/ 38965 w 66396"/>
                <a:gd name="csY3" fmla="*/ 3275 h 136946"/>
                <a:gd name="csX4" fmla="*/ 13643 w 66396"/>
                <a:gd name="csY4" fmla="*/ 8615 h 136946"/>
                <a:gd name="csX5" fmla="*/ 15710 w 66396"/>
                <a:gd name="csY5" fmla="*/ 56330 h 136946"/>
                <a:gd name="csX6" fmla="*/ 34 w 66396"/>
                <a:gd name="csY6" fmla="*/ 94055 h 136946"/>
                <a:gd name="csX7" fmla="*/ 18121 w 66396"/>
                <a:gd name="csY7" fmla="*/ 136775 h 136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396" h="136946">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close/>
                </a:path>
              </a:pathLst>
            </a:custGeom>
            <a:noFill/>
            <a:ln w="1270" cap="rnd">
              <a:solidFill>
                <a:schemeClr val="bg1">
                  <a:lumMod val="50000"/>
                </a:schemeClr>
              </a:solidFill>
              <a:prstDash val="solid"/>
              <a:round/>
            </a:ln>
          </p:spPr>
          <p:txBody>
            <a:bodyPr/>
            <a:lstStyle/>
            <a:p>
              <a:endParaRPr lang="ja-JP" altLang="en-US"/>
            </a:p>
          </p:txBody>
        </p:sp>
        <p:sp>
          <p:nvSpPr>
            <p:cNvPr id="32" name="フリーフォーム: 図形 31">
              <a:extLst>
                <a:ext uri="{FF2B5EF4-FFF2-40B4-BE49-F238E27FC236}">
                  <a16:creationId xmlns:a16="http://schemas.microsoft.com/office/drawing/2014/main" id="{C76A9BEC-8F1A-83F8-5193-F80F81B8305C}"/>
                </a:ext>
              </a:extLst>
            </p:cNvPr>
            <p:cNvSpPr/>
            <p:nvPr/>
          </p:nvSpPr>
          <p:spPr>
            <a:xfrm>
              <a:off x="4410342" y="2988064"/>
              <a:ext cx="51382" cy="55458"/>
            </a:xfrm>
            <a:custGeom>
              <a:avLst/>
              <a:gdLst>
                <a:gd name="csX0" fmla="*/ 19460 w 51382"/>
                <a:gd name="csY0" fmla="*/ 47284 h 55458"/>
                <a:gd name="csX1" fmla="*/ 47366 w 51382"/>
                <a:gd name="csY1" fmla="*/ 54691 h 55458"/>
                <a:gd name="csX2" fmla="*/ 45815 w 51382"/>
                <a:gd name="csY2" fmla="*/ 9043 h 55458"/>
                <a:gd name="csX3" fmla="*/ 20493 w 51382"/>
                <a:gd name="csY3" fmla="*/ 602 h 55458"/>
                <a:gd name="csX4" fmla="*/ 167 w 51382"/>
                <a:gd name="csY4" fmla="*/ 8181 h 55458"/>
                <a:gd name="csX5" fmla="*/ 19460 w 51382"/>
                <a:gd name="csY5" fmla="*/ 47284 h 55458"/>
              </a:gdLst>
              <a:ahLst/>
              <a:cxnLst>
                <a:cxn ang="0">
                  <a:pos x="csX0" y="csY0"/>
                </a:cxn>
                <a:cxn ang="0">
                  <a:pos x="csX1" y="csY1"/>
                </a:cxn>
                <a:cxn ang="0">
                  <a:pos x="csX2" y="csY2"/>
                </a:cxn>
                <a:cxn ang="0">
                  <a:pos x="csX3" y="csY3"/>
                </a:cxn>
                <a:cxn ang="0">
                  <a:pos x="csX4" y="csY4"/>
                </a:cxn>
                <a:cxn ang="0">
                  <a:pos x="csX5" y="csY5"/>
                </a:cxn>
              </a:cxnLst>
              <a:rect l="l" t="t" r="r" b="b"/>
              <a:pathLst>
                <a:path w="51382" h="55458">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3" name="フリーフォーム: 図形 32">
              <a:extLst>
                <a:ext uri="{FF2B5EF4-FFF2-40B4-BE49-F238E27FC236}">
                  <a16:creationId xmlns:a16="http://schemas.microsoft.com/office/drawing/2014/main" id="{32A96F0C-4233-FE72-48CD-B61D0B4AA371}"/>
                </a:ext>
              </a:extLst>
            </p:cNvPr>
            <p:cNvSpPr/>
            <p:nvPr/>
          </p:nvSpPr>
          <p:spPr>
            <a:xfrm>
              <a:off x="4410342" y="2988064"/>
              <a:ext cx="51382" cy="55458"/>
            </a:xfrm>
            <a:custGeom>
              <a:avLst/>
              <a:gdLst>
                <a:gd name="csX0" fmla="*/ 19460 w 51382"/>
                <a:gd name="csY0" fmla="*/ 47284 h 55458"/>
                <a:gd name="csX1" fmla="*/ 47366 w 51382"/>
                <a:gd name="csY1" fmla="*/ 54691 h 55458"/>
                <a:gd name="csX2" fmla="*/ 45815 w 51382"/>
                <a:gd name="csY2" fmla="*/ 9043 h 55458"/>
                <a:gd name="csX3" fmla="*/ 20493 w 51382"/>
                <a:gd name="csY3" fmla="*/ 602 h 55458"/>
                <a:gd name="csX4" fmla="*/ 167 w 51382"/>
                <a:gd name="csY4" fmla="*/ 8181 h 55458"/>
                <a:gd name="csX5" fmla="*/ 19460 w 51382"/>
                <a:gd name="csY5" fmla="*/ 47284 h 55458"/>
              </a:gdLst>
              <a:ahLst/>
              <a:cxnLst>
                <a:cxn ang="0">
                  <a:pos x="csX0" y="csY0"/>
                </a:cxn>
                <a:cxn ang="0">
                  <a:pos x="csX1" y="csY1"/>
                </a:cxn>
                <a:cxn ang="0">
                  <a:pos x="csX2" y="csY2"/>
                </a:cxn>
                <a:cxn ang="0">
                  <a:pos x="csX3" y="csY3"/>
                </a:cxn>
                <a:cxn ang="0">
                  <a:pos x="csX4" y="csY4"/>
                </a:cxn>
                <a:cxn ang="0">
                  <a:pos x="csX5" y="csY5"/>
                </a:cxn>
              </a:cxnLst>
              <a:rect l="l" t="t" r="r" b="b"/>
              <a:pathLst>
                <a:path w="51382" h="55458">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close/>
                </a:path>
              </a:pathLst>
            </a:custGeom>
            <a:noFill/>
            <a:ln w="1270" cap="rnd">
              <a:solidFill>
                <a:schemeClr val="bg1">
                  <a:lumMod val="50000"/>
                </a:schemeClr>
              </a:solidFill>
              <a:prstDash val="solid"/>
              <a:round/>
            </a:ln>
          </p:spPr>
          <p:txBody>
            <a:bodyPr/>
            <a:lstStyle/>
            <a:p>
              <a:endParaRPr lang="ja-JP" altLang="en-US"/>
            </a:p>
          </p:txBody>
        </p:sp>
        <p:sp>
          <p:nvSpPr>
            <p:cNvPr id="34" name="フリーフォーム: 図形 33">
              <a:extLst>
                <a:ext uri="{FF2B5EF4-FFF2-40B4-BE49-F238E27FC236}">
                  <a16:creationId xmlns:a16="http://schemas.microsoft.com/office/drawing/2014/main" id="{C30666E7-F076-3A03-2276-3F4661601117}"/>
                </a:ext>
              </a:extLst>
            </p:cNvPr>
            <p:cNvSpPr/>
            <p:nvPr/>
          </p:nvSpPr>
          <p:spPr>
            <a:xfrm>
              <a:off x="5315448" y="2891513"/>
              <a:ext cx="345827" cy="353128"/>
            </a:xfrm>
            <a:custGeom>
              <a:avLst/>
              <a:gdLst>
                <a:gd name="csX0" fmla="*/ 165301 w 345827"/>
                <a:gd name="csY0" fmla="*/ 327807 h 353128"/>
                <a:gd name="csX1" fmla="*/ 250913 w 345827"/>
                <a:gd name="csY1" fmla="*/ 330563 h 353128"/>
                <a:gd name="csX2" fmla="*/ 260043 w 345827"/>
                <a:gd name="csY2" fmla="*/ 305758 h 353128"/>
                <a:gd name="csX3" fmla="*/ 295184 w 345827"/>
                <a:gd name="csY3" fmla="*/ 293700 h 353128"/>
                <a:gd name="csX4" fmla="*/ 300868 w 345827"/>
                <a:gd name="csY4" fmla="*/ 256148 h 353128"/>
                <a:gd name="csX5" fmla="*/ 345827 w 345827"/>
                <a:gd name="csY5" fmla="*/ 205159 h 353128"/>
                <a:gd name="csX6" fmla="*/ 312065 w 345827"/>
                <a:gd name="csY6" fmla="*/ 192412 h 353128"/>
                <a:gd name="csX7" fmla="*/ 300868 w 345827"/>
                <a:gd name="csY7" fmla="*/ 166229 h 353128"/>
                <a:gd name="csX8" fmla="*/ 278475 w 345827"/>
                <a:gd name="csY8" fmla="*/ 152104 h 353128"/>
                <a:gd name="csX9" fmla="*/ 284159 w 345827"/>
                <a:gd name="csY9" fmla="*/ 89919 h 353128"/>
                <a:gd name="csX10" fmla="*/ 282609 w 345827"/>
                <a:gd name="csY10" fmla="*/ 52366 h 353128"/>
                <a:gd name="csX11" fmla="*/ 286915 w 345827"/>
                <a:gd name="csY11" fmla="*/ 0 h 353128"/>
                <a:gd name="csX12" fmla="*/ 249018 w 345827"/>
                <a:gd name="csY12" fmla="*/ 5684 h 353128"/>
                <a:gd name="csX13" fmla="*/ 205437 w 345827"/>
                <a:gd name="csY13" fmla="*/ 47371 h 353128"/>
                <a:gd name="csX14" fmla="*/ 192173 w 345827"/>
                <a:gd name="csY14" fmla="*/ 81995 h 353128"/>
                <a:gd name="csX15" fmla="*/ 152898 w 345827"/>
                <a:gd name="csY15" fmla="*/ 106800 h 353128"/>
                <a:gd name="csX16" fmla="*/ 153071 w 345827"/>
                <a:gd name="csY16" fmla="*/ 120236 h 353128"/>
                <a:gd name="csX17" fmla="*/ 110695 w 345827"/>
                <a:gd name="csY17" fmla="*/ 131605 h 353128"/>
                <a:gd name="csX18" fmla="*/ 75555 w 345827"/>
                <a:gd name="csY18" fmla="*/ 162784 h 353128"/>
                <a:gd name="csX19" fmla="*/ 450 w 345827"/>
                <a:gd name="csY19" fmla="*/ 142974 h 353128"/>
                <a:gd name="csX20" fmla="*/ 12164 w 345827"/>
                <a:gd name="csY20" fmla="*/ 204470 h 353128"/>
                <a:gd name="csX21" fmla="*/ 45409 w 345827"/>
                <a:gd name="csY21" fmla="*/ 264071 h 353128"/>
                <a:gd name="csX22" fmla="*/ 95709 w 345827"/>
                <a:gd name="csY22" fmla="*/ 290082 h 353128"/>
                <a:gd name="csX23" fmla="*/ 99154 w 345827"/>
                <a:gd name="csY23" fmla="*/ 353129 h 353128"/>
                <a:gd name="csX24" fmla="*/ 111901 w 345827"/>
                <a:gd name="csY24" fmla="*/ 353129 h 353128"/>
                <a:gd name="csX25" fmla="*/ 165129 w 345827"/>
                <a:gd name="csY25" fmla="*/ 327635 h 353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45827" h="353128">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5" name="フリーフォーム: 図形 34">
              <a:extLst>
                <a:ext uri="{FF2B5EF4-FFF2-40B4-BE49-F238E27FC236}">
                  <a16:creationId xmlns:a16="http://schemas.microsoft.com/office/drawing/2014/main" id="{7E5CDD60-0BDB-0692-1DCF-0806AE1ABB8F}"/>
                </a:ext>
              </a:extLst>
            </p:cNvPr>
            <p:cNvSpPr/>
            <p:nvPr/>
          </p:nvSpPr>
          <p:spPr>
            <a:xfrm>
              <a:off x="5315448" y="2891513"/>
              <a:ext cx="345827" cy="353128"/>
            </a:xfrm>
            <a:custGeom>
              <a:avLst/>
              <a:gdLst>
                <a:gd name="csX0" fmla="*/ 165301 w 345827"/>
                <a:gd name="csY0" fmla="*/ 327807 h 353128"/>
                <a:gd name="csX1" fmla="*/ 250913 w 345827"/>
                <a:gd name="csY1" fmla="*/ 330563 h 353128"/>
                <a:gd name="csX2" fmla="*/ 260043 w 345827"/>
                <a:gd name="csY2" fmla="*/ 305758 h 353128"/>
                <a:gd name="csX3" fmla="*/ 295184 w 345827"/>
                <a:gd name="csY3" fmla="*/ 293700 h 353128"/>
                <a:gd name="csX4" fmla="*/ 300868 w 345827"/>
                <a:gd name="csY4" fmla="*/ 256148 h 353128"/>
                <a:gd name="csX5" fmla="*/ 345827 w 345827"/>
                <a:gd name="csY5" fmla="*/ 205159 h 353128"/>
                <a:gd name="csX6" fmla="*/ 312065 w 345827"/>
                <a:gd name="csY6" fmla="*/ 192412 h 353128"/>
                <a:gd name="csX7" fmla="*/ 300868 w 345827"/>
                <a:gd name="csY7" fmla="*/ 166229 h 353128"/>
                <a:gd name="csX8" fmla="*/ 278475 w 345827"/>
                <a:gd name="csY8" fmla="*/ 152104 h 353128"/>
                <a:gd name="csX9" fmla="*/ 284159 w 345827"/>
                <a:gd name="csY9" fmla="*/ 89919 h 353128"/>
                <a:gd name="csX10" fmla="*/ 282609 w 345827"/>
                <a:gd name="csY10" fmla="*/ 52366 h 353128"/>
                <a:gd name="csX11" fmla="*/ 286915 w 345827"/>
                <a:gd name="csY11" fmla="*/ 0 h 353128"/>
                <a:gd name="csX12" fmla="*/ 249018 w 345827"/>
                <a:gd name="csY12" fmla="*/ 5684 h 353128"/>
                <a:gd name="csX13" fmla="*/ 205437 w 345827"/>
                <a:gd name="csY13" fmla="*/ 47371 h 353128"/>
                <a:gd name="csX14" fmla="*/ 192173 w 345827"/>
                <a:gd name="csY14" fmla="*/ 81995 h 353128"/>
                <a:gd name="csX15" fmla="*/ 152898 w 345827"/>
                <a:gd name="csY15" fmla="*/ 106800 h 353128"/>
                <a:gd name="csX16" fmla="*/ 153071 w 345827"/>
                <a:gd name="csY16" fmla="*/ 120236 h 353128"/>
                <a:gd name="csX17" fmla="*/ 110695 w 345827"/>
                <a:gd name="csY17" fmla="*/ 131605 h 353128"/>
                <a:gd name="csX18" fmla="*/ 75555 w 345827"/>
                <a:gd name="csY18" fmla="*/ 162784 h 353128"/>
                <a:gd name="csX19" fmla="*/ 450 w 345827"/>
                <a:gd name="csY19" fmla="*/ 142974 h 353128"/>
                <a:gd name="csX20" fmla="*/ 12164 w 345827"/>
                <a:gd name="csY20" fmla="*/ 204470 h 353128"/>
                <a:gd name="csX21" fmla="*/ 45409 w 345827"/>
                <a:gd name="csY21" fmla="*/ 264071 h 353128"/>
                <a:gd name="csX22" fmla="*/ 95709 w 345827"/>
                <a:gd name="csY22" fmla="*/ 290082 h 353128"/>
                <a:gd name="csX23" fmla="*/ 99154 w 345827"/>
                <a:gd name="csY23" fmla="*/ 353129 h 353128"/>
                <a:gd name="csX24" fmla="*/ 111901 w 345827"/>
                <a:gd name="csY24" fmla="*/ 353129 h 353128"/>
                <a:gd name="csX25" fmla="*/ 165129 w 345827"/>
                <a:gd name="csY25" fmla="*/ 327635 h 353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45827" h="353128">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close/>
                </a:path>
              </a:pathLst>
            </a:custGeom>
            <a:noFill/>
            <a:ln w="1270" cap="rnd">
              <a:solidFill>
                <a:schemeClr val="bg1">
                  <a:lumMod val="50000"/>
                </a:schemeClr>
              </a:solidFill>
              <a:prstDash val="solid"/>
              <a:round/>
            </a:ln>
          </p:spPr>
          <p:txBody>
            <a:bodyPr/>
            <a:lstStyle/>
            <a:p>
              <a:endParaRPr lang="ja-JP" altLang="en-US"/>
            </a:p>
          </p:txBody>
        </p:sp>
        <p:sp>
          <p:nvSpPr>
            <p:cNvPr id="36" name="フリーフォーム: 図形 35">
              <a:extLst>
                <a:ext uri="{FF2B5EF4-FFF2-40B4-BE49-F238E27FC236}">
                  <a16:creationId xmlns:a16="http://schemas.microsoft.com/office/drawing/2014/main" id="{051A0C20-640A-9E21-96DD-66DD409A3C52}"/>
                </a:ext>
              </a:extLst>
            </p:cNvPr>
            <p:cNvSpPr/>
            <p:nvPr/>
          </p:nvSpPr>
          <p:spPr>
            <a:xfrm>
              <a:off x="5231491" y="3350258"/>
              <a:ext cx="207953" cy="214267"/>
            </a:xfrm>
            <a:custGeom>
              <a:avLst/>
              <a:gdLst>
                <a:gd name="csX0" fmla="*/ 156755 w 207953"/>
                <a:gd name="csY0" fmla="*/ 170858 h 214267"/>
                <a:gd name="csX1" fmla="*/ 206882 w 207953"/>
                <a:gd name="csY1" fmla="*/ 153977 h 214267"/>
                <a:gd name="csX2" fmla="*/ 206882 w 207953"/>
                <a:gd name="csY2" fmla="*/ 123143 h 214267"/>
                <a:gd name="csX3" fmla="*/ 180527 w 207953"/>
                <a:gd name="csY3" fmla="*/ 107639 h 214267"/>
                <a:gd name="csX4" fmla="*/ 165712 w 207953"/>
                <a:gd name="csY4" fmla="*/ 64575 h 214267"/>
                <a:gd name="csX5" fmla="*/ 132983 w 207953"/>
                <a:gd name="csY5" fmla="*/ 65953 h 214267"/>
                <a:gd name="csX6" fmla="*/ 44959 w 207953"/>
                <a:gd name="csY6" fmla="*/ 150 h 214267"/>
                <a:gd name="csX7" fmla="*/ 0 w 207953"/>
                <a:gd name="csY7" fmla="*/ 14275 h 214267"/>
                <a:gd name="csX8" fmla="*/ 120753 w 207953"/>
                <a:gd name="csY8" fmla="*/ 135890 h 214267"/>
                <a:gd name="csX9" fmla="*/ 122303 w 207953"/>
                <a:gd name="csY9" fmla="*/ 180504 h 214267"/>
                <a:gd name="csX10" fmla="*/ 145558 w 207953"/>
                <a:gd name="csY10" fmla="*/ 214267 h 214267"/>
                <a:gd name="csX11" fmla="*/ 158477 w 207953"/>
                <a:gd name="csY11" fmla="*/ 209961 h 214267"/>
                <a:gd name="csX12" fmla="*/ 156755 w 207953"/>
                <a:gd name="csY12" fmla="*/ 171030 h 2142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7953" h="214267">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37" name="フリーフォーム: 図形 36">
              <a:extLst>
                <a:ext uri="{FF2B5EF4-FFF2-40B4-BE49-F238E27FC236}">
                  <a16:creationId xmlns:a16="http://schemas.microsoft.com/office/drawing/2014/main" id="{2E7FA13B-961F-98BA-51E6-661F779CF9FB}"/>
                </a:ext>
              </a:extLst>
            </p:cNvPr>
            <p:cNvSpPr/>
            <p:nvPr/>
          </p:nvSpPr>
          <p:spPr>
            <a:xfrm>
              <a:off x="5231491" y="3350258"/>
              <a:ext cx="207953" cy="214267"/>
            </a:xfrm>
            <a:custGeom>
              <a:avLst/>
              <a:gdLst>
                <a:gd name="csX0" fmla="*/ 156755 w 207953"/>
                <a:gd name="csY0" fmla="*/ 170858 h 214267"/>
                <a:gd name="csX1" fmla="*/ 206882 w 207953"/>
                <a:gd name="csY1" fmla="*/ 153977 h 214267"/>
                <a:gd name="csX2" fmla="*/ 206882 w 207953"/>
                <a:gd name="csY2" fmla="*/ 123143 h 214267"/>
                <a:gd name="csX3" fmla="*/ 180527 w 207953"/>
                <a:gd name="csY3" fmla="*/ 107639 h 214267"/>
                <a:gd name="csX4" fmla="*/ 165712 w 207953"/>
                <a:gd name="csY4" fmla="*/ 64575 h 214267"/>
                <a:gd name="csX5" fmla="*/ 132983 w 207953"/>
                <a:gd name="csY5" fmla="*/ 65953 h 214267"/>
                <a:gd name="csX6" fmla="*/ 44959 w 207953"/>
                <a:gd name="csY6" fmla="*/ 150 h 214267"/>
                <a:gd name="csX7" fmla="*/ 0 w 207953"/>
                <a:gd name="csY7" fmla="*/ 14275 h 214267"/>
                <a:gd name="csX8" fmla="*/ 120753 w 207953"/>
                <a:gd name="csY8" fmla="*/ 135890 h 214267"/>
                <a:gd name="csX9" fmla="*/ 122303 w 207953"/>
                <a:gd name="csY9" fmla="*/ 180504 h 214267"/>
                <a:gd name="csX10" fmla="*/ 145558 w 207953"/>
                <a:gd name="csY10" fmla="*/ 214267 h 214267"/>
                <a:gd name="csX11" fmla="*/ 158477 w 207953"/>
                <a:gd name="csY11" fmla="*/ 209961 h 214267"/>
                <a:gd name="csX12" fmla="*/ 156755 w 207953"/>
                <a:gd name="csY12" fmla="*/ 171030 h 2142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7953" h="214267">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close/>
                </a:path>
              </a:pathLst>
            </a:custGeom>
            <a:noFill/>
            <a:ln w="1270" cap="rnd">
              <a:solidFill>
                <a:schemeClr val="bg1">
                  <a:lumMod val="50000"/>
                </a:schemeClr>
              </a:solidFill>
              <a:prstDash val="solid"/>
              <a:round/>
            </a:ln>
          </p:spPr>
          <p:txBody>
            <a:bodyPr/>
            <a:lstStyle/>
            <a:p>
              <a:endParaRPr lang="ja-JP" altLang="en-US"/>
            </a:p>
          </p:txBody>
        </p:sp>
        <p:sp>
          <p:nvSpPr>
            <p:cNvPr id="38" name="フリーフォーム: 図形 37">
              <a:extLst>
                <a:ext uri="{FF2B5EF4-FFF2-40B4-BE49-F238E27FC236}">
                  <a16:creationId xmlns:a16="http://schemas.microsoft.com/office/drawing/2014/main" id="{EA147933-A1A1-158B-8F9A-3595AF5542CE}"/>
                </a:ext>
              </a:extLst>
            </p:cNvPr>
            <p:cNvSpPr/>
            <p:nvPr/>
          </p:nvSpPr>
          <p:spPr>
            <a:xfrm>
              <a:off x="5372325" y="3588171"/>
              <a:ext cx="324273" cy="377542"/>
            </a:xfrm>
            <a:custGeom>
              <a:avLst/>
              <a:gdLst>
                <a:gd name="csX0" fmla="*/ 259838 w 324273"/>
                <a:gd name="csY0" fmla="*/ 3226 h 377542"/>
                <a:gd name="csX1" fmla="*/ 217290 w 324273"/>
                <a:gd name="csY1" fmla="*/ 1159 h 377542"/>
                <a:gd name="csX2" fmla="*/ 209539 w 324273"/>
                <a:gd name="csY2" fmla="*/ 33716 h 377542"/>
                <a:gd name="csX3" fmla="*/ 167508 w 324273"/>
                <a:gd name="csY3" fmla="*/ 58521 h 377542"/>
                <a:gd name="csX4" fmla="*/ 164752 w 324273"/>
                <a:gd name="csY4" fmla="*/ 92456 h 377542"/>
                <a:gd name="csX5" fmla="*/ 130300 w 324273"/>
                <a:gd name="csY5" fmla="*/ 111576 h 377542"/>
                <a:gd name="csX6" fmla="*/ 112730 w 324273"/>
                <a:gd name="csY6" fmla="*/ 91078 h 377542"/>
                <a:gd name="csX7" fmla="*/ 39003 w 324273"/>
                <a:gd name="csY7" fmla="*/ 106925 h 377542"/>
                <a:gd name="csX8" fmla="*/ 32630 w 324273"/>
                <a:gd name="csY8" fmla="*/ 165321 h 377542"/>
                <a:gd name="csX9" fmla="*/ 7480 w 324273"/>
                <a:gd name="csY9" fmla="*/ 184441 h 377542"/>
                <a:gd name="csX10" fmla="*/ 14887 w 324273"/>
                <a:gd name="csY10" fmla="*/ 225784 h 377542"/>
                <a:gd name="csX11" fmla="*/ 73 w 324273"/>
                <a:gd name="csY11" fmla="*/ 270398 h 377542"/>
                <a:gd name="csX12" fmla="*/ 23156 w 324273"/>
                <a:gd name="csY12" fmla="*/ 377543 h 377542"/>
                <a:gd name="csX13" fmla="*/ 52956 w 324273"/>
                <a:gd name="csY13" fmla="*/ 340852 h 377542"/>
                <a:gd name="csX14" fmla="*/ 37625 w 324273"/>
                <a:gd name="csY14" fmla="*/ 314669 h 377542"/>
                <a:gd name="csX15" fmla="*/ 58641 w 324273"/>
                <a:gd name="csY15" fmla="*/ 253861 h 377542"/>
                <a:gd name="csX16" fmla="*/ 71215 w 324273"/>
                <a:gd name="csY16" fmla="*/ 205113 h 377542"/>
                <a:gd name="csX17" fmla="*/ 97915 w 324273"/>
                <a:gd name="csY17" fmla="*/ 246799 h 377542"/>
                <a:gd name="csX18" fmla="*/ 153383 w 324273"/>
                <a:gd name="csY18" fmla="*/ 216309 h 377542"/>
                <a:gd name="csX19" fmla="*/ 207472 w 324273"/>
                <a:gd name="csY19" fmla="*/ 284868 h 377542"/>
                <a:gd name="csX20" fmla="*/ 242268 w 324273"/>
                <a:gd name="csY20" fmla="*/ 216309 h 377542"/>
                <a:gd name="csX21" fmla="*/ 212467 w 324273"/>
                <a:gd name="csY21" fmla="*/ 180996 h 377542"/>
                <a:gd name="csX22" fmla="*/ 228659 w 324273"/>
                <a:gd name="csY22" fmla="*/ 139310 h 377542"/>
                <a:gd name="csX23" fmla="*/ 264489 w 324273"/>
                <a:gd name="csY23" fmla="*/ 148440 h 377542"/>
                <a:gd name="csX24" fmla="*/ 324090 w 324273"/>
                <a:gd name="csY24" fmla="*/ 52320 h 377542"/>
                <a:gd name="csX25" fmla="*/ 297390 w 324273"/>
                <a:gd name="csY25" fmla="*/ 42329 h 377542"/>
                <a:gd name="csX26" fmla="*/ 259838 w 324273"/>
                <a:gd name="csY26" fmla="*/ 3398 h 3775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24273" h="377542">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9" name="フリーフォーム: 図形 38">
              <a:extLst>
                <a:ext uri="{FF2B5EF4-FFF2-40B4-BE49-F238E27FC236}">
                  <a16:creationId xmlns:a16="http://schemas.microsoft.com/office/drawing/2014/main" id="{FB9E6795-2FC3-AB33-F2CF-9FB7062A9909}"/>
                </a:ext>
              </a:extLst>
            </p:cNvPr>
            <p:cNvSpPr/>
            <p:nvPr/>
          </p:nvSpPr>
          <p:spPr>
            <a:xfrm>
              <a:off x="5372325" y="3588171"/>
              <a:ext cx="324273" cy="377542"/>
            </a:xfrm>
            <a:custGeom>
              <a:avLst/>
              <a:gdLst>
                <a:gd name="csX0" fmla="*/ 259838 w 324273"/>
                <a:gd name="csY0" fmla="*/ 3226 h 377542"/>
                <a:gd name="csX1" fmla="*/ 217290 w 324273"/>
                <a:gd name="csY1" fmla="*/ 1159 h 377542"/>
                <a:gd name="csX2" fmla="*/ 209539 w 324273"/>
                <a:gd name="csY2" fmla="*/ 33716 h 377542"/>
                <a:gd name="csX3" fmla="*/ 167508 w 324273"/>
                <a:gd name="csY3" fmla="*/ 58521 h 377542"/>
                <a:gd name="csX4" fmla="*/ 164752 w 324273"/>
                <a:gd name="csY4" fmla="*/ 92456 h 377542"/>
                <a:gd name="csX5" fmla="*/ 130300 w 324273"/>
                <a:gd name="csY5" fmla="*/ 111576 h 377542"/>
                <a:gd name="csX6" fmla="*/ 112730 w 324273"/>
                <a:gd name="csY6" fmla="*/ 91078 h 377542"/>
                <a:gd name="csX7" fmla="*/ 39003 w 324273"/>
                <a:gd name="csY7" fmla="*/ 106925 h 377542"/>
                <a:gd name="csX8" fmla="*/ 32630 w 324273"/>
                <a:gd name="csY8" fmla="*/ 165321 h 377542"/>
                <a:gd name="csX9" fmla="*/ 7480 w 324273"/>
                <a:gd name="csY9" fmla="*/ 184441 h 377542"/>
                <a:gd name="csX10" fmla="*/ 14887 w 324273"/>
                <a:gd name="csY10" fmla="*/ 225784 h 377542"/>
                <a:gd name="csX11" fmla="*/ 73 w 324273"/>
                <a:gd name="csY11" fmla="*/ 270398 h 377542"/>
                <a:gd name="csX12" fmla="*/ 23156 w 324273"/>
                <a:gd name="csY12" fmla="*/ 377543 h 377542"/>
                <a:gd name="csX13" fmla="*/ 52956 w 324273"/>
                <a:gd name="csY13" fmla="*/ 340852 h 377542"/>
                <a:gd name="csX14" fmla="*/ 37625 w 324273"/>
                <a:gd name="csY14" fmla="*/ 314669 h 377542"/>
                <a:gd name="csX15" fmla="*/ 58641 w 324273"/>
                <a:gd name="csY15" fmla="*/ 253861 h 377542"/>
                <a:gd name="csX16" fmla="*/ 71215 w 324273"/>
                <a:gd name="csY16" fmla="*/ 205113 h 377542"/>
                <a:gd name="csX17" fmla="*/ 97915 w 324273"/>
                <a:gd name="csY17" fmla="*/ 246799 h 377542"/>
                <a:gd name="csX18" fmla="*/ 153383 w 324273"/>
                <a:gd name="csY18" fmla="*/ 216309 h 377542"/>
                <a:gd name="csX19" fmla="*/ 207472 w 324273"/>
                <a:gd name="csY19" fmla="*/ 284868 h 377542"/>
                <a:gd name="csX20" fmla="*/ 242268 w 324273"/>
                <a:gd name="csY20" fmla="*/ 216309 h 377542"/>
                <a:gd name="csX21" fmla="*/ 212467 w 324273"/>
                <a:gd name="csY21" fmla="*/ 180996 h 377542"/>
                <a:gd name="csX22" fmla="*/ 228659 w 324273"/>
                <a:gd name="csY22" fmla="*/ 139310 h 377542"/>
                <a:gd name="csX23" fmla="*/ 264489 w 324273"/>
                <a:gd name="csY23" fmla="*/ 148440 h 377542"/>
                <a:gd name="csX24" fmla="*/ 324090 w 324273"/>
                <a:gd name="csY24" fmla="*/ 52320 h 377542"/>
                <a:gd name="csX25" fmla="*/ 297390 w 324273"/>
                <a:gd name="csY25" fmla="*/ 42329 h 377542"/>
                <a:gd name="csX26" fmla="*/ 259838 w 324273"/>
                <a:gd name="csY26" fmla="*/ 3398 h 3775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24273" h="377542">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close/>
                </a:path>
              </a:pathLst>
            </a:custGeom>
            <a:noFill/>
            <a:ln w="1270" cap="rnd">
              <a:solidFill>
                <a:schemeClr val="bg1">
                  <a:lumMod val="50000"/>
                </a:schemeClr>
              </a:solidFill>
              <a:prstDash val="solid"/>
              <a:round/>
            </a:ln>
          </p:spPr>
          <p:txBody>
            <a:bodyPr/>
            <a:lstStyle/>
            <a:p>
              <a:endParaRPr lang="ja-JP" altLang="en-US"/>
            </a:p>
          </p:txBody>
        </p:sp>
        <p:sp>
          <p:nvSpPr>
            <p:cNvPr id="40" name="フリーフォーム: 図形 39">
              <a:extLst>
                <a:ext uri="{FF2B5EF4-FFF2-40B4-BE49-F238E27FC236}">
                  <a16:creationId xmlns:a16="http://schemas.microsoft.com/office/drawing/2014/main" id="{996E0772-53AF-8BA4-5E05-E40938038B26}"/>
                </a:ext>
              </a:extLst>
            </p:cNvPr>
            <p:cNvSpPr/>
            <p:nvPr/>
          </p:nvSpPr>
          <p:spPr>
            <a:xfrm>
              <a:off x="6083307" y="2094822"/>
              <a:ext cx="166229" cy="270730"/>
            </a:xfrm>
            <a:custGeom>
              <a:avLst/>
              <a:gdLst>
                <a:gd name="csX0" fmla="*/ 13092 w 166229"/>
                <a:gd name="csY0" fmla="*/ 107831 h 270730"/>
                <a:gd name="csX1" fmla="*/ 19465 w 166229"/>
                <a:gd name="csY1" fmla="*/ 153134 h 270730"/>
                <a:gd name="csX2" fmla="*/ 53572 w 166229"/>
                <a:gd name="csY2" fmla="*/ 256317 h 270730"/>
                <a:gd name="csX3" fmla="*/ 75621 w 166229"/>
                <a:gd name="csY3" fmla="*/ 270098 h 270730"/>
                <a:gd name="csX4" fmla="*/ 102493 w 166229"/>
                <a:gd name="csY4" fmla="*/ 250460 h 270730"/>
                <a:gd name="csX5" fmla="*/ 100426 w 166229"/>
                <a:gd name="csY5" fmla="*/ 217559 h 270730"/>
                <a:gd name="csX6" fmla="*/ 126265 w 166229"/>
                <a:gd name="csY6" fmla="*/ 239263 h 270730"/>
                <a:gd name="csX7" fmla="*/ 166229 w 166229"/>
                <a:gd name="csY7" fmla="*/ 249427 h 270730"/>
                <a:gd name="csX8" fmla="*/ 163473 w 166229"/>
                <a:gd name="csY8" fmla="*/ 214114 h 270730"/>
                <a:gd name="csX9" fmla="*/ 106628 w 166229"/>
                <a:gd name="csY9" fmla="*/ 159680 h 270730"/>
                <a:gd name="csX10" fmla="*/ 73726 w 166229"/>
                <a:gd name="csY10" fmla="*/ 108003 h 270730"/>
                <a:gd name="csX11" fmla="*/ 72348 w 166229"/>
                <a:gd name="csY11" fmla="*/ 72001 h 270730"/>
                <a:gd name="csX12" fmla="*/ 50644 w 166229"/>
                <a:gd name="csY12" fmla="*/ 53569 h 270730"/>
                <a:gd name="csX13" fmla="*/ 33763 w 166229"/>
                <a:gd name="csY13" fmla="*/ 12916 h 270730"/>
                <a:gd name="csX14" fmla="*/ 7407 w 166229"/>
                <a:gd name="csY14" fmla="*/ 169 h 270730"/>
                <a:gd name="csX15" fmla="*/ 0 w 166229"/>
                <a:gd name="csY15" fmla="*/ 23596 h 270730"/>
                <a:gd name="csX16" fmla="*/ 10508 w 166229"/>
                <a:gd name="csY16" fmla="*/ 40994 h 270730"/>
                <a:gd name="csX17" fmla="*/ 13264 w 166229"/>
                <a:gd name="csY17" fmla="*/ 108175 h 270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66229" h="270730">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1" name="フリーフォーム: 図形 40">
              <a:extLst>
                <a:ext uri="{FF2B5EF4-FFF2-40B4-BE49-F238E27FC236}">
                  <a16:creationId xmlns:a16="http://schemas.microsoft.com/office/drawing/2014/main" id="{AB4CE5A1-335C-2B95-2603-411B9A4342D0}"/>
                </a:ext>
              </a:extLst>
            </p:cNvPr>
            <p:cNvSpPr/>
            <p:nvPr/>
          </p:nvSpPr>
          <p:spPr>
            <a:xfrm>
              <a:off x="6083307" y="2094822"/>
              <a:ext cx="166229" cy="270730"/>
            </a:xfrm>
            <a:custGeom>
              <a:avLst/>
              <a:gdLst>
                <a:gd name="csX0" fmla="*/ 13092 w 166229"/>
                <a:gd name="csY0" fmla="*/ 107831 h 270730"/>
                <a:gd name="csX1" fmla="*/ 19465 w 166229"/>
                <a:gd name="csY1" fmla="*/ 153134 h 270730"/>
                <a:gd name="csX2" fmla="*/ 53572 w 166229"/>
                <a:gd name="csY2" fmla="*/ 256317 h 270730"/>
                <a:gd name="csX3" fmla="*/ 75621 w 166229"/>
                <a:gd name="csY3" fmla="*/ 270098 h 270730"/>
                <a:gd name="csX4" fmla="*/ 102493 w 166229"/>
                <a:gd name="csY4" fmla="*/ 250460 h 270730"/>
                <a:gd name="csX5" fmla="*/ 100426 w 166229"/>
                <a:gd name="csY5" fmla="*/ 217559 h 270730"/>
                <a:gd name="csX6" fmla="*/ 126265 w 166229"/>
                <a:gd name="csY6" fmla="*/ 239263 h 270730"/>
                <a:gd name="csX7" fmla="*/ 166229 w 166229"/>
                <a:gd name="csY7" fmla="*/ 249427 h 270730"/>
                <a:gd name="csX8" fmla="*/ 163473 w 166229"/>
                <a:gd name="csY8" fmla="*/ 214114 h 270730"/>
                <a:gd name="csX9" fmla="*/ 106628 w 166229"/>
                <a:gd name="csY9" fmla="*/ 159680 h 270730"/>
                <a:gd name="csX10" fmla="*/ 73726 w 166229"/>
                <a:gd name="csY10" fmla="*/ 108003 h 270730"/>
                <a:gd name="csX11" fmla="*/ 72348 w 166229"/>
                <a:gd name="csY11" fmla="*/ 72001 h 270730"/>
                <a:gd name="csX12" fmla="*/ 50644 w 166229"/>
                <a:gd name="csY12" fmla="*/ 53569 h 270730"/>
                <a:gd name="csX13" fmla="*/ 33763 w 166229"/>
                <a:gd name="csY13" fmla="*/ 12916 h 270730"/>
                <a:gd name="csX14" fmla="*/ 7407 w 166229"/>
                <a:gd name="csY14" fmla="*/ 169 h 270730"/>
                <a:gd name="csX15" fmla="*/ 0 w 166229"/>
                <a:gd name="csY15" fmla="*/ 23596 h 270730"/>
                <a:gd name="csX16" fmla="*/ 10508 w 166229"/>
                <a:gd name="csY16" fmla="*/ 40994 h 270730"/>
                <a:gd name="csX17" fmla="*/ 13264 w 166229"/>
                <a:gd name="csY17" fmla="*/ 108175 h 270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66229" h="270730">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close/>
                </a:path>
              </a:pathLst>
            </a:custGeom>
            <a:noFill/>
            <a:ln w="1270" cap="rnd">
              <a:solidFill>
                <a:schemeClr val="bg1">
                  <a:lumMod val="50000"/>
                </a:schemeClr>
              </a:solidFill>
              <a:prstDash val="solid"/>
              <a:round/>
            </a:ln>
          </p:spPr>
          <p:txBody>
            <a:bodyPr/>
            <a:lstStyle/>
            <a:p>
              <a:endParaRPr lang="ja-JP" altLang="en-US"/>
            </a:p>
          </p:txBody>
        </p:sp>
        <p:sp>
          <p:nvSpPr>
            <p:cNvPr id="42" name="フリーフォーム: 図形 41">
              <a:extLst>
                <a:ext uri="{FF2B5EF4-FFF2-40B4-BE49-F238E27FC236}">
                  <a16:creationId xmlns:a16="http://schemas.microsoft.com/office/drawing/2014/main" id="{14E98181-9AF0-2444-76C5-70AA59D2FE59}"/>
                </a:ext>
              </a:extLst>
            </p:cNvPr>
            <p:cNvSpPr/>
            <p:nvPr/>
          </p:nvSpPr>
          <p:spPr>
            <a:xfrm>
              <a:off x="5927021" y="2411065"/>
              <a:ext cx="272043" cy="355706"/>
            </a:xfrm>
            <a:custGeom>
              <a:avLst/>
              <a:gdLst>
                <a:gd name="csX0" fmla="*/ 209170 w 272043"/>
                <a:gd name="csY0" fmla="*/ 39811 h 355706"/>
                <a:gd name="csX1" fmla="*/ 178508 w 272043"/>
                <a:gd name="csY1" fmla="*/ 32576 h 355706"/>
                <a:gd name="csX2" fmla="*/ 156459 w 272043"/>
                <a:gd name="csY2" fmla="*/ 2087 h 355706"/>
                <a:gd name="csX3" fmla="*/ 134410 w 272043"/>
                <a:gd name="csY3" fmla="*/ 1570 h 355706"/>
                <a:gd name="csX4" fmla="*/ 97030 w 272043"/>
                <a:gd name="csY4" fmla="*/ 1053 h 355706"/>
                <a:gd name="csX5" fmla="*/ 68607 w 272043"/>
                <a:gd name="csY5" fmla="*/ 37055 h 355706"/>
                <a:gd name="csX6" fmla="*/ 14863 w 272043"/>
                <a:gd name="csY6" fmla="*/ 53075 h 355706"/>
                <a:gd name="csX7" fmla="*/ 48 w 272043"/>
                <a:gd name="csY7" fmla="*/ 76502 h 355706"/>
                <a:gd name="csX8" fmla="*/ 21064 w 272043"/>
                <a:gd name="csY8" fmla="*/ 124218 h 355706"/>
                <a:gd name="csX9" fmla="*/ 68952 w 272043"/>
                <a:gd name="csY9" fmla="*/ 221888 h 355706"/>
                <a:gd name="csX10" fmla="*/ 77392 w 272043"/>
                <a:gd name="csY10" fmla="*/ 311979 h 355706"/>
                <a:gd name="csX11" fmla="*/ 105815 w 272043"/>
                <a:gd name="csY11" fmla="*/ 355560 h 355706"/>
                <a:gd name="csX12" fmla="*/ 169034 w 272043"/>
                <a:gd name="csY12" fmla="*/ 334373 h 355706"/>
                <a:gd name="csX13" fmla="*/ 190049 w 272043"/>
                <a:gd name="csY13" fmla="*/ 317319 h 355706"/>
                <a:gd name="csX14" fmla="*/ 180575 w 272043"/>
                <a:gd name="csY14" fmla="*/ 245143 h 355706"/>
                <a:gd name="csX15" fmla="*/ 242760 w 272043"/>
                <a:gd name="csY15" fmla="*/ 235669 h 355706"/>
                <a:gd name="csX16" fmla="*/ 246378 w 272043"/>
                <a:gd name="csY16" fmla="*/ 195877 h 355706"/>
                <a:gd name="csX17" fmla="*/ 236387 w 272043"/>
                <a:gd name="csY17" fmla="*/ 154535 h 355706"/>
                <a:gd name="csX18" fmla="*/ 272044 w 272043"/>
                <a:gd name="csY18" fmla="*/ 110954 h 355706"/>
                <a:gd name="csX19" fmla="*/ 259986 w 272043"/>
                <a:gd name="csY19" fmla="*/ 80809 h 355706"/>
                <a:gd name="csX20" fmla="*/ 232597 w 272043"/>
                <a:gd name="csY20" fmla="*/ 63755 h 355706"/>
                <a:gd name="csX21" fmla="*/ 208825 w 272043"/>
                <a:gd name="csY21" fmla="*/ 39984 h 3557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2043" h="355706">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3" name="フリーフォーム: 図形 42">
              <a:extLst>
                <a:ext uri="{FF2B5EF4-FFF2-40B4-BE49-F238E27FC236}">
                  <a16:creationId xmlns:a16="http://schemas.microsoft.com/office/drawing/2014/main" id="{F8734D0B-EC0A-9444-5FCD-E06B0CA3017E}"/>
                </a:ext>
              </a:extLst>
            </p:cNvPr>
            <p:cNvSpPr/>
            <p:nvPr/>
          </p:nvSpPr>
          <p:spPr>
            <a:xfrm>
              <a:off x="5927021" y="2411065"/>
              <a:ext cx="272043" cy="355706"/>
            </a:xfrm>
            <a:custGeom>
              <a:avLst/>
              <a:gdLst>
                <a:gd name="csX0" fmla="*/ 209170 w 272043"/>
                <a:gd name="csY0" fmla="*/ 39811 h 355706"/>
                <a:gd name="csX1" fmla="*/ 178508 w 272043"/>
                <a:gd name="csY1" fmla="*/ 32576 h 355706"/>
                <a:gd name="csX2" fmla="*/ 156459 w 272043"/>
                <a:gd name="csY2" fmla="*/ 2087 h 355706"/>
                <a:gd name="csX3" fmla="*/ 134410 w 272043"/>
                <a:gd name="csY3" fmla="*/ 1570 h 355706"/>
                <a:gd name="csX4" fmla="*/ 97030 w 272043"/>
                <a:gd name="csY4" fmla="*/ 1053 h 355706"/>
                <a:gd name="csX5" fmla="*/ 68607 w 272043"/>
                <a:gd name="csY5" fmla="*/ 37055 h 355706"/>
                <a:gd name="csX6" fmla="*/ 14863 w 272043"/>
                <a:gd name="csY6" fmla="*/ 53075 h 355706"/>
                <a:gd name="csX7" fmla="*/ 48 w 272043"/>
                <a:gd name="csY7" fmla="*/ 76502 h 355706"/>
                <a:gd name="csX8" fmla="*/ 21064 w 272043"/>
                <a:gd name="csY8" fmla="*/ 124218 h 355706"/>
                <a:gd name="csX9" fmla="*/ 68952 w 272043"/>
                <a:gd name="csY9" fmla="*/ 221888 h 355706"/>
                <a:gd name="csX10" fmla="*/ 77392 w 272043"/>
                <a:gd name="csY10" fmla="*/ 311979 h 355706"/>
                <a:gd name="csX11" fmla="*/ 105815 w 272043"/>
                <a:gd name="csY11" fmla="*/ 355560 h 355706"/>
                <a:gd name="csX12" fmla="*/ 169034 w 272043"/>
                <a:gd name="csY12" fmla="*/ 334373 h 355706"/>
                <a:gd name="csX13" fmla="*/ 190049 w 272043"/>
                <a:gd name="csY13" fmla="*/ 317319 h 355706"/>
                <a:gd name="csX14" fmla="*/ 180575 w 272043"/>
                <a:gd name="csY14" fmla="*/ 245143 h 355706"/>
                <a:gd name="csX15" fmla="*/ 242760 w 272043"/>
                <a:gd name="csY15" fmla="*/ 235669 h 355706"/>
                <a:gd name="csX16" fmla="*/ 246378 w 272043"/>
                <a:gd name="csY16" fmla="*/ 195877 h 355706"/>
                <a:gd name="csX17" fmla="*/ 236387 w 272043"/>
                <a:gd name="csY17" fmla="*/ 154535 h 355706"/>
                <a:gd name="csX18" fmla="*/ 272044 w 272043"/>
                <a:gd name="csY18" fmla="*/ 110954 h 355706"/>
                <a:gd name="csX19" fmla="*/ 259986 w 272043"/>
                <a:gd name="csY19" fmla="*/ 80809 h 355706"/>
                <a:gd name="csX20" fmla="*/ 232597 w 272043"/>
                <a:gd name="csY20" fmla="*/ 63755 h 355706"/>
                <a:gd name="csX21" fmla="*/ 208825 w 272043"/>
                <a:gd name="csY21" fmla="*/ 39984 h 3557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2043" h="355706">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close/>
                </a:path>
              </a:pathLst>
            </a:custGeom>
            <a:noFill/>
            <a:ln w="1270" cap="rnd">
              <a:solidFill>
                <a:schemeClr val="bg1">
                  <a:lumMod val="50000"/>
                </a:schemeClr>
              </a:solidFill>
              <a:prstDash val="solid"/>
              <a:round/>
            </a:ln>
          </p:spPr>
          <p:txBody>
            <a:bodyPr/>
            <a:lstStyle/>
            <a:p>
              <a:endParaRPr lang="ja-JP" altLang="en-US"/>
            </a:p>
          </p:txBody>
        </p:sp>
        <p:sp>
          <p:nvSpPr>
            <p:cNvPr id="44" name="フリーフォーム: 図形 43">
              <a:extLst>
                <a:ext uri="{FF2B5EF4-FFF2-40B4-BE49-F238E27FC236}">
                  <a16:creationId xmlns:a16="http://schemas.microsoft.com/office/drawing/2014/main" id="{2E0A1F0D-4AE7-3AAA-1432-9FDAB61E1E95}"/>
                </a:ext>
              </a:extLst>
            </p:cNvPr>
            <p:cNvSpPr/>
            <p:nvPr/>
          </p:nvSpPr>
          <p:spPr>
            <a:xfrm>
              <a:off x="5501762" y="4974345"/>
              <a:ext cx="443394" cy="272279"/>
            </a:xfrm>
            <a:custGeom>
              <a:avLst/>
              <a:gdLst>
                <a:gd name="csX0" fmla="*/ 338834 w 443394"/>
                <a:gd name="csY0" fmla="*/ 27156 h 272279"/>
                <a:gd name="csX1" fmla="*/ 293358 w 443394"/>
                <a:gd name="csY1" fmla="*/ 284 h 272279"/>
                <a:gd name="csX2" fmla="*/ 228072 w 443394"/>
                <a:gd name="csY2" fmla="*/ 34908 h 272279"/>
                <a:gd name="csX3" fmla="*/ 111625 w 443394"/>
                <a:gd name="csY3" fmla="*/ 61091 h 272279"/>
                <a:gd name="csX4" fmla="*/ 43583 w 443394"/>
                <a:gd name="csY4" fmla="*/ 45588 h 272279"/>
                <a:gd name="csX5" fmla="*/ 26013 w 443394"/>
                <a:gd name="csY5" fmla="*/ 56268 h 272279"/>
                <a:gd name="csX6" fmla="*/ 21190 w 443394"/>
                <a:gd name="csY6" fmla="*/ 102950 h 272279"/>
                <a:gd name="csX7" fmla="*/ 16194 w 443394"/>
                <a:gd name="csY7" fmla="*/ 164446 h 272279"/>
                <a:gd name="csX8" fmla="*/ 2 w 443394"/>
                <a:gd name="csY8" fmla="*/ 192696 h 272279"/>
                <a:gd name="csX9" fmla="*/ 32214 w 443394"/>
                <a:gd name="csY9" fmla="*/ 199070 h 272279"/>
                <a:gd name="csX10" fmla="*/ 36521 w 443394"/>
                <a:gd name="csY10" fmla="*/ 238689 h 272279"/>
                <a:gd name="csX11" fmla="*/ 61843 w 443394"/>
                <a:gd name="csY11" fmla="*/ 263839 h 272279"/>
                <a:gd name="csX12" fmla="*/ 99739 w 443394"/>
                <a:gd name="csY12" fmla="*/ 272280 h 272279"/>
                <a:gd name="csX13" fmla="*/ 141081 w 443394"/>
                <a:gd name="csY13" fmla="*/ 249369 h 272279"/>
                <a:gd name="csX14" fmla="*/ 189486 w 443394"/>
                <a:gd name="csY14" fmla="*/ 225253 h 272279"/>
                <a:gd name="csX15" fmla="*/ 195515 w 443394"/>
                <a:gd name="csY15" fmla="*/ 185289 h 272279"/>
                <a:gd name="csX16" fmla="*/ 290257 w 443394"/>
                <a:gd name="csY16" fmla="*/ 139641 h 272279"/>
                <a:gd name="csX17" fmla="*/ 362088 w 443394"/>
                <a:gd name="csY17" fmla="*/ 167202 h 272279"/>
                <a:gd name="csX18" fmla="*/ 406703 w 443394"/>
                <a:gd name="csY18" fmla="*/ 133267 h 272279"/>
                <a:gd name="csX19" fmla="*/ 400330 w 443394"/>
                <a:gd name="csY19" fmla="*/ 101400 h 272279"/>
                <a:gd name="csX20" fmla="*/ 431853 w 443394"/>
                <a:gd name="csY20" fmla="*/ 97093 h 272279"/>
                <a:gd name="csX21" fmla="*/ 443394 w 443394"/>
                <a:gd name="csY21" fmla="*/ 80040 h 272279"/>
                <a:gd name="csX22" fmla="*/ 420312 w 443394"/>
                <a:gd name="csY22" fmla="*/ 30085 h 272279"/>
                <a:gd name="csX23" fmla="*/ 338834 w 443394"/>
                <a:gd name="csY23" fmla="*/ 26812 h 272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43394" h="272279">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5" name="フリーフォーム: 図形 44">
              <a:extLst>
                <a:ext uri="{FF2B5EF4-FFF2-40B4-BE49-F238E27FC236}">
                  <a16:creationId xmlns:a16="http://schemas.microsoft.com/office/drawing/2014/main" id="{33CC5AF7-4091-4D30-DD25-03E90D7D72B8}"/>
                </a:ext>
              </a:extLst>
            </p:cNvPr>
            <p:cNvSpPr/>
            <p:nvPr/>
          </p:nvSpPr>
          <p:spPr>
            <a:xfrm>
              <a:off x="5501762" y="4974345"/>
              <a:ext cx="443394" cy="272279"/>
            </a:xfrm>
            <a:custGeom>
              <a:avLst/>
              <a:gdLst>
                <a:gd name="csX0" fmla="*/ 338834 w 443394"/>
                <a:gd name="csY0" fmla="*/ 27156 h 272279"/>
                <a:gd name="csX1" fmla="*/ 293358 w 443394"/>
                <a:gd name="csY1" fmla="*/ 284 h 272279"/>
                <a:gd name="csX2" fmla="*/ 228072 w 443394"/>
                <a:gd name="csY2" fmla="*/ 34908 h 272279"/>
                <a:gd name="csX3" fmla="*/ 111625 w 443394"/>
                <a:gd name="csY3" fmla="*/ 61091 h 272279"/>
                <a:gd name="csX4" fmla="*/ 43583 w 443394"/>
                <a:gd name="csY4" fmla="*/ 45588 h 272279"/>
                <a:gd name="csX5" fmla="*/ 26013 w 443394"/>
                <a:gd name="csY5" fmla="*/ 56268 h 272279"/>
                <a:gd name="csX6" fmla="*/ 21190 w 443394"/>
                <a:gd name="csY6" fmla="*/ 102950 h 272279"/>
                <a:gd name="csX7" fmla="*/ 16194 w 443394"/>
                <a:gd name="csY7" fmla="*/ 164446 h 272279"/>
                <a:gd name="csX8" fmla="*/ 2 w 443394"/>
                <a:gd name="csY8" fmla="*/ 192696 h 272279"/>
                <a:gd name="csX9" fmla="*/ 32214 w 443394"/>
                <a:gd name="csY9" fmla="*/ 199070 h 272279"/>
                <a:gd name="csX10" fmla="*/ 36521 w 443394"/>
                <a:gd name="csY10" fmla="*/ 238689 h 272279"/>
                <a:gd name="csX11" fmla="*/ 61843 w 443394"/>
                <a:gd name="csY11" fmla="*/ 263839 h 272279"/>
                <a:gd name="csX12" fmla="*/ 99739 w 443394"/>
                <a:gd name="csY12" fmla="*/ 272280 h 272279"/>
                <a:gd name="csX13" fmla="*/ 141081 w 443394"/>
                <a:gd name="csY13" fmla="*/ 249369 h 272279"/>
                <a:gd name="csX14" fmla="*/ 189486 w 443394"/>
                <a:gd name="csY14" fmla="*/ 225253 h 272279"/>
                <a:gd name="csX15" fmla="*/ 195515 w 443394"/>
                <a:gd name="csY15" fmla="*/ 185289 h 272279"/>
                <a:gd name="csX16" fmla="*/ 290257 w 443394"/>
                <a:gd name="csY16" fmla="*/ 139641 h 272279"/>
                <a:gd name="csX17" fmla="*/ 362088 w 443394"/>
                <a:gd name="csY17" fmla="*/ 167202 h 272279"/>
                <a:gd name="csX18" fmla="*/ 406703 w 443394"/>
                <a:gd name="csY18" fmla="*/ 133267 h 272279"/>
                <a:gd name="csX19" fmla="*/ 400330 w 443394"/>
                <a:gd name="csY19" fmla="*/ 101400 h 272279"/>
                <a:gd name="csX20" fmla="*/ 431853 w 443394"/>
                <a:gd name="csY20" fmla="*/ 97093 h 272279"/>
                <a:gd name="csX21" fmla="*/ 443394 w 443394"/>
                <a:gd name="csY21" fmla="*/ 80040 h 272279"/>
                <a:gd name="csX22" fmla="*/ 420312 w 443394"/>
                <a:gd name="csY22" fmla="*/ 30085 h 272279"/>
                <a:gd name="csX23" fmla="*/ 338834 w 443394"/>
                <a:gd name="csY23" fmla="*/ 26812 h 272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43394" h="272279">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close/>
                </a:path>
              </a:pathLst>
            </a:custGeom>
            <a:noFill/>
            <a:ln w="1270" cap="rnd">
              <a:solidFill>
                <a:schemeClr val="bg1">
                  <a:lumMod val="50000"/>
                </a:schemeClr>
              </a:solidFill>
              <a:prstDash val="solid"/>
              <a:round/>
            </a:ln>
          </p:spPr>
          <p:txBody>
            <a:bodyPr/>
            <a:lstStyle/>
            <a:p>
              <a:endParaRPr lang="ja-JP" altLang="en-US"/>
            </a:p>
          </p:txBody>
        </p:sp>
        <p:sp>
          <p:nvSpPr>
            <p:cNvPr id="46" name="フリーフォーム: 図形 45">
              <a:extLst>
                <a:ext uri="{FF2B5EF4-FFF2-40B4-BE49-F238E27FC236}">
                  <a16:creationId xmlns:a16="http://schemas.microsoft.com/office/drawing/2014/main" id="{64775FD9-4711-9D80-70FD-C05296CED532}"/>
                </a:ext>
              </a:extLst>
            </p:cNvPr>
            <p:cNvSpPr/>
            <p:nvPr/>
          </p:nvSpPr>
          <p:spPr>
            <a:xfrm>
              <a:off x="5098164" y="5472627"/>
              <a:ext cx="495758" cy="275785"/>
            </a:xfrm>
            <a:custGeom>
              <a:avLst/>
              <a:gdLst>
                <a:gd name="csX0" fmla="*/ 157444 w 495758"/>
                <a:gd name="csY0" fmla="*/ 201025 h 275785"/>
                <a:gd name="csX1" fmla="*/ 247363 w 495758"/>
                <a:gd name="csY1" fmla="*/ 203781 h 275785"/>
                <a:gd name="csX2" fmla="*/ 302141 w 495758"/>
                <a:gd name="csY2" fmla="*/ 205159 h 275785"/>
                <a:gd name="csX3" fmla="*/ 386375 w 495758"/>
                <a:gd name="csY3" fmla="*/ 158477 h 275785"/>
                <a:gd name="csX4" fmla="*/ 427717 w 495758"/>
                <a:gd name="csY4" fmla="*/ 221352 h 275785"/>
                <a:gd name="csX5" fmla="*/ 468370 w 495758"/>
                <a:gd name="csY5" fmla="*/ 199475 h 275785"/>
                <a:gd name="csX6" fmla="*/ 495759 w 495758"/>
                <a:gd name="csY6" fmla="*/ 198097 h 275785"/>
                <a:gd name="csX7" fmla="*/ 450110 w 495758"/>
                <a:gd name="csY7" fmla="*/ 137290 h 275785"/>
                <a:gd name="csX8" fmla="*/ 405840 w 495758"/>
                <a:gd name="csY8" fmla="*/ 62357 h 275785"/>
                <a:gd name="csX9" fmla="*/ 334870 w 495758"/>
                <a:gd name="csY9" fmla="*/ 23427 h 275785"/>
                <a:gd name="csX10" fmla="*/ 321433 w 495758"/>
                <a:gd name="csY10" fmla="*/ 0 h 275785"/>
                <a:gd name="csX11" fmla="*/ 227725 w 495758"/>
                <a:gd name="csY11" fmla="*/ 14814 h 275785"/>
                <a:gd name="csX12" fmla="*/ 229275 w 495758"/>
                <a:gd name="csY12" fmla="*/ 31695 h 275785"/>
                <a:gd name="csX13" fmla="*/ 252875 w 495758"/>
                <a:gd name="csY13" fmla="*/ 33935 h 275785"/>
                <a:gd name="csX14" fmla="*/ 234960 w 495758"/>
                <a:gd name="csY14" fmla="*/ 78550 h 275785"/>
                <a:gd name="csX15" fmla="*/ 210499 w 495758"/>
                <a:gd name="csY15" fmla="*/ 67870 h 275785"/>
                <a:gd name="csX16" fmla="*/ 153999 w 495758"/>
                <a:gd name="csY16" fmla="*/ 77344 h 275785"/>
                <a:gd name="csX17" fmla="*/ 123509 w 495758"/>
                <a:gd name="csY17" fmla="*/ 42376 h 275785"/>
                <a:gd name="csX18" fmla="*/ 103872 w 495758"/>
                <a:gd name="csY18" fmla="*/ 60807 h 275785"/>
                <a:gd name="csX19" fmla="*/ 37897 w 495758"/>
                <a:gd name="csY19" fmla="*/ 178287 h 275785"/>
                <a:gd name="csX20" fmla="*/ 0 w 495758"/>
                <a:gd name="csY20" fmla="*/ 207916 h 275785"/>
                <a:gd name="csX21" fmla="*/ 29456 w 495758"/>
                <a:gd name="csY21" fmla="*/ 275785 h 275785"/>
                <a:gd name="csX22" fmla="*/ 103872 w 495758"/>
                <a:gd name="csY22" fmla="*/ 251669 h 275785"/>
                <a:gd name="csX23" fmla="*/ 157272 w 495758"/>
                <a:gd name="csY23" fmla="*/ 200681 h 275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95758" h="275785">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7" name="フリーフォーム: 図形 46">
              <a:extLst>
                <a:ext uri="{FF2B5EF4-FFF2-40B4-BE49-F238E27FC236}">
                  <a16:creationId xmlns:a16="http://schemas.microsoft.com/office/drawing/2014/main" id="{A6D72313-9249-2450-A05D-A4B77FEC2561}"/>
                </a:ext>
              </a:extLst>
            </p:cNvPr>
            <p:cNvSpPr/>
            <p:nvPr/>
          </p:nvSpPr>
          <p:spPr>
            <a:xfrm>
              <a:off x="5098164" y="5472627"/>
              <a:ext cx="495758" cy="275785"/>
            </a:xfrm>
            <a:custGeom>
              <a:avLst/>
              <a:gdLst>
                <a:gd name="csX0" fmla="*/ 157444 w 495758"/>
                <a:gd name="csY0" fmla="*/ 201025 h 275785"/>
                <a:gd name="csX1" fmla="*/ 247363 w 495758"/>
                <a:gd name="csY1" fmla="*/ 203781 h 275785"/>
                <a:gd name="csX2" fmla="*/ 302141 w 495758"/>
                <a:gd name="csY2" fmla="*/ 205159 h 275785"/>
                <a:gd name="csX3" fmla="*/ 386375 w 495758"/>
                <a:gd name="csY3" fmla="*/ 158477 h 275785"/>
                <a:gd name="csX4" fmla="*/ 427717 w 495758"/>
                <a:gd name="csY4" fmla="*/ 221352 h 275785"/>
                <a:gd name="csX5" fmla="*/ 468370 w 495758"/>
                <a:gd name="csY5" fmla="*/ 199475 h 275785"/>
                <a:gd name="csX6" fmla="*/ 495759 w 495758"/>
                <a:gd name="csY6" fmla="*/ 198097 h 275785"/>
                <a:gd name="csX7" fmla="*/ 450110 w 495758"/>
                <a:gd name="csY7" fmla="*/ 137290 h 275785"/>
                <a:gd name="csX8" fmla="*/ 405840 w 495758"/>
                <a:gd name="csY8" fmla="*/ 62357 h 275785"/>
                <a:gd name="csX9" fmla="*/ 334870 w 495758"/>
                <a:gd name="csY9" fmla="*/ 23427 h 275785"/>
                <a:gd name="csX10" fmla="*/ 321433 w 495758"/>
                <a:gd name="csY10" fmla="*/ 0 h 275785"/>
                <a:gd name="csX11" fmla="*/ 227725 w 495758"/>
                <a:gd name="csY11" fmla="*/ 14814 h 275785"/>
                <a:gd name="csX12" fmla="*/ 229275 w 495758"/>
                <a:gd name="csY12" fmla="*/ 31695 h 275785"/>
                <a:gd name="csX13" fmla="*/ 252875 w 495758"/>
                <a:gd name="csY13" fmla="*/ 33935 h 275785"/>
                <a:gd name="csX14" fmla="*/ 234960 w 495758"/>
                <a:gd name="csY14" fmla="*/ 78550 h 275785"/>
                <a:gd name="csX15" fmla="*/ 210499 w 495758"/>
                <a:gd name="csY15" fmla="*/ 67870 h 275785"/>
                <a:gd name="csX16" fmla="*/ 153999 w 495758"/>
                <a:gd name="csY16" fmla="*/ 77344 h 275785"/>
                <a:gd name="csX17" fmla="*/ 123509 w 495758"/>
                <a:gd name="csY17" fmla="*/ 42376 h 275785"/>
                <a:gd name="csX18" fmla="*/ 103872 w 495758"/>
                <a:gd name="csY18" fmla="*/ 60807 h 275785"/>
                <a:gd name="csX19" fmla="*/ 37897 w 495758"/>
                <a:gd name="csY19" fmla="*/ 178287 h 275785"/>
                <a:gd name="csX20" fmla="*/ 0 w 495758"/>
                <a:gd name="csY20" fmla="*/ 207916 h 275785"/>
                <a:gd name="csX21" fmla="*/ 29456 w 495758"/>
                <a:gd name="csY21" fmla="*/ 275785 h 275785"/>
                <a:gd name="csX22" fmla="*/ 103872 w 495758"/>
                <a:gd name="csY22" fmla="*/ 251669 h 275785"/>
                <a:gd name="csX23" fmla="*/ 157272 w 495758"/>
                <a:gd name="csY23" fmla="*/ 200681 h 275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95758" h="275785">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close/>
                </a:path>
              </a:pathLst>
            </a:custGeom>
            <a:noFill/>
            <a:ln w="1270" cap="rnd">
              <a:solidFill>
                <a:schemeClr val="bg1">
                  <a:lumMod val="50000"/>
                </a:schemeClr>
              </a:solidFill>
              <a:prstDash val="solid"/>
              <a:round/>
            </a:ln>
          </p:spPr>
          <p:txBody>
            <a:bodyPr/>
            <a:lstStyle/>
            <a:p>
              <a:endParaRPr lang="ja-JP" altLang="en-US"/>
            </a:p>
          </p:txBody>
        </p:sp>
        <p:sp>
          <p:nvSpPr>
            <p:cNvPr id="48" name="フリーフォーム: 図形 47">
              <a:extLst>
                <a:ext uri="{FF2B5EF4-FFF2-40B4-BE49-F238E27FC236}">
                  <a16:creationId xmlns:a16="http://schemas.microsoft.com/office/drawing/2014/main" id="{A11B2BE1-9793-175E-DA90-0E617AD87919}"/>
                </a:ext>
              </a:extLst>
            </p:cNvPr>
            <p:cNvSpPr/>
            <p:nvPr/>
          </p:nvSpPr>
          <p:spPr>
            <a:xfrm>
              <a:off x="4959238" y="3701643"/>
              <a:ext cx="349941" cy="596103"/>
            </a:xfrm>
            <a:custGeom>
              <a:avLst/>
              <a:gdLst>
                <a:gd name="csX0" fmla="*/ 305499 w 349941"/>
                <a:gd name="csY0" fmla="*/ 413418 h 596103"/>
                <a:gd name="csX1" fmla="*/ 328581 w 349941"/>
                <a:gd name="csY1" fmla="*/ 373110 h 596103"/>
                <a:gd name="csX2" fmla="*/ 316007 w 349941"/>
                <a:gd name="csY2" fmla="*/ 331423 h 596103"/>
                <a:gd name="csX3" fmla="*/ 338400 w 349941"/>
                <a:gd name="csY3" fmla="*/ 308857 h 596103"/>
                <a:gd name="csX4" fmla="*/ 349941 w 349941"/>
                <a:gd name="csY4" fmla="*/ 288703 h 596103"/>
                <a:gd name="csX5" fmla="*/ 338400 w 349941"/>
                <a:gd name="csY5" fmla="*/ 267515 h 596103"/>
                <a:gd name="csX6" fmla="*/ 309978 w 349941"/>
                <a:gd name="csY6" fmla="*/ 262176 h 596103"/>
                <a:gd name="csX7" fmla="*/ 297403 w 349941"/>
                <a:gd name="csY7" fmla="*/ 174152 h 596103"/>
                <a:gd name="csX8" fmla="*/ 293269 w 349941"/>
                <a:gd name="csY8" fmla="*/ 141250 h 596103"/>
                <a:gd name="csX9" fmla="*/ 277593 w 349941"/>
                <a:gd name="csY9" fmla="*/ 125747 h 596103"/>
                <a:gd name="csX10" fmla="*/ 274665 w 349941"/>
                <a:gd name="csY10" fmla="*/ 94396 h 596103"/>
                <a:gd name="csX11" fmla="*/ 248998 w 349941"/>
                <a:gd name="csY11" fmla="*/ 69246 h 596103"/>
                <a:gd name="csX12" fmla="*/ 230050 w 349941"/>
                <a:gd name="csY12" fmla="*/ 28938 h 596103"/>
                <a:gd name="csX13" fmla="*/ 209034 w 349941"/>
                <a:gd name="csY13" fmla="*/ 28938 h 596103"/>
                <a:gd name="csX14" fmla="*/ 202661 w 349941"/>
                <a:gd name="csY14" fmla="*/ 343 h 596103"/>
                <a:gd name="csX15" fmla="*/ 173205 w 349941"/>
                <a:gd name="csY15" fmla="*/ 18258 h 596103"/>
                <a:gd name="csX16" fmla="*/ 127901 w 349941"/>
                <a:gd name="csY16" fmla="*/ 42374 h 596103"/>
                <a:gd name="csX17" fmla="*/ 85697 w 349941"/>
                <a:gd name="csY17" fmla="*/ 99047 h 596103"/>
                <a:gd name="csX18" fmla="*/ 85 w 349941"/>
                <a:gd name="csY18" fmla="*/ 111794 h 596103"/>
                <a:gd name="csX19" fmla="*/ 22479 w 349941"/>
                <a:gd name="csY19" fmla="*/ 154170 h 596103"/>
                <a:gd name="csX20" fmla="*/ 35054 w 349941"/>
                <a:gd name="csY20" fmla="*/ 217905 h 596103"/>
                <a:gd name="csX21" fmla="*/ 53313 w 349941"/>
                <a:gd name="csY21" fmla="*/ 285775 h 596103"/>
                <a:gd name="csX22" fmla="*/ 56069 w 349941"/>
                <a:gd name="csY22" fmla="*/ 333490 h 596103"/>
                <a:gd name="csX23" fmla="*/ 94310 w 349941"/>
                <a:gd name="csY23" fmla="*/ 359329 h 596103"/>
                <a:gd name="csX24" fmla="*/ 121183 w 349941"/>
                <a:gd name="csY24" fmla="*/ 411006 h 596103"/>
                <a:gd name="csX25" fmla="*/ 91727 w 349941"/>
                <a:gd name="csY25" fmla="*/ 405666 h 596103"/>
                <a:gd name="csX26" fmla="*/ 87592 w 349941"/>
                <a:gd name="csY26" fmla="*/ 463028 h 596103"/>
                <a:gd name="csX27" fmla="*/ 113948 w 349941"/>
                <a:gd name="csY27" fmla="*/ 493863 h 596103"/>
                <a:gd name="csX28" fmla="*/ 156151 w 349941"/>
                <a:gd name="csY28" fmla="*/ 533137 h 596103"/>
                <a:gd name="csX29" fmla="*/ 135136 w 349941"/>
                <a:gd name="csY29" fmla="*/ 568106 h 596103"/>
                <a:gd name="csX30" fmla="*/ 139270 w 349941"/>
                <a:gd name="csY30" fmla="*/ 594634 h 596103"/>
                <a:gd name="csX31" fmla="*/ 173032 w 349941"/>
                <a:gd name="csY31" fmla="*/ 577580 h 596103"/>
                <a:gd name="csX32" fmla="*/ 235217 w 349941"/>
                <a:gd name="csY32" fmla="*/ 586021 h 596103"/>
                <a:gd name="csX33" fmla="*/ 252099 w 349941"/>
                <a:gd name="csY33" fmla="*/ 532965 h 596103"/>
                <a:gd name="csX34" fmla="*/ 274148 w 349941"/>
                <a:gd name="csY34" fmla="*/ 496791 h 596103"/>
                <a:gd name="csX35" fmla="*/ 318418 w 349941"/>
                <a:gd name="csY35" fmla="*/ 490417 h 596103"/>
                <a:gd name="csX36" fmla="*/ 324792 w 349941"/>
                <a:gd name="csY36" fmla="*/ 458550 h 596103"/>
                <a:gd name="csX37" fmla="*/ 305499 w 349941"/>
                <a:gd name="csY37" fmla="*/ 413590 h 5961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349941" h="596103">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9" name="フリーフォーム: 図形 48">
              <a:extLst>
                <a:ext uri="{FF2B5EF4-FFF2-40B4-BE49-F238E27FC236}">
                  <a16:creationId xmlns:a16="http://schemas.microsoft.com/office/drawing/2014/main" id="{89B736AE-9001-4703-F12B-A618A2C1BEC1}"/>
                </a:ext>
              </a:extLst>
            </p:cNvPr>
            <p:cNvSpPr/>
            <p:nvPr/>
          </p:nvSpPr>
          <p:spPr>
            <a:xfrm>
              <a:off x="4959238" y="3701643"/>
              <a:ext cx="349941" cy="596103"/>
            </a:xfrm>
            <a:custGeom>
              <a:avLst/>
              <a:gdLst>
                <a:gd name="csX0" fmla="*/ 305499 w 349941"/>
                <a:gd name="csY0" fmla="*/ 413418 h 596103"/>
                <a:gd name="csX1" fmla="*/ 328581 w 349941"/>
                <a:gd name="csY1" fmla="*/ 373110 h 596103"/>
                <a:gd name="csX2" fmla="*/ 316007 w 349941"/>
                <a:gd name="csY2" fmla="*/ 331423 h 596103"/>
                <a:gd name="csX3" fmla="*/ 338400 w 349941"/>
                <a:gd name="csY3" fmla="*/ 308857 h 596103"/>
                <a:gd name="csX4" fmla="*/ 349941 w 349941"/>
                <a:gd name="csY4" fmla="*/ 288703 h 596103"/>
                <a:gd name="csX5" fmla="*/ 338400 w 349941"/>
                <a:gd name="csY5" fmla="*/ 267515 h 596103"/>
                <a:gd name="csX6" fmla="*/ 309978 w 349941"/>
                <a:gd name="csY6" fmla="*/ 262176 h 596103"/>
                <a:gd name="csX7" fmla="*/ 297403 w 349941"/>
                <a:gd name="csY7" fmla="*/ 174152 h 596103"/>
                <a:gd name="csX8" fmla="*/ 293269 w 349941"/>
                <a:gd name="csY8" fmla="*/ 141250 h 596103"/>
                <a:gd name="csX9" fmla="*/ 277593 w 349941"/>
                <a:gd name="csY9" fmla="*/ 125747 h 596103"/>
                <a:gd name="csX10" fmla="*/ 274665 w 349941"/>
                <a:gd name="csY10" fmla="*/ 94396 h 596103"/>
                <a:gd name="csX11" fmla="*/ 248998 w 349941"/>
                <a:gd name="csY11" fmla="*/ 69246 h 596103"/>
                <a:gd name="csX12" fmla="*/ 230050 w 349941"/>
                <a:gd name="csY12" fmla="*/ 28938 h 596103"/>
                <a:gd name="csX13" fmla="*/ 209034 w 349941"/>
                <a:gd name="csY13" fmla="*/ 28938 h 596103"/>
                <a:gd name="csX14" fmla="*/ 202661 w 349941"/>
                <a:gd name="csY14" fmla="*/ 343 h 596103"/>
                <a:gd name="csX15" fmla="*/ 173205 w 349941"/>
                <a:gd name="csY15" fmla="*/ 18258 h 596103"/>
                <a:gd name="csX16" fmla="*/ 127901 w 349941"/>
                <a:gd name="csY16" fmla="*/ 42374 h 596103"/>
                <a:gd name="csX17" fmla="*/ 85697 w 349941"/>
                <a:gd name="csY17" fmla="*/ 99047 h 596103"/>
                <a:gd name="csX18" fmla="*/ 85 w 349941"/>
                <a:gd name="csY18" fmla="*/ 111794 h 596103"/>
                <a:gd name="csX19" fmla="*/ 22479 w 349941"/>
                <a:gd name="csY19" fmla="*/ 154170 h 596103"/>
                <a:gd name="csX20" fmla="*/ 35054 w 349941"/>
                <a:gd name="csY20" fmla="*/ 217905 h 596103"/>
                <a:gd name="csX21" fmla="*/ 53313 w 349941"/>
                <a:gd name="csY21" fmla="*/ 285775 h 596103"/>
                <a:gd name="csX22" fmla="*/ 56069 w 349941"/>
                <a:gd name="csY22" fmla="*/ 333490 h 596103"/>
                <a:gd name="csX23" fmla="*/ 94310 w 349941"/>
                <a:gd name="csY23" fmla="*/ 359329 h 596103"/>
                <a:gd name="csX24" fmla="*/ 121183 w 349941"/>
                <a:gd name="csY24" fmla="*/ 411006 h 596103"/>
                <a:gd name="csX25" fmla="*/ 91727 w 349941"/>
                <a:gd name="csY25" fmla="*/ 405666 h 596103"/>
                <a:gd name="csX26" fmla="*/ 87592 w 349941"/>
                <a:gd name="csY26" fmla="*/ 463028 h 596103"/>
                <a:gd name="csX27" fmla="*/ 113948 w 349941"/>
                <a:gd name="csY27" fmla="*/ 493863 h 596103"/>
                <a:gd name="csX28" fmla="*/ 156151 w 349941"/>
                <a:gd name="csY28" fmla="*/ 533137 h 596103"/>
                <a:gd name="csX29" fmla="*/ 135136 w 349941"/>
                <a:gd name="csY29" fmla="*/ 568106 h 596103"/>
                <a:gd name="csX30" fmla="*/ 139270 w 349941"/>
                <a:gd name="csY30" fmla="*/ 594634 h 596103"/>
                <a:gd name="csX31" fmla="*/ 173032 w 349941"/>
                <a:gd name="csY31" fmla="*/ 577580 h 596103"/>
                <a:gd name="csX32" fmla="*/ 235217 w 349941"/>
                <a:gd name="csY32" fmla="*/ 586021 h 596103"/>
                <a:gd name="csX33" fmla="*/ 252099 w 349941"/>
                <a:gd name="csY33" fmla="*/ 532965 h 596103"/>
                <a:gd name="csX34" fmla="*/ 274148 w 349941"/>
                <a:gd name="csY34" fmla="*/ 496791 h 596103"/>
                <a:gd name="csX35" fmla="*/ 318418 w 349941"/>
                <a:gd name="csY35" fmla="*/ 490417 h 596103"/>
                <a:gd name="csX36" fmla="*/ 324792 w 349941"/>
                <a:gd name="csY36" fmla="*/ 458550 h 596103"/>
                <a:gd name="csX37" fmla="*/ 305499 w 349941"/>
                <a:gd name="csY37" fmla="*/ 413590 h 5961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349941" h="596103">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close/>
                </a:path>
              </a:pathLst>
            </a:custGeom>
            <a:noFill/>
            <a:ln w="1270" cap="rnd">
              <a:solidFill>
                <a:schemeClr val="bg1">
                  <a:lumMod val="50000"/>
                </a:schemeClr>
              </a:solidFill>
              <a:prstDash val="solid"/>
              <a:round/>
            </a:ln>
          </p:spPr>
          <p:txBody>
            <a:bodyPr/>
            <a:lstStyle/>
            <a:p>
              <a:endParaRPr lang="ja-JP" altLang="en-US"/>
            </a:p>
          </p:txBody>
        </p:sp>
        <p:sp>
          <p:nvSpPr>
            <p:cNvPr id="50" name="フリーフォーム: 図形 49">
              <a:extLst>
                <a:ext uri="{FF2B5EF4-FFF2-40B4-BE49-F238E27FC236}">
                  <a16:creationId xmlns:a16="http://schemas.microsoft.com/office/drawing/2014/main" id="{1FBDD111-C89E-0F6A-5AD0-45F9780415A1}"/>
                </a:ext>
              </a:extLst>
            </p:cNvPr>
            <p:cNvSpPr/>
            <p:nvPr/>
          </p:nvSpPr>
          <p:spPr>
            <a:xfrm>
              <a:off x="6674149" y="3189002"/>
              <a:ext cx="133191" cy="282571"/>
            </a:xfrm>
            <a:custGeom>
              <a:avLst/>
              <a:gdLst>
                <a:gd name="csX0" fmla="*/ 132986 w 133191"/>
                <a:gd name="csY0" fmla="*/ 230309 h 282571"/>
                <a:gd name="csX1" fmla="*/ 113866 w 133191"/>
                <a:gd name="csY1" fmla="*/ 180354 h 282571"/>
                <a:gd name="csX2" fmla="*/ 100085 w 133191"/>
                <a:gd name="csY2" fmla="*/ 101805 h 282571"/>
                <a:gd name="csX3" fmla="*/ 92678 w 133191"/>
                <a:gd name="csY3" fmla="*/ 31868 h 282571"/>
                <a:gd name="csX4" fmla="*/ 77864 w 133191"/>
                <a:gd name="csY4" fmla="*/ 0 h 282571"/>
                <a:gd name="csX5" fmla="*/ 33938 w 133191"/>
                <a:gd name="csY5" fmla="*/ 2067 h 282571"/>
                <a:gd name="csX6" fmla="*/ 30837 w 133191"/>
                <a:gd name="csY6" fmla="*/ 25494 h 282571"/>
                <a:gd name="csX7" fmla="*/ 10683 w 133191"/>
                <a:gd name="csY7" fmla="*/ 52022 h 282571"/>
                <a:gd name="csX8" fmla="*/ 43584 w 133191"/>
                <a:gd name="csY8" fmla="*/ 116791 h 282571"/>
                <a:gd name="csX9" fmla="*/ 3 w 133191"/>
                <a:gd name="csY9" fmla="*/ 174153 h 282571"/>
                <a:gd name="csX10" fmla="*/ 30837 w 133191"/>
                <a:gd name="csY10" fmla="*/ 206021 h 282571"/>
                <a:gd name="csX11" fmla="*/ 14990 w 133191"/>
                <a:gd name="csY11" fmla="*/ 250635 h 282571"/>
                <a:gd name="csX12" fmla="*/ 48924 w 133191"/>
                <a:gd name="csY12" fmla="*/ 261315 h 282571"/>
                <a:gd name="csX13" fmla="*/ 79070 w 133191"/>
                <a:gd name="csY13" fmla="*/ 245295 h 282571"/>
                <a:gd name="csX14" fmla="*/ 92850 w 133191"/>
                <a:gd name="csY14" fmla="*/ 280264 h 282571"/>
                <a:gd name="csX15" fmla="*/ 124718 w 133191"/>
                <a:gd name="csY15" fmla="*/ 272857 h 282571"/>
                <a:gd name="csX16" fmla="*/ 133159 w 133191"/>
                <a:gd name="csY16" fmla="*/ 230481 h 2825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33191" h="282571">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1" name="フリーフォーム: 図形 50">
              <a:extLst>
                <a:ext uri="{FF2B5EF4-FFF2-40B4-BE49-F238E27FC236}">
                  <a16:creationId xmlns:a16="http://schemas.microsoft.com/office/drawing/2014/main" id="{47299532-66D9-7E10-3794-8578DF846C1E}"/>
                </a:ext>
              </a:extLst>
            </p:cNvPr>
            <p:cNvSpPr/>
            <p:nvPr/>
          </p:nvSpPr>
          <p:spPr>
            <a:xfrm>
              <a:off x="6674149" y="3189002"/>
              <a:ext cx="133191" cy="282571"/>
            </a:xfrm>
            <a:custGeom>
              <a:avLst/>
              <a:gdLst>
                <a:gd name="csX0" fmla="*/ 132986 w 133191"/>
                <a:gd name="csY0" fmla="*/ 230309 h 282571"/>
                <a:gd name="csX1" fmla="*/ 113866 w 133191"/>
                <a:gd name="csY1" fmla="*/ 180354 h 282571"/>
                <a:gd name="csX2" fmla="*/ 100085 w 133191"/>
                <a:gd name="csY2" fmla="*/ 101805 h 282571"/>
                <a:gd name="csX3" fmla="*/ 92678 w 133191"/>
                <a:gd name="csY3" fmla="*/ 31868 h 282571"/>
                <a:gd name="csX4" fmla="*/ 77864 w 133191"/>
                <a:gd name="csY4" fmla="*/ 0 h 282571"/>
                <a:gd name="csX5" fmla="*/ 33938 w 133191"/>
                <a:gd name="csY5" fmla="*/ 2067 h 282571"/>
                <a:gd name="csX6" fmla="*/ 30837 w 133191"/>
                <a:gd name="csY6" fmla="*/ 25494 h 282571"/>
                <a:gd name="csX7" fmla="*/ 10683 w 133191"/>
                <a:gd name="csY7" fmla="*/ 52022 h 282571"/>
                <a:gd name="csX8" fmla="*/ 43584 w 133191"/>
                <a:gd name="csY8" fmla="*/ 116791 h 282571"/>
                <a:gd name="csX9" fmla="*/ 3 w 133191"/>
                <a:gd name="csY9" fmla="*/ 174153 h 282571"/>
                <a:gd name="csX10" fmla="*/ 30837 w 133191"/>
                <a:gd name="csY10" fmla="*/ 206021 h 282571"/>
                <a:gd name="csX11" fmla="*/ 14990 w 133191"/>
                <a:gd name="csY11" fmla="*/ 250635 h 282571"/>
                <a:gd name="csX12" fmla="*/ 48924 w 133191"/>
                <a:gd name="csY12" fmla="*/ 261315 h 282571"/>
                <a:gd name="csX13" fmla="*/ 79070 w 133191"/>
                <a:gd name="csY13" fmla="*/ 245295 h 282571"/>
                <a:gd name="csX14" fmla="*/ 92850 w 133191"/>
                <a:gd name="csY14" fmla="*/ 280264 h 282571"/>
                <a:gd name="csX15" fmla="*/ 124718 w 133191"/>
                <a:gd name="csY15" fmla="*/ 272857 h 282571"/>
                <a:gd name="csX16" fmla="*/ 133159 w 133191"/>
                <a:gd name="csY16" fmla="*/ 230481 h 2825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33191" h="282571">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close/>
                </a:path>
              </a:pathLst>
            </a:custGeom>
            <a:noFill/>
            <a:ln w="1270" cap="rnd">
              <a:solidFill>
                <a:schemeClr val="bg1">
                  <a:lumMod val="50000"/>
                </a:schemeClr>
              </a:solidFill>
              <a:prstDash val="solid"/>
              <a:round/>
            </a:ln>
          </p:spPr>
          <p:txBody>
            <a:bodyPr/>
            <a:lstStyle/>
            <a:p>
              <a:endParaRPr lang="ja-JP" altLang="en-US"/>
            </a:p>
          </p:txBody>
        </p:sp>
        <p:sp>
          <p:nvSpPr>
            <p:cNvPr id="52" name="フリーフォーム: 図形 51">
              <a:extLst>
                <a:ext uri="{FF2B5EF4-FFF2-40B4-BE49-F238E27FC236}">
                  <a16:creationId xmlns:a16="http://schemas.microsoft.com/office/drawing/2014/main" id="{A8D8669A-A955-CE66-EC89-E365A6B9AE4A}"/>
                </a:ext>
              </a:extLst>
            </p:cNvPr>
            <p:cNvSpPr/>
            <p:nvPr/>
          </p:nvSpPr>
          <p:spPr>
            <a:xfrm>
              <a:off x="6890336" y="2713175"/>
              <a:ext cx="569549" cy="352906"/>
            </a:xfrm>
            <a:custGeom>
              <a:avLst/>
              <a:gdLst>
                <a:gd name="csX0" fmla="*/ 310409 w 569549"/>
                <a:gd name="csY0" fmla="*/ 32263 h 352906"/>
                <a:gd name="csX1" fmla="*/ 209638 w 569549"/>
                <a:gd name="csY1" fmla="*/ 67232 h 352906"/>
                <a:gd name="csX2" fmla="*/ 152276 w 569549"/>
                <a:gd name="csY2" fmla="*/ 50178 h 352906"/>
                <a:gd name="csX3" fmla="*/ 121442 w 569549"/>
                <a:gd name="csY3" fmla="*/ 30024 h 352906"/>
                <a:gd name="csX4" fmla="*/ 58051 w 569549"/>
                <a:gd name="csY4" fmla="*/ 15210 h 352906"/>
                <a:gd name="csX5" fmla="*/ 31179 w 569549"/>
                <a:gd name="csY5" fmla="*/ 395 h 352906"/>
                <a:gd name="csX6" fmla="*/ 0 w 569549"/>
                <a:gd name="csY6" fmla="*/ 73950 h 352906"/>
                <a:gd name="csX7" fmla="*/ 11369 w 569549"/>
                <a:gd name="csY7" fmla="*/ 125627 h 352906"/>
                <a:gd name="csX8" fmla="*/ 35485 w 569549"/>
                <a:gd name="csY8" fmla="*/ 141819 h 352906"/>
                <a:gd name="csX9" fmla="*/ 63735 w 569549"/>
                <a:gd name="csY9" fmla="*/ 174376 h 352906"/>
                <a:gd name="csX10" fmla="*/ 80444 w 569549"/>
                <a:gd name="csY10" fmla="*/ 137341 h 352906"/>
                <a:gd name="csX11" fmla="*/ 134361 w 569549"/>
                <a:gd name="csY11" fmla="*/ 145264 h 352906"/>
                <a:gd name="csX12" fmla="*/ 159166 w 569549"/>
                <a:gd name="csY12" fmla="*/ 170070 h 352906"/>
                <a:gd name="csX13" fmla="*/ 128677 w 569549"/>
                <a:gd name="csY13" fmla="*/ 245002 h 352906"/>
                <a:gd name="csX14" fmla="*/ 124198 w 569549"/>
                <a:gd name="csY14" fmla="*/ 351630 h 352906"/>
                <a:gd name="csX15" fmla="*/ 157099 w 569549"/>
                <a:gd name="csY15" fmla="*/ 349735 h 352906"/>
                <a:gd name="csX16" fmla="*/ 190345 w 569549"/>
                <a:gd name="csY16" fmla="*/ 322173 h 352906"/>
                <a:gd name="csX17" fmla="*/ 241333 w 569549"/>
                <a:gd name="csY17" fmla="*/ 327169 h 352906"/>
                <a:gd name="csX18" fmla="*/ 296456 w 569549"/>
                <a:gd name="csY18" fmla="*/ 273080 h 352906"/>
                <a:gd name="csX19" fmla="*/ 353818 w 569549"/>
                <a:gd name="csY19" fmla="*/ 274113 h 352906"/>
                <a:gd name="csX20" fmla="*/ 376039 w 569549"/>
                <a:gd name="csY20" fmla="*/ 258266 h 352906"/>
                <a:gd name="csX21" fmla="*/ 406873 w 569549"/>
                <a:gd name="csY21" fmla="*/ 281693 h 352906"/>
                <a:gd name="csX22" fmla="*/ 417553 w 569549"/>
                <a:gd name="csY22" fmla="*/ 314594 h 352906"/>
                <a:gd name="csX23" fmla="*/ 435641 w 569549"/>
                <a:gd name="csY23" fmla="*/ 332681 h 352906"/>
                <a:gd name="csX24" fmla="*/ 471815 w 569549"/>
                <a:gd name="csY24" fmla="*/ 312527 h 352906"/>
                <a:gd name="csX25" fmla="*/ 512123 w 569549"/>
                <a:gd name="csY25" fmla="*/ 322001 h 352906"/>
                <a:gd name="csX26" fmla="*/ 558805 w 569549"/>
                <a:gd name="csY26" fmla="*/ 308220 h 352906"/>
                <a:gd name="csX27" fmla="*/ 569485 w 569549"/>
                <a:gd name="csY27" fmla="*/ 280659 h 352906"/>
                <a:gd name="csX28" fmla="*/ 543991 w 569549"/>
                <a:gd name="csY28" fmla="*/ 266879 h 352906"/>
                <a:gd name="csX29" fmla="*/ 489902 w 569549"/>
                <a:gd name="csY29" fmla="*/ 158701 h 352906"/>
                <a:gd name="csX30" fmla="*/ 475088 w 569549"/>
                <a:gd name="csY30" fmla="*/ 90831 h 352906"/>
                <a:gd name="csX31" fmla="*/ 453900 w 569549"/>
                <a:gd name="csY31" fmla="*/ 84457 h 352906"/>
                <a:gd name="csX32" fmla="*/ 466647 w 569549"/>
                <a:gd name="csY32" fmla="*/ 30368 h 352906"/>
                <a:gd name="csX33" fmla="*/ 449593 w 569549"/>
                <a:gd name="csY33" fmla="*/ 740 h 352906"/>
                <a:gd name="csX34" fmla="*/ 431851 w 569549"/>
                <a:gd name="csY34" fmla="*/ 31230 h 352906"/>
                <a:gd name="csX35" fmla="*/ 411525 w 569549"/>
                <a:gd name="csY35" fmla="*/ 8147 h 352906"/>
                <a:gd name="csX36" fmla="*/ 351062 w 569549"/>
                <a:gd name="csY36" fmla="*/ 43115 h 352906"/>
                <a:gd name="csX37" fmla="*/ 310753 w 569549"/>
                <a:gd name="csY37" fmla="*/ 32435 h 3529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69549" h="352906">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3" name="フリーフォーム: 図形 52">
              <a:extLst>
                <a:ext uri="{FF2B5EF4-FFF2-40B4-BE49-F238E27FC236}">
                  <a16:creationId xmlns:a16="http://schemas.microsoft.com/office/drawing/2014/main" id="{2D05A699-8EA3-62AA-139F-F5C30DC37968}"/>
                </a:ext>
              </a:extLst>
            </p:cNvPr>
            <p:cNvSpPr/>
            <p:nvPr/>
          </p:nvSpPr>
          <p:spPr>
            <a:xfrm>
              <a:off x="6890336" y="2713175"/>
              <a:ext cx="569549" cy="352906"/>
            </a:xfrm>
            <a:custGeom>
              <a:avLst/>
              <a:gdLst>
                <a:gd name="csX0" fmla="*/ 310409 w 569549"/>
                <a:gd name="csY0" fmla="*/ 32263 h 352906"/>
                <a:gd name="csX1" fmla="*/ 209638 w 569549"/>
                <a:gd name="csY1" fmla="*/ 67232 h 352906"/>
                <a:gd name="csX2" fmla="*/ 152276 w 569549"/>
                <a:gd name="csY2" fmla="*/ 50178 h 352906"/>
                <a:gd name="csX3" fmla="*/ 121442 w 569549"/>
                <a:gd name="csY3" fmla="*/ 30024 h 352906"/>
                <a:gd name="csX4" fmla="*/ 58051 w 569549"/>
                <a:gd name="csY4" fmla="*/ 15210 h 352906"/>
                <a:gd name="csX5" fmla="*/ 31179 w 569549"/>
                <a:gd name="csY5" fmla="*/ 395 h 352906"/>
                <a:gd name="csX6" fmla="*/ 0 w 569549"/>
                <a:gd name="csY6" fmla="*/ 73950 h 352906"/>
                <a:gd name="csX7" fmla="*/ 11369 w 569549"/>
                <a:gd name="csY7" fmla="*/ 125627 h 352906"/>
                <a:gd name="csX8" fmla="*/ 35485 w 569549"/>
                <a:gd name="csY8" fmla="*/ 141819 h 352906"/>
                <a:gd name="csX9" fmla="*/ 63735 w 569549"/>
                <a:gd name="csY9" fmla="*/ 174376 h 352906"/>
                <a:gd name="csX10" fmla="*/ 80444 w 569549"/>
                <a:gd name="csY10" fmla="*/ 137341 h 352906"/>
                <a:gd name="csX11" fmla="*/ 134361 w 569549"/>
                <a:gd name="csY11" fmla="*/ 145264 h 352906"/>
                <a:gd name="csX12" fmla="*/ 159166 w 569549"/>
                <a:gd name="csY12" fmla="*/ 170070 h 352906"/>
                <a:gd name="csX13" fmla="*/ 128677 w 569549"/>
                <a:gd name="csY13" fmla="*/ 245002 h 352906"/>
                <a:gd name="csX14" fmla="*/ 124198 w 569549"/>
                <a:gd name="csY14" fmla="*/ 351630 h 352906"/>
                <a:gd name="csX15" fmla="*/ 157099 w 569549"/>
                <a:gd name="csY15" fmla="*/ 349735 h 352906"/>
                <a:gd name="csX16" fmla="*/ 190345 w 569549"/>
                <a:gd name="csY16" fmla="*/ 322173 h 352906"/>
                <a:gd name="csX17" fmla="*/ 241333 w 569549"/>
                <a:gd name="csY17" fmla="*/ 327169 h 352906"/>
                <a:gd name="csX18" fmla="*/ 296456 w 569549"/>
                <a:gd name="csY18" fmla="*/ 273080 h 352906"/>
                <a:gd name="csX19" fmla="*/ 353818 w 569549"/>
                <a:gd name="csY19" fmla="*/ 274113 h 352906"/>
                <a:gd name="csX20" fmla="*/ 376039 w 569549"/>
                <a:gd name="csY20" fmla="*/ 258266 h 352906"/>
                <a:gd name="csX21" fmla="*/ 406873 w 569549"/>
                <a:gd name="csY21" fmla="*/ 281693 h 352906"/>
                <a:gd name="csX22" fmla="*/ 417553 w 569549"/>
                <a:gd name="csY22" fmla="*/ 314594 h 352906"/>
                <a:gd name="csX23" fmla="*/ 435641 w 569549"/>
                <a:gd name="csY23" fmla="*/ 332681 h 352906"/>
                <a:gd name="csX24" fmla="*/ 471815 w 569549"/>
                <a:gd name="csY24" fmla="*/ 312527 h 352906"/>
                <a:gd name="csX25" fmla="*/ 512123 w 569549"/>
                <a:gd name="csY25" fmla="*/ 322001 h 352906"/>
                <a:gd name="csX26" fmla="*/ 558805 w 569549"/>
                <a:gd name="csY26" fmla="*/ 308220 h 352906"/>
                <a:gd name="csX27" fmla="*/ 569485 w 569549"/>
                <a:gd name="csY27" fmla="*/ 280659 h 352906"/>
                <a:gd name="csX28" fmla="*/ 543991 w 569549"/>
                <a:gd name="csY28" fmla="*/ 266879 h 352906"/>
                <a:gd name="csX29" fmla="*/ 489902 w 569549"/>
                <a:gd name="csY29" fmla="*/ 158701 h 352906"/>
                <a:gd name="csX30" fmla="*/ 475088 w 569549"/>
                <a:gd name="csY30" fmla="*/ 90831 h 352906"/>
                <a:gd name="csX31" fmla="*/ 453900 w 569549"/>
                <a:gd name="csY31" fmla="*/ 84457 h 352906"/>
                <a:gd name="csX32" fmla="*/ 466647 w 569549"/>
                <a:gd name="csY32" fmla="*/ 30368 h 352906"/>
                <a:gd name="csX33" fmla="*/ 449593 w 569549"/>
                <a:gd name="csY33" fmla="*/ 740 h 352906"/>
                <a:gd name="csX34" fmla="*/ 431851 w 569549"/>
                <a:gd name="csY34" fmla="*/ 31230 h 352906"/>
                <a:gd name="csX35" fmla="*/ 411525 w 569549"/>
                <a:gd name="csY35" fmla="*/ 8147 h 352906"/>
                <a:gd name="csX36" fmla="*/ 351062 w 569549"/>
                <a:gd name="csY36" fmla="*/ 43115 h 352906"/>
                <a:gd name="csX37" fmla="*/ 310753 w 569549"/>
                <a:gd name="csY37" fmla="*/ 32435 h 3529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69549" h="352906">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close/>
                </a:path>
              </a:pathLst>
            </a:custGeom>
            <a:noFill/>
            <a:ln w="1270" cap="rnd">
              <a:solidFill>
                <a:schemeClr val="bg1">
                  <a:lumMod val="50000"/>
                </a:schemeClr>
              </a:solidFill>
              <a:prstDash val="solid"/>
              <a:round/>
            </a:ln>
          </p:spPr>
          <p:txBody>
            <a:bodyPr/>
            <a:lstStyle/>
            <a:p>
              <a:endParaRPr lang="ja-JP" altLang="en-US"/>
            </a:p>
          </p:txBody>
        </p:sp>
        <p:sp>
          <p:nvSpPr>
            <p:cNvPr id="54" name="フリーフォーム: 図形 53">
              <a:extLst>
                <a:ext uri="{FF2B5EF4-FFF2-40B4-BE49-F238E27FC236}">
                  <a16:creationId xmlns:a16="http://schemas.microsoft.com/office/drawing/2014/main" id="{887052C0-AC01-563D-62BA-AF2F7AA7E3BB}"/>
                </a:ext>
              </a:extLst>
            </p:cNvPr>
            <p:cNvSpPr/>
            <p:nvPr/>
          </p:nvSpPr>
          <p:spPr>
            <a:xfrm>
              <a:off x="5478638" y="4795653"/>
              <a:ext cx="450613" cy="239783"/>
            </a:xfrm>
            <a:custGeom>
              <a:avLst/>
              <a:gdLst>
                <a:gd name="csX0" fmla="*/ 49137 w 450613"/>
                <a:gd name="csY0" fmla="*/ 234960 h 239783"/>
                <a:gd name="csX1" fmla="*/ 66708 w 450613"/>
                <a:gd name="csY1" fmla="*/ 224280 h 239783"/>
                <a:gd name="csX2" fmla="*/ 134749 w 450613"/>
                <a:gd name="csY2" fmla="*/ 239783 h 239783"/>
                <a:gd name="csX3" fmla="*/ 251196 w 450613"/>
                <a:gd name="csY3" fmla="*/ 213600 h 239783"/>
                <a:gd name="csX4" fmla="*/ 316482 w 450613"/>
                <a:gd name="csY4" fmla="*/ 178976 h 239783"/>
                <a:gd name="csX5" fmla="*/ 361958 w 450613"/>
                <a:gd name="csY5" fmla="*/ 205848 h 239783"/>
                <a:gd name="csX6" fmla="*/ 443436 w 450613"/>
                <a:gd name="csY6" fmla="*/ 209121 h 239783"/>
                <a:gd name="csX7" fmla="*/ 446537 w 450613"/>
                <a:gd name="csY7" fmla="*/ 165885 h 239783"/>
                <a:gd name="csX8" fmla="*/ 397099 w 450613"/>
                <a:gd name="csY8" fmla="*/ 94570 h 239783"/>
                <a:gd name="csX9" fmla="*/ 403472 w 450613"/>
                <a:gd name="csY9" fmla="*/ 10680 h 239783"/>
                <a:gd name="csX10" fmla="*/ 392964 w 450613"/>
                <a:gd name="csY10" fmla="*/ 0 h 239783"/>
                <a:gd name="csX11" fmla="*/ 360235 w 450613"/>
                <a:gd name="csY11" fmla="*/ 24461 h 239783"/>
                <a:gd name="csX12" fmla="*/ 339564 w 450613"/>
                <a:gd name="csY12" fmla="*/ 47888 h 239783"/>
                <a:gd name="csX13" fmla="*/ 262737 w 450613"/>
                <a:gd name="csY13" fmla="*/ 74416 h 239783"/>
                <a:gd name="csX14" fmla="*/ 234315 w 450613"/>
                <a:gd name="csY14" fmla="*/ 39447 h 239783"/>
                <a:gd name="csX15" fmla="*/ 198657 w 450613"/>
                <a:gd name="csY15" fmla="*/ 85957 h 239783"/>
                <a:gd name="csX16" fmla="*/ 139573 w 450613"/>
                <a:gd name="csY16" fmla="*/ 105250 h 239783"/>
                <a:gd name="csX17" fmla="*/ 83761 w 450613"/>
                <a:gd name="csY17" fmla="*/ 103183 h 239783"/>
                <a:gd name="csX18" fmla="*/ 7623 w 450613"/>
                <a:gd name="csY18" fmla="*/ 121270 h 239783"/>
                <a:gd name="csX19" fmla="*/ 44 w 450613"/>
                <a:gd name="csY19" fmla="*/ 171741 h 239783"/>
                <a:gd name="csX20" fmla="*/ 20198 w 450613"/>
                <a:gd name="csY20" fmla="*/ 221007 h 239783"/>
                <a:gd name="csX21" fmla="*/ 48965 w 450613"/>
                <a:gd name="csY21" fmla="*/ 235132 h 239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50613" h="239783">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55" name="フリーフォーム: 図形 54">
              <a:extLst>
                <a:ext uri="{FF2B5EF4-FFF2-40B4-BE49-F238E27FC236}">
                  <a16:creationId xmlns:a16="http://schemas.microsoft.com/office/drawing/2014/main" id="{6BF6D2AE-ACA1-7D40-8B10-FA44BC83FE34}"/>
                </a:ext>
              </a:extLst>
            </p:cNvPr>
            <p:cNvSpPr/>
            <p:nvPr/>
          </p:nvSpPr>
          <p:spPr>
            <a:xfrm>
              <a:off x="5478638" y="4795653"/>
              <a:ext cx="450613" cy="239783"/>
            </a:xfrm>
            <a:custGeom>
              <a:avLst/>
              <a:gdLst>
                <a:gd name="csX0" fmla="*/ 49137 w 450613"/>
                <a:gd name="csY0" fmla="*/ 234960 h 239783"/>
                <a:gd name="csX1" fmla="*/ 66708 w 450613"/>
                <a:gd name="csY1" fmla="*/ 224280 h 239783"/>
                <a:gd name="csX2" fmla="*/ 134749 w 450613"/>
                <a:gd name="csY2" fmla="*/ 239783 h 239783"/>
                <a:gd name="csX3" fmla="*/ 251196 w 450613"/>
                <a:gd name="csY3" fmla="*/ 213600 h 239783"/>
                <a:gd name="csX4" fmla="*/ 316482 w 450613"/>
                <a:gd name="csY4" fmla="*/ 178976 h 239783"/>
                <a:gd name="csX5" fmla="*/ 361958 w 450613"/>
                <a:gd name="csY5" fmla="*/ 205848 h 239783"/>
                <a:gd name="csX6" fmla="*/ 443436 w 450613"/>
                <a:gd name="csY6" fmla="*/ 209121 h 239783"/>
                <a:gd name="csX7" fmla="*/ 446537 w 450613"/>
                <a:gd name="csY7" fmla="*/ 165885 h 239783"/>
                <a:gd name="csX8" fmla="*/ 397099 w 450613"/>
                <a:gd name="csY8" fmla="*/ 94570 h 239783"/>
                <a:gd name="csX9" fmla="*/ 403472 w 450613"/>
                <a:gd name="csY9" fmla="*/ 10680 h 239783"/>
                <a:gd name="csX10" fmla="*/ 392964 w 450613"/>
                <a:gd name="csY10" fmla="*/ 0 h 239783"/>
                <a:gd name="csX11" fmla="*/ 360235 w 450613"/>
                <a:gd name="csY11" fmla="*/ 24461 h 239783"/>
                <a:gd name="csX12" fmla="*/ 339564 w 450613"/>
                <a:gd name="csY12" fmla="*/ 47888 h 239783"/>
                <a:gd name="csX13" fmla="*/ 262737 w 450613"/>
                <a:gd name="csY13" fmla="*/ 74416 h 239783"/>
                <a:gd name="csX14" fmla="*/ 234315 w 450613"/>
                <a:gd name="csY14" fmla="*/ 39447 h 239783"/>
                <a:gd name="csX15" fmla="*/ 198657 w 450613"/>
                <a:gd name="csY15" fmla="*/ 85957 h 239783"/>
                <a:gd name="csX16" fmla="*/ 139573 w 450613"/>
                <a:gd name="csY16" fmla="*/ 105250 h 239783"/>
                <a:gd name="csX17" fmla="*/ 83761 w 450613"/>
                <a:gd name="csY17" fmla="*/ 103183 h 239783"/>
                <a:gd name="csX18" fmla="*/ 7623 w 450613"/>
                <a:gd name="csY18" fmla="*/ 121270 h 239783"/>
                <a:gd name="csX19" fmla="*/ 44 w 450613"/>
                <a:gd name="csY19" fmla="*/ 171741 h 239783"/>
                <a:gd name="csX20" fmla="*/ 20198 w 450613"/>
                <a:gd name="csY20" fmla="*/ 221007 h 239783"/>
                <a:gd name="csX21" fmla="*/ 48965 w 450613"/>
                <a:gd name="csY21" fmla="*/ 235132 h 239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50613" h="239783">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close/>
                </a:path>
              </a:pathLst>
            </a:custGeom>
            <a:noFill/>
            <a:ln w="1270" cap="rnd">
              <a:solidFill>
                <a:schemeClr val="bg1">
                  <a:lumMod val="50000"/>
                </a:schemeClr>
              </a:solidFill>
              <a:prstDash val="solid"/>
              <a:round/>
            </a:ln>
          </p:spPr>
          <p:txBody>
            <a:bodyPr/>
            <a:lstStyle/>
            <a:p>
              <a:endParaRPr lang="ja-JP" altLang="en-US"/>
            </a:p>
          </p:txBody>
        </p:sp>
        <p:sp>
          <p:nvSpPr>
            <p:cNvPr id="56" name="フリーフォーム: 図形 55">
              <a:extLst>
                <a:ext uri="{FF2B5EF4-FFF2-40B4-BE49-F238E27FC236}">
                  <a16:creationId xmlns:a16="http://schemas.microsoft.com/office/drawing/2014/main" id="{9F3C530F-4047-3AE1-59C0-E3655A6D0CD3}"/>
                </a:ext>
              </a:extLst>
            </p:cNvPr>
            <p:cNvSpPr/>
            <p:nvPr/>
          </p:nvSpPr>
          <p:spPr>
            <a:xfrm>
              <a:off x="5387420" y="3417416"/>
              <a:ext cx="348270" cy="282199"/>
            </a:xfrm>
            <a:custGeom>
              <a:avLst/>
              <a:gdLst>
                <a:gd name="csX0" fmla="*/ 308134 w 348270"/>
                <a:gd name="csY0" fmla="*/ 65803 h 282199"/>
                <a:gd name="csX1" fmla="*/ 296937 w 348270"/>
                <a:gd name="csY1" fmla="*/ 18432 h 282199"/>
                <a:gd name="csX2" fmla="*/ 272994 w 348270"/>
                <a:gd name="csY2" fmla="*/ 0 h 282199"/>
                <a:gd name="csX3" fmla="*/ 228379 w 348270"/>
                <a:gd name="csY3" fmla="*/ 40308 h 282199"/>
                <a:gd name="csX4" fmla="*/ 221316 w 348270"/>
                <a:gd name="csY4" fmla="*/ 66492 h 282199"/>
                <a:gd name="csX5" fmla="*/ 100219 w 348270"/>
                <a:gd name="csY5" fmla="*/ 74243 h 282199"/>
                <a:gd name="csX6" fmla="*/ 50781 w 348270"/>
                <a:gd name="csY6" fmla="*/ 55812 h 282199"/>
                <a:gd name="csX7" fmla="*/ 50781 w 348270"/>
                <a:gd name="csY7" fmla="*/ 86646 h 282199"/>
                <a:gd name="csX8" fmla="*/ 654 w 348270"/>
                <a:gd name="csY8" fmla="*/ 103527 h 282199"/>
                <a:gd name="csX9" fmla="*/ 2376 w 348270"/>
                <a:gd name="csY9" fmla="*/ 142457 h 282199"/>
                <a:gd name="csX10" fmla="*/ 56121 w 348270"/>
                <a:gd name="csY10" fmla="*/ 152621 h 282199"/>
                <a:gd name="csX11" fmla="*/ 61805 w 348270"/>
                <a:gd name="csY11" fmla="*/ 192240 h 282199"/>
                <a:gd name="csX12" fmla="*/ 97635 w 348270"/>
                <a:gd name="csY12" fmla="*/ 261660 h 282199"/>
                <a:gd name="csX13" fmla="*/ 115205 w 348270"/>
                <a:gd name="csY13" fmla="*/ 282159 h 282199"/>
                <a:gd name="csX14" fmla="*/ 149657 w 348270"/>
                <a:gd name="csY14" fmla="*/ 263038 h 282199"/>
                <a:gd name="csX15" fmla="*/ 152413 w 348270"/>
                <a:gd name="csY15" fmla="*/ 229103 h 282199"/>
                <a:gd name="csX16" fmla="*/ 194444 w 348270"/>
                <a:gd name="csY16" fmla="*/ 204298 h 282199"/>
                <a:gd name="csX17" fmla="*/ 202195 w 348270"/>
                <a:gd name="csY17" fmla="*/ 171741 h 282199"/>
                <a:gd name="csX18" fmla="*/ 244743 w 348270"/>
                <a:gd name="csY18" fmla="*/ 173808 h 282199"/>
                <a:gd name="csX19" fmla="*/ 282296 w 348270"/>
                <a:gd name="csY19" fmla="*/ 212739 h 282199"/>
                <a:gd name="csX20" fmla="*/ 308995 w 348270"/>
                <a:gd name="csY20" fmla="*/ 222730 h 282199"/>
                <a:gd name="csX21" fmla="*/ 348270 w 348270"/>
                <a:gd name="csY21" fmla="*/ 167435 h 282199"/>
                <a:gd name="csX22" fmla="*/ 339141 w 348270"/>
                <a:gd name="csY22" fmla="*/ 123509 h 282199"/>
                <a:gd name="csX23" fmla="*/ 308134 w 348270"/>
                <a:gd name="csY23" fmla="*/ 65458 h 282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48270" h="282199">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7" name="フリーフォーム: 図形 56">
              <a:extLst>
                <a:ext uri="{FF2B5EF4-FFF2-40B4-BE49-F238E27FC236}">
                  <a16:creationId xmlns:a16="http://schemas.microsoft.com/office/drawing/2014/main" id="{7D0E8D91-DB36-2D24-BF61-1BF5DC37154B}"/>
                </a:ext>
              </a:extLst>
            </p:cNvPr>
            <p:cNvSpPr/>
            <p:nvPr/>
          </p:nvSpPr>
          <p:spPr>
            <a:xfrm>
              <a:off x="5387420" y="3417416"/>
              <a:ext cx="348270" cy="282199"/>
            </a:xfrm>
            <a:custGeom>
              <a:avLst/>
              <a:gdLst>
                <a:gd name="csX0" fmla="*/ 308134 w 348270"/>
                <a:gd name="csY0" fmla="*/ 65803 h 282199"/>
                <a:gd name="csX1" fmla="*/ 296937 w 348270"/>
                <a:gd name="csY1" fmla="*/ 18432 h 282199"/>
                <a:gd name="csX2" fmla="*/ 272994 w 348270"/>
                <a:gd name="csY2" fmla="*/ 0 h 282199"/>
                <a:gd name="csX3" fmla="*/ 228379 w 348270"/>
                <a:gd name="csY3" fmla="*/ 40308 h 282199"/>
                <a:gd name="csX4" fmla="*/ 221316 w 348270"/>
                <a:gd name="csY4" fmla="*/ 66492 h 282199"/>
                <a:gd name="csX5" fmla="*/ 100219 w 348270"/>
                <a:gd name="csY5" fmla="*/ 74243 h 282199"/>
                <a:gd name="csX6" fmla="*/ 50781 w 348270"/>
                <a:gd name="csY6" fmla="*/ 55812 h 282199"/>
                <a:gd name="csX7" fmla="*/ 50781 w 348270"/>
                <a:gd name="csY7" fmla="*/ 86646 h 282199"/>
                <a:gd name="csX8" fmla="*/ 654 w 348270"/>
                <a:gd name="csY8" fmla="*/ 103527 h 282199"/>
                <a:gd name="csX9" fmla="*/ 2376 w 348270"/>
                <a:gd name="csY9" fmla="*/ 142457 h 282199"/>
                <a:gd name="csX10" fmla="*/ 56121 w 348270"/>
                <a:gd name="csY10" fmla="*/ 152621 h 282199"/>
                <a:gd name="csX11" fmla="*/ 61805 w 348270"/>
                <a:gd name="csY11" fmla="*/ 192240 h 282199"/>
                <a:gd name="csX12" fmla="*/ 97635 w 348270"/>
                <a:gd name="csY12" fmla="*/ 261660 h 282199"/>
                <a:gd name="csX13" fmla="*/ 115205 w 348270"/>
                <a:gd name="csY13" fmla="*/ 282159 h 282199"/>
                <a:gd name="csX14" fmla="*/ 149657 w 348270"/>
                <a:gd name="csY14" fmla="*/ 263038 h 282199"/>
                <a:gd name="csX15" fmla="*/ 152413 w 348270"/>
                <a:gd name="csY15" fmla="*/ 229103 h 282199"/>
                <a:gd name="csX16" fmla="*/ 194444 w 348270"/>
                <a:gd name="csY16" fmla="*/ 204298 h 282199"/>
                <a:gd name="csX17" fmla="*/ 202195 w 348270"/>
                <a:gd name="csY17" fmla="*/ 171741 h 282199"/>
                <a:gd name="csX18" fmla="*/ 244743 w 348270"/>
                <a:gd name="csY18" fmla="*/ 173808 h 282199"/>
                <a:gd name="csX19" fmla="*/ 282296 w 348270"/>
                <a:gd name="csY19" fmla="*/ 212739 h 282199"/>
                <a:gd name="csX20" fmla="*/ 308995 w 348270"/>
                <a:gd name="csY20" fmla="*/ 222730 h 282199"/>
                <a:gd name="csX21" fmla="*/ 348270 w 348270"/>
                <a:gd name="csY21" fmla="*/ 167435 h 282199"/>
                <a:gd name="csX22" fmla="*/ 339141 w 348270"/>
                <a:gd name="csY22" fmla="*/ 123509 h 282199"/>
                <a:gd name="csX23" fmla="*/ 308134 w 348270"/>
                <a:gd name="csY23" fmla="*/ 65458 h 282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48270" h="282199">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close/>
                </a:path>
              </a:pathLst>
            </a:custGeom>
            <a:noFill/>
            <a:ln w="1270" cap="rnd">
              <a:solidFill>
                <a:schemeClr val="bg1">
                  <a:lumMod val="50000"/>
                </a:schemeClr>
              </a:solidFill>
              <a:prstDash val="solid"/>
              <a:round/>
            </a:ln>
          </p:spPr>
          <p:txBody>
            <a:bodyPr/>
            <a:lstStyle/>
            <a:p>
              <a:endParaRPr lang="ja-JP" altLang="en-US"/>
            </a:p>
          </p:txBody>
        </p:sp>
        <p:sp>
          <p:nvSpPr>
            <p:cNvPr id="58" name="フリーフォーム: 図形 57">
              <a:extLst>
                <a:ext uri="{FF2B5EF4-FFF2-40B4-BE49-F238E27FC236}">
                  <a16:creationId xmlns:a16="http://schemas.microsoft.com/office/drawing/2014/main" id="{433A1507-8CCB-881A-099B-9F0E54083644}"/>
                </a:ext>
              </a:extLst>
            </p:cNvPr>
            <p:cNvSpPr/>
            <p:nvPr/>
          </p:nvSpPr>
          <p:spPr>
            <a:xfrm>
              <a:off x="7857252" y="3297512"/>
              <a:ext cx="119343" cy="142238"/>
            </a:xfrm>
            <a:custGeom>
              <a:avLst/>
              <a:gdLst>
                <a:gd name="csX0" fmla="*/ 486 w 119343"/>
                <a:gd name="csY0" fmla="*/ 75462 h 142238"/>
                <a:gd name="csX1" fmla="*/ 16333 w 119343"/>
                <a:gd name="csY1" fmla="*/ 101989 h 142238"/>
                <a:gd name="csX2" fmla="*/ 40621 w 119343"/>
                <a:gd name="csY2" fmla="*/ 110602 h 142238"/>
                <a:gd name="csX3" fmla="*/ 49234 w 119343"/>
                <a:gd name="csY3" fmla="*/ 141264 h 142238"/>
                <a:gd name="csX4" fmla="*/ 78002 w 119343"/>
                <a:gd name="csY4" fmla="*/ 134374 h 142238"/>
                <a:gd name="csX5" fmla="*/ 91610 w 119343"/>
                <a:gd name="csY5" fmla="*/ 107846 h 142238"/>
                <a:gd name="csX6" fmla="*/ 94883 w 119343"/>
                <a:gd name="csY6" fmla="*/ 72189 h 142238"/>
                <a:gd name="csX7" fmla="*/ 119344 w 119343"/>
                <a:gd name="csY7" fmla="*/ 13793 h 142238"/>
                <a:gd name="csX8" fmla="*/ 90749 w 119343"/>
                <a:gd name="csY8" fmla="*/ 13 h 142238"/>
                <a:gd name="csX9" fmla="*/ 48201 w 119343"/>
                <a:gd name="csY9" fmla="*/ 16033 h 142238"/>
                <a:gd name="csX10" fmla="*/ 33387 w 119343"/>
                <a:gd name="csY10" fmla="*/ 47900 h 142238"/>
                <a:gd name="csX11" fmla="*/ 486 w 119343"/>
                <a:gd name="csY11" fmla="*/ 75462 h 142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9343" h="142238">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9" name="フリーフォーム: 図形 58">
              <a:extLst>
                <a:ext uri="{FF2B5EF4-FFF2-40B4-BE49-F238E27FC236}">
                  <a16:creationId xmlns:a16="http://schemas.microsoft.com/office/drawing/2014/main" id="{06BE9816-5A60-1460-671E-7E4CD3599FC6}"/>
                </a:ext>
              </a:extLst>
            </p:cNvPr>
            <p:cNvSpPr/>
            <p:nvPr/>
          </p:nvSpPr>
          <p:spPr>
            <a:xfrm>
              <a:off x="7857252" y="3297512"/>
              <a:ext cx="119343" cy="142238"/>
            </a:xfrm>
            <a:custGeom>
              <a:avLst/>
              <a:gdLst>
                <a:gd name="csX0" fmla="*/ 486 w 119343"/>
                <a:gd name="csY0" fmla="*/ 75462 h 142238"/>
                <a:gd name="csX1" fmla="*/ 16333 w 119343"/>
                <a:gd name="csY1" fmla="*/ 101989 h 142238"/>
                <a:gd name="csX2" fmla="*/ 40621 w 119343"/>
                <a:gd name="csY2" fmla="*/ 110602 h 142238"/>
                <a:gd name="csX3" fmla="*/ 49234 w 119343"/>
                <a:gd name="csY3" fmla="*/ 141264 h 142238"/>
                <a:gd name="csX4" fmla="*/ 78002 w 119343"/>
                <a:gd name="csY4" fmla="*/ 134374 h 142238"/>
                <a:gd name="csX5" fmla="*/ 91610 w 119343"/>
                <a:gd name="csY5" fmla="*/ 107846 h 142238"/>
                <a:gd name="csX6" fmla="*/ 94883 w 119343"/>
                <a:gd name="csY6" fmla="*/ 72189 h 142238"/>
                <a:gd name="csX7" fmla="*/ 119344 w 119343"/>
                <a:gd name="csY7" fmla="*/ 13793 h 142238"/>
                <a:gd name="csX8" fmla="*/ 90749 w 119343"/>
                <a:gd name="csY8" fmla="*/ 13 h 142238"/>
                <a:gd name="csX9" fmla="*/ 48201 w 119343"/>
                <a:gd name="csY9" fmla="*/ 16033 h 142238"/>
                <a:gd name="csX10" fmla="*/ 33387 w 119343"/>
                <a:gd name="csY10" fmla="*/ 47900 h 142238"/>
                <a:gd name="csX11" fmla="*/ 486 w 119343"/>
                <a:gd name="csY11" fmla="*/ 75462 h 142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9343" h="142238">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close/>
                </a:path>
              </a:pathLst>
            </a:custGeom>
            <a:noFill/>
            <a:ln w="1270" cap="rnd">
              <a:solidFill>
                <a:schemeClr val="bg1">
                  <a:lumMod val="50000"/>
                </a:schemeClr>
              </a:solidFill>
              <a:prstDash val="solid"/>
              <a:round/>
            </a:ln>
          </p:spPr>
          <p:txBody>
            <a:bodyPr/>
            <a:lstStyle/>
            <a:p>
              <a:endParaRPr lang="ja-JP" altLang="en-US"/>
            </a:p>
          </p:txBody>
        </p:sp>
        <p:sp>
          <p:nvSpPr>
            <p:cNvPr id="60" name="フリーフォーム: 図形 59">
              <a:extLst>
                <a:ext uri="{FF2B5EF4-FFF2-40B4-BE49-F238E27FC236}">
                  <a16:creationId xmlns:a16="http://schemas.microsoft.com/office/drawing/2014/main" id="{6D04F6DC-6923-FCE7-8380-C41A4D1315E0}"/>
                </a:ext>
              </a:extLst>
            </p:cNvPr>
            <p:cNvSpPr/>
            <p:nvPr/>
          </p:nvSpPr>
          <p:spPr>
            <a:xfrm>
              <a:off x="6363951" y="2959429"/>
              <a:ext cx="354010" cy="571429"/>
            </a:xfrm>
            <a:custGeom>
              <a:avLst/>
              <a:gdLst>
                <a:gd name="csX0" fmla="*/ 223384 w 354010"/>
                <a:gd name="csY0" fmla="*/ 13562 h 571429"/>
                <a:gd name="csX1" fmla="*/ 201163 w 354010"/>
                <a:gd name="csY1" fmla="*/ 70924 h 571429"/>
                <a:gd name="csX2" fmla="*/ 211326 w 354010"/>
                <a:gd name="csY2" fmla="*/ 104858 h 571429"/>
                <a:gd name="csX3" fmla="*/ 183765 w 354010"/>
                <a:gd name="csY3" fmla="*/ 117605 h 571429"/>
                <a:gd name="csX4" fmla="*/ 165677 w 354010"/>
                <a:gd name="csY4" fmla="*/ 102791 h 571429"/>
                <a:gd name="csX5" fmla="*/ 153964 w 354010"/>
                <a:gd name="csY5" fmla="*/ 132936 h 571429"/>
                <a:gd name="csX6" fmla="*/ 138633 w 354010"/>
                <a:gd name="csY6" fmla="*/ 131386 h 571429"/>
                <a:gd name="csX7" fmla="*/ 138633 w 354010"/>
                <a:gd name="csY7" fmla="*/ 154296 h 571429"/>
                <a:gd name="csX8" fmla="*/ 154998 w 354010"/>
                <a:gd name="csY8" fmla="*/ 167560 h 571429"/>
                <a:gd name="csX9" fmla="*/ 156031 w 354010"/>
                <a:gd name="csY9" fmla="*/ 203045 h 571429"/>
                <a:gd name="csX10" fmla="*/ 60600 w 354010"/>
                <a:gd name="csY10" fmla="*/ 245421 h 571429"/>
                <a:gd name="csX11" fmla="*/ 38379 w 354010"/>
                <a:gd name="csY11" fmla="*/ 261269 h 571429"/>
                <a:gd name="csX12" fmla="*/ 4444 w 354010"/>
                <a:gd name="csY12" fmla="*/ 240081 h 571429"/>
                <a:gd name="csX13" fmla="*/ 999 w 354010"/>
                <a:gd name="csY13" fmla="*/ 273327 h 571429"/>
                <a:gd name="csX14" fmla="*/ 28216 w 354010"/>
                <a:gd name="csY14" fmla="*/ 325693 h 571429"/>
                <a:gd name="csX15" fmla="*/ 54226 w 354010"/>
                <a:gd name="csY15" fmla="*/ 375303 h 571429"/>
                <a:gd name="csX16" fmla="*/ 95913 w 354010"/>
                <a:gd name="csY16" fmla="*/ 388740 h 571429"/>
                <a:gd name="csX17" fmla="*/ 85922 w 354010"/>
                <a:gd name="csY17" fmla="*/ 453853 h 571429"/>
                <a:gd name="csX18" fmla="*/ 43547 w 354010"/>
                <a:gd name="csY18" fmla="*/ 488477 h 571429"/>
                <a:gd name="csX19" fmla="*/ 67663 w 354010"/>
                <a:gd name="csY19" fmla="*/ 519656 h 571429"/>
                <a:gd name="csX20" fmla="*/ 93846 w 354010"/>
                <a:gd name="csY20" fmla="*/ 536020 h 571429"/>
                <a:gd name="csX21" fmla="*/ 97463 w 354010"/>
                <a:gd name="csY21" fmla="*/ 564271 h 571429"/>
                <a:gd name="csX22" fmla="*/ 131054 w 354010"/>
                <a:gd name="csY22" fmla="*/ 569266 h 571429"/>
                <a:gd name="csX23" fmla="*/ 164989 w 354010"/>
                <a:gd name="csY23" fmla="*/ 538432 h 571429"/>
                <a:gd name="csX24" fmla="*/ 163955 w 354010"/>
                <a:gd name="csY24" fmla="*/ 525685 h 571429"/>
                <a:gd name="csX25" fmla="*/ 178769 w 354010"/>
                <a:gd name="csY25" fmla="*/ 509837 h 571429"/>
                <a:gd name="csX26" fmla="*/ 183075 w 354010"/>
                <a:gd name="csY26" fmla="*/ 422847 h 571429"/>
                <a:gd name="csX27" fmla="*/ 188416 w 354010"/>
                <a:gd name="csY27" fmla="*/ 378232 h 571429"/>
                <a:gd name="csX28" fmla="*/ 169295 w 354010"/>
                <a:gd name="csY28" fmla="*/ 358078 h 571429"/>
                <a:gd name="csX29" fmla="*/ 172395 w 354010"/>
                <a:gd name="csY29" fmla="*/ 325176 h 571429"/>
                <a:gd name="csX30" fmla="*/ 249912 w 354010"/>
                <a:gd name="csY30" fmla="*/ 356011 h 571429"/>
                <a:gd name="csX31" fmla="*/ 310374 w 354010"/>
                <a:gd name="csY31" fmla="*/ 403726 h 571429"/>
                <a:gd name="csX32" fmla="*/ 353955 w 354010"/>
                <a:gd name="csY32" fmla="*/ 346364 h 571429"/>
                <a:gd name="csX33" fmla="*/ 321054 w 354010"/>
                <a:gd name="csY33" fmla="*/ 281595 h 571429"/>
                <a:gd name="csX34" fmla="*/ 341208 w 354010"/>
                <a:gd name="csY34" fmla="*/ 255067 h 571429"/>
                <a:gd name="csX35" fmla="*/ 344309 w 354010"/>
                <a:gd name="csY35" fmla="*/ 231640 h 571429"/>
                <a:gd name="csX36" fmla="*/ 295560 w 354010"/>
                <a:gd name="csY36" fmla="*/ 197705 h 571429"/>
                <a:gd name="csX37" fmla="*/ 329495 w 354010"/>
                <a:gd name="csY37" fmla="*/ 167905 h 571429"/>
                <a:gd name="csX38" fmla="*/ 285397 w 354010"/>
                <a:gd name="csY38" fmla="*/ 151885 h 571429"/>
                <a:gd name="csX39" fmla="*/ 282641 w 354010"/>
                <a:gd name="csY39" fmla="*/ 99691 h 571429"/>
                <a:gd name="csX40" fmla="*/ 292976 w 354010"/>
                <a:gd name="csY40" fmla="*/ 125 h 571429"/>
                <a:gd name="csX41" fmla="*/ 223901 w 354010"/>
                <a:gd name="csY41" fmla="*/ 13389 h 571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354010" h="571429">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1" name="フリーフォーム: 図形 60">
              <a:extLst>
                <a:ext uri="{FF2B5EF4-FFF2-40B4-BE49-F238E27FC236}">
                  <a16:creationId xmlns:a16="http://schemas.microsoft.com/office/drawing/2014/main" id="{FE152C07-3062-B6BA-C3F3-27C55DB1BEA8}"/>
                </a:ext>
              </a:extLst>
            </p:cNvPr>
            <p:cNvSpPr/>
            <p:nvPr/>
          </p:nvSpPr>
          <p:spPr>
            <a:xfrm>
              <a:off x="6363951" y="2959429"/>
              <a:ext cx="354010" cy="571429"/>
            </a:xfrm>
            <a:custGeom>
              <a:avLst/>
              <a:gdLst>
                <a:gd name="csX0" fmla="*/ 223384 w 354010"/>
                <a:gd name="csY0" fmla="*/ 13562 h 571429"/>
                <a:gd name="csX1" fmla="*/ 201163 w 354010"/>
                <a:gd name="csY1" fmla="*/ 70924 h 571429"/>
                <a:gd name="csX2" fmla="*/ 211326 w 354010"/>
                <a:gd name="csY2" fmla="*/ 104858 h 571429"/>
                <a:gd name="csX3" fmla="*/ 183765 w 354010"/>
                <a:gd name="csY3" fmla="*/ 117605 h 571429"/>
                <a:gd name="csX4" fmla="*/ 165677 w 354010"/>
                <a:gd name="csY4" fmla="*/ 102791 h 571429"/>
                <a:gd name="csX5" fmla="*/ 153964 w 354010"/>
                <a:gd name="csY5" fmla="*/ 132936 h 571429"/>
                <a:gd name="csX6" fmla="*/ 138633 w 354010"/>
                <a:gd name="csY6" fmla="*/ 131386 h 571429"/>
                <a:gd name="csX7" fmla="*/ 138633 w 354010"/>
                <a:gd name="csY7" fmla="*/ 154296 h 571429"/>
                <a:gd name="csX8" fmla="*/ 154998 w 354010"/>
                <a:gd name="csY8" fmla="*/ 167560 h 571429"/>
                <a:gd name="csX9" fmla="*/ 156031 w 354010"/>
                <a:gd name="csY9" fmla="*/ 203045 h 571429"/>
                <a:gd name="csX10" fmla="*/ 60600 w 354010"/>
                <a:gd name="csY10" fmla="*/ 245421 h 571429"/>
                <a:gd name="csX11" fmla="*/ 38379 w 354010"/>
                <a:gd name="csY11" fmla="*/ 261269 h 571429"/>
                <a:gd name="csX12" fmla="*/ 4444 w 354010"/>
                <a:gd name="csY12" fmla="*/ 240081 h 571429"/>
                <a:gd name="csX13" fmla="*/ 999 w 354010"/>
                <a:gd name="csY13" fmla="*/ 273327 h 571429"/>
                <a:gd name="csX14" fmla="*/ 28216 w 354010"/>
                <a:gd name="csY14" fmla="*/ 325693 h 571429"/>
                <a:gd name="csX15" fmla="*/ 54226 w 354010"/>
                <a:gd name="csY15" fmla="*/ 375303 h 571429"/>
                <a:gd name="csX16" fmla="*/ 95913 w 354010"/>
                <a:gd name="csY16" fmla="*/ 388740 h 571429"/>
                <a:gd name="csX17" fmla="*/ 85922 w 354010"/>
                <a:gd name="csY17" fmla="*/ 453853 h 571429"/>
                <a:gd name="csX18" fmla="*/ 43547 w 354010"/>
                <a:gd name="csY18" fmla="*/ 488477 h 571429"/>
                <a:gd name="csX19" fmla="*/ 67663 w 354010"/>
                <a:gd name="csY19" fmla="*/ 519656 h 571429"/>
                <a:gd name="csX20" fmla="*/ 93846 w 354010"/>
                <a:gd name="csY20" fmla="*/ 536020 h 571429"/>
                <a:gd name="csX21" fmla="*/ 97463 w 354010"/>
                <a:gd name="csY21" fmla="*/ 564271 h 571429"/>
                <a:gd name="csX22" fmla="*/ 131054 w 354010"/>
                <a:gd name="csY22" fmla="*/ 569266 h 571429"/>
                <a:gd name="csX23" fmla="*/ 164989 w 354010"/>
                <a:gd name="csY23" fmla="*/ 538432 h 571429"/>
                <a:gd name="csX24" fmla="*/ 163955 w 354010"/>
                <a:gd name="csY24" fmla="*/ 525685 h 571429"/>
                <a:gd name="csX25" fmla="*/ 178769 w 354010"/>
                <a:gd name="csY25" fmla="*/ 509837 h 571429"/>
                <a:gd name="csX26" fmla="*/ 183075 w 354010"/>
                <a:gd name="csY26" fmla="*/ 422847 h 571429"/>
                <a:gd name="csX27" fmla="*/ 188416 w 354010"/>
                <a:gd name="csY27" fmla="*/ 378232 h 571429"/>
                <a:gd name="csX28" fmla="*/ 169295 w 354010"/>
                <a:gd name="csY28" fmla="*/ 358078 h 571429"/>
                <a:gd name="csX29" fmla="*/ 172395 w 354010"/>
                <a:gd name="csY29" fmla="*/ 325176 h 571429"/>
                <a:gd name="csX30" fmla="*/ 249912 w 354010"/>
                <a:gd name="csY30" fmla="*/ 356011 h 571429"/>
                <a:gd name="csX31" fmla="*/ 310374 w 354010"/>
                <a:gd name="csY31" fmla="*/ 403726 h 571429"/>
                <a:gd name="csX32" fmla="*/ 353955 w 354010"/>
                <a:gd name="csY32" fmla="*/ 346364 h 571429"/>
                <a:gd name="csX33" fmla="*/ 321054 w 354010"/>
                <a:gd name="csY33" fmla="*/ 281595 h 571429"/>
                <a:gd name="csX34" fmla="*/ 341208 w 354010"/>
                <a:gd name="csY34" fmla="*/ 255067 h 571429"/>
                <a:gd name="csX35" fmla="*/ 344309 w 354010"/>
                <a:gd name="csY35" fmla="*/ 231640 h 571429"/>
                <a:gd name="csX36" fmla="*/ 295560 w 354010"/>
                <a:gd name="csY36" fmla="*/ 197705 h 571429"/>
                <a:gd name="csX37" fmla="*/ 329495 w 354010"/>
                <a:gd name="csY37" fmla="*/ 167905 h 571429"/>
                <a:gd name="csX38" fmla="*/ 285397 w 354010"/>
                <a:gd name="csY38" fmla="*/ 151885 h 571429"/>
                <a:gd name="csX39" fmla="*/ 282641 w 354010"/>
                <a:gd name="csY39" fmla="*/ 99691 h 571429"/>
                <a:gd name="csX40" fmla="*/ 292976 w 354010"/>
                <a:gd name="csY40" fmla="*/ 125 h 571429"/>
                <a:gd name="csX41" fmla="*/ 223901 w 354010"/>
                <a:gd name="csY41" fmla="*/ 13389 h 571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354010" h="571429">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close/>
                </a:path>
              </a:pathLst>
            </a:custGeom>
            <a:noFill/>
            <a:ln w="1270" cap="rnd">
              <a:solidFill>
                <a:schemeClr val="bg1">
                  <a:lumMod val="50000"/>
                </a:schemeClr>
              </a:solidFill>
              <a:prstDash val="solid"/>
              <a:round/>
            </a:ln>
          </p:spPr>
          <p:txBody>
            <a:bodyPr/>
            <a:lstStyle/>
            <a:p>
              <a:endParaRPr lang="ja-JP" altLang="en-US"/>
            </a:p>
          </p:txBody>
        </p:sp>
        <p:sp>
          <p:nvSpPr>
            <p:cNvPr id="62" name="フリーフォーム: 図形 61">
              <a:extLst>
                <a:ext uri="{FF2B5EF4-FFF2-40B4-BE49-F238E27FC236}">
                  <a16:creationId xmlns:a16="http://schemas.microsoft.com/office/drawing/2014/main" id="{F017D835-E47B-DD9E-BF62-259305BEF971}"/>
                </a:ext>
              </a:extLst>
            </p:cNvPr>
            <p:cNvSpPr/>
            <p:nvPr/>
          </p:nvSpPr>
          <p:spPr>
            <a:xfrm>
              <a:off x="5427349" y="3097016"/>
              <a:ext cx="374144" cy="312319"/>
            </a:xfrm>
            <a:custGeom>
              <a:avLst/>
              <a:gdLst>
                <a:gd name="csX0" fmla="*/ 360708 w 374144"/>
                <a:gd name="csY0" fmla="*/ 213600 h 312319"/>
                <a:gd name="csX1" fmla="*/ 320055 w 374144"/>
                <a:gd name="csY1" fmla="*/ 211533 h 312319"/>
                <a:gd name="csX2" fmla="*/ 329185 w 374144"/>
                <a:gd name="csY2" fmla="*/ 156410 h 312319"/>
                <a:gd name="csX3" fmla="*/ 286293 w 374144"/>
                <a:gd name="csY3" fmla="*/ 122475 h 312319"/>
                <a:gd name="csX4" fmla="*/ 256837 w 374144"/>
                <a:gd name="csY4" fmla="*/ 84234 h 312319"/>
                <a:gd name="csX5" fmla="*/ 286293 w 374144"/>
                <a:gd name="csY5" fmla="*/ 37552 h 312319"/>
                <a:gd name="csX6" fmla="*/ 268378 w 374144"/>
                <a:gd name="csY6" fmla="*/ 7579 h 312319"/>
                <a:gd name="csX7" fmla="*/ 233754 w 374144"/>
                <a:gd name="csY7" fmla="*/ 0 h 312319"/>
                <a:gd name="csX8" fmla="*/ 188795 w 374144"/>
                <a:gd name="csY8" fmla="*/ 50988 h 312319"/>
                <a:gd name="csX9" fmla="*/ 183110 w 374144"/>
                <a:gd name="csY9" fmla="*/ 88541 h 312319"/>
                <a:gd name="csX10" fmla="*/ 147970 w 374144"/>
                <a:gd name="csY10" fmla="*/ 100599 h 312319"/>
                <a:gd name="csX11" fmla="*/ 138840 w 374144"/>
                <a:gd name="csY11" fmla="*/ 125404 h 312319"/>
                <a:gd name="csX12" fmla="*/ 53228 w 374144"/>
                <a:gd name="csY12" fmla="*/ 122648 h 312319"/>
                <a:gd name="csX13" fmla="*/ 0 w 374144"/>
                <a:gd name="csY13" fmla="*/ 148142 h 312319"/>
                <a:gd name="csX14" fmla="*/ 3273 w 374144"/>
                <a:gd name="csY14" fmla="*/ 231170 h 312319"/>
                <a:gd name="csX15" fmla="*/ 30145 w 374144"/>
                <a:gd name="csY15" fmla="*/ 246157 h 312319"/>
                <a:gd name="csX16" fmla="*/ 77172 w 374144"/>
                <a:gd name="csY16" fmla="*/ 280436 h 312319"/>
                <a:gd name="csX17" fmla="*/ 122131 w 374144"/>
                <a:gd name="csY17" fmla="*/ 293872 h 312319"/>
                <a:gd name="csX18" fmla="*/ 157961 w 374144"/>
                <a:gd name="csY18" fmla="*/ 312304 h 312319"/>
                <a:gd name="csX19" fmla="*/ 230309 w 374144"/>
                <a:gd name="csY19" fmla="*/ 299557 h 312319"/>
                <a:gd name="csX20" fmla="*/ 261143 w 374144"/>
                <a:gd name="csY20" fmla="*/ 267000 h 312319"/>
                <a:gd name="csX21" fmla="*/ 300418 w 374144"/>
                <a:gd name="csY21" fmla="*/ 277680 h 312319"/>
                <a:gd name="csX22" fmla="*/ 342621 w 374144"/>
                <a:gd name="csY22" fmla="*/ 268206 h 312319"/>
                <a:gd name="csX23" fmla="*/ 374145 w 374144"/>
                <a:gd name="csY23" fmla="*/ 234788 h 312319"/>
                <a:gd name="csX24" fmla="*/ 360708 w 374144"/>
                <a:gd name="csY24" fmla="*/ 213944 h 312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74144" h="312319">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3" name="フリーフォーム: 図形 62">
              <a:extLst>
                <a:ext uri="{FF2B5EF4-FFF2-40B4-BE49-F238E27FC236}">
                  <a16:creationId xmlns:a16="http://schemas.microsoft.com/office/drawing/2014/main" id="{71EE9D54-E7AE-4626-15A6-CD90B3FC2845}"/>
                </a:ext>
              </a:extLst>
            </p:cNvPr>
            <p:cNvSpPr/>
            <p:nvPr/>
          </p:nvSpPr>
          <p:spPr>
            <a:xfrm>
              <a:off x="5427349" y="3097016"/>
              <a:ext cx="374144" cy="312319"/>
            </a:xfrm>
            <a:custGeom>
              <a:avLst/>
              <a:gdLst>
                <a:gd name="csX0" fmla="*/ 360708 w 374144"/>
                <a:gd name="csY0" fmla="*/ 213600 h 312319"/>
                <a:gd name="csX1" fmla="*/ 320055 w 374144"/>
                <a:gd name="csY1" fmla="*/ 211533 h 312319"/>
                <a:gd name="csX2" fmla="*/ 329185 w 374144"/>
                <a:gd name="csY2" fmla="*/ 156410 h 312319"/>
                <a:gd name="csX3" fmla="*/ 286293 w 374144"/>
                <a:gd name="csY3" fmla="*/ 122475 h 312319"/>
                <a:gd name="csX4" fmla="*/ 256837 w 374144"/>
                <a:gd name="csY4" fmla="*/ 84234 h 312319"/>
                <a:gd name="csX5" fmla="*/ 286293 w 374144"/>
                <a:gd name="csY5" fmla="*/ 37552 h 312319"/>
                <a:gd name="csX6" fmla="*/ 268378 w 374144"/>
                <a:gd name="csY6" fmla="*/ 7579 h 312319"/>
                <a:gd name="csX7" fmla="*/ 233754 w 374144"/>
                <a:gd name="csY7" fmla="*/ 0 h 312319"/>
                <a:gd name="csX8" fmla="*/ 188795 w 374144"/>
                <a:gd name="csY8" fmla="*/ 50988 h 312319"/>
                <a:gd name="csX9" fmla="*/ 183110 w 374144"/>
                <a:gd name="csY9" fmla="*/ 88541 h 312319"/>
                <a:gd name="csX10" fmla="*/ 147970 w 374144"/>
                <a:gd name="csY10" fmla="*/ 100599 h 312319"/>
                <a:gd name="csX11" fmla="*/ 138840 w 374144"/>
                <a:gd name="csY11" fmla="*/ 125404 h 312319"/>
                <a:gd name="csX12" fmla="*/ 53228 w 374144"/>
                <a:gd name="csY12" fmla="*/ 122648 h 312319"/>
                <a:gd name="csX13" fmla="*/ 0 w 374144"/>
                <a:gd name="csY13" fmla="*/ 148142 h 312319"/>
                <a:gd name="csX14" fmla="*/ 3273 w 374144"/>
                <a:gd name="csY14" fmla="*/ 231170 h 312319"/>
                <a:gd name="csX15" fmla="*/ 30145 w 374144"/>
                <a:gd name="csY15" fmla="*/ 246157 h 312319"/>
                <a:gd name="csX16" fmla="*/ 77172 w 374144"/>
                <a:gd name="csY16" fmla="*/ 280436 h 312319"/>
                <a:gd name="csX17" fmla="*/ 122131 w 374144"/>
                <a:gd name="csY17" fmla="*/ 293872 h 312319"/>
                <a:gd name="csX18" fmla="*/ 157961 w 374144"/>
                <a:gd name="csY18" fmla="*/ 312304 h 312319"/>
                <a:gd name="csX19" fmla="*/ 230309 w 374144"/>
                <a:gd name="csY19" fmla="*/ 299557 h 312319"/>
                <a:gd name="csX20" fmla="*/ 261143 w 374144"/>
                <a:gd name="csY20" fmla="*/ 267000 h 312319"/>
                <a:gd name="csX21" fmla="*/ 300418 w 374144"/>
                <a:gd name="csY21" fmla="*/ 277680 h 312319"/>
                <a:gd name="csX22" fmla="*/ 342621 w 374144"/>
                <a:gd name="csY22" fmla="*/ 268206 h 312319"/>
                <a:gd name="csX23" fmla="*/ 374145 w 374144"/>
                <a:gd name="csY23" fmla="*/ 234788 h 312319"/>
                <a:gd name="csX24" fmla="*/ 360708 w 374144"/>
                <a:gd name="csY24" fmla="*/ 213944 h 312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74144" h="312319">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close/>
                </a:path>
              </a:pathLst>
            </a:custGeom>
            <a:noFill/>
            <a:ln w="1270" cap="rnd">
              <a:solidFill>
                <a:schemeClr val="bg1">
                  <a:lumMod val="50000"/>
                </a:schemeClr>
              </a:solidFill>
              <a:prstDash val="solid"/>
              <a:round/>
            </a:ln>
          </p:spPr>
          <p:txBody>
            <a:bodyPr/>
            <a:lstStyle/>
            <a:p>
              <a:endParaRPr lang="ja-JP" altLang="en-US"/>
            </a:p>
          </p:txBody>
        </p:sp>
        <p:sp>
          <p:nvSpPr>
            <p:cNvPr id="64" name="フリーフォーム: 図形 63">
              <a:extLst>
                <a:ext uri="{FF2B5EF4-FFF2-40B4-BE49-F238E27FC236}">
                  <a16:creationId xmlns:a16="http://schemas.microsoft.com/office/drawing/2014/main" id="{0B86BBF1-3843-476A-F112-EE43D6627204}"/>
                </a:ext>
              </a:extLst>
            </p:cNvPr>
            <p:cNvSpPr/>
            <p:nvPr/>
          </p:nvSpPr>
          <p:spPr>
            <a:xfrm>
              <a:off x="5563088" y="4060867"/>
              <a:ext cx="284053" cy="471575"/>
            </a:xfrm>
            <a:custGeom>
              <a:avLst/>
              <a:gdLst>
                <a:gd name="csX0" fmla="*/ 66836 w 284053"/>
                <a:gd name="csY0" fmla="*/ 452455 h 471575"/>
                <a:gd name="csX1" fmla="*/ 109901 w 284053"/>
                <a:gd name="csY1" fmla="*/ 420587 h 471575"/>
                <a:gd name="csX2" fmla="*/ 137290 w 284053"/>
                <a:gd name="csY2" fmla="*/ 421621 h 471575"/>
                <a:gd name="csX3" fmla="*/ 158822 w 284053"/>
                <a:gd name="csY3" fmla="*/ 406290 h 471575"/>
                <a:gd name="csX4" fmla="*/ 165712 w 284053"/>
                <a:gd name="csY4" fmla="*/ 367532 h 471575"/>
                <a:gd name="csX5" fmla="*/ 169846 w 284053"/>
                <a:gd name="csY5" fmla="*/ 315510 h 471575"/>
                <a:gd name="csX6" fmla="*/ 197752 w 284053"/>
                <a:gd name="csY6" fmla="*/ 263488 h 471575"/>
                <a:gd name="csX7" fmla="*/ 231515 w 284053"/>
                <a:gd name="csY7" fmla="*/ 194584 h 471575"/>
                <a:gd name="csX8" fmla="*/ 284054 w 284053"/>
                <a:gd name="csY8" fmla="*/ 161339 h 471575"/>
                <a:gd name="csX9" fmla="*/ 242023 w 284053"/>
                <a:gd name="csY9" fmla="*/ 124475 h 471575"/>
                <a:gd name="csX10" fmla="*/ 200681 w 284053"/>
                <a:gd name="csY10" fmla="*/ 95019 h 471575"/>
                <a:gd name="csX11" fmla="*/ 169330 w 284053"/>
                <a:gd name="csY11" fmla="*/ 62979 h 471575"/>
                <a:gd name="csX12" fmla="*/ 81995 w 284053"/>
                <a:gd name="csY12" fmla="*/ 277 h 471575"/>
                <a:gd name="csX13" fmla="*/ 61668 w 284053"/>
                <a:gd name="csY13" fmla="*/ 34040 h 471575"/>
                <a:gd name="csX14" fmla="*/ 0 w 284053"/>
                <a:gd name="csY14" fmla="*/ 50577 h 471575"/>
                <a:gd name="csX15" fmla="*/ 12575 w 284053"/>
                <a:gd name="csY15" fmla="*/ 121375 h 471575"/>
                <a:gd name="csX16" fmla="*/ 16881 w 284053"/>
                <a:gd name="csY16" fmla="*/ 169435 h 471575"/>
                <a:gd name="csX17" fmla="*/ 25150 w 284053"/>
                <a:gd name="csY17" fmla="*/ 200613 h 471575"/>
                <a:gd name="csX18" fmla="*/ 24288 w 284053"/>
                <a:gd name="csY18" fmla="*/ 360124 h 471575"/>
                <a:gd name="csX19" fmla="*/ 5857 w 284053"/>
                <a:gd name="csY19" fmla="*/ 459862 h 471575"/>
                <a:gd name="csX20" fmla="*/ 23772 w 284053"/>
                <a:gd name="csY20" fmla="*/ 471575 h 471575"/>
                <a:gd name="csX21" fmla="*/ 67008 w 284053"/>
                <a:gd name="csY21" fmla="*/ 452455 h 4715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84053" h="471575">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5" name="フリーフォーム: 図形 64">
              <a:extLst>
                <a:ext uri="{FF2B5EF4-FFF2-40B4-BE49-F238E27FC236}">
                  <a16:creationId xmlns:a16="http://schemas.microsoft.com/office/drawing/2014/main" id="{B080CA3E-51F6-29B2-2791-C806AF218D79}"/>
                </a:ext>
              </a:extLst>
            </p:cNvPr>
            <p:cNvSpPr/>
            <p:nvPr/>
          </p:nvSpPr>
          <p:spPr>
            <a:xfrm>
              <a:off x="5563088" y="4060867"/>
              <a:ext cx="284053" cy="471575"/>
            </a:xfrm>
            <a:custGeom>
              <a:avLst/>
              <a:gdLst>
                <a:gd name="csX0" fmla="*/ 66836 w 284053"/>
                <a:gd name="csY0" fmla="*/ 452455 h 471575"/>
                <a:gd name="csX1" fmla="*/ 109901 w 284053"/>
                <a:gd name="csY1" fmla="*/ 420587 h 471575"/>
                <a:gd name="csX2" fmla="*/ 137290 w 284053"/>
                <a:gd name="csY2" fmla="*/ 421621 h 471575"/>
                <a:gd name="csX3" fmla="*/ 158822 w 284053"/>
                <a:gd name="csY3" fmla="*/ 406290 h 471575"/>
                <a:gd name="csX4" fmla="*/ 165712 w 284053"/>
                <a:gd name="csY4" fmla="*/ 367532 h 471575"/>
                <a:gd name="csX5" fmla="*/ 169846 w 284053"/>
                <a:gd name="csY5" fmla="*/ 315510 h 471575"/>
                <a:gd name="csX6" fmla="*/ 197752 w 284053"/>
                <a:gd name="csY6" fmla="*/ 263488 h 471575"/>
                <a:gd name="csX7" fmla="*/ 231515 w 284053"/>
                <a:gd name="csY7" fmla="*/ 194584 h 471575"/>
                <a:gd name="csX8" fmla="*/ 284054 w 284053"/>
                <a:gd name="csY8" fmla="*/ 161339 h 471575"/>
                <a:gd name="csX9" fmla="*/ 242023 w 284053"/>
                <a:gd name="csY9" fmla="*/ 124475 h 471575"/>
                <a:gd name="csX10" fmla="*/ 200681 w 284053"/>
                <a:gd name="csY10" fmla="*/ 95019 h 471575"/>
                <a:gd name="csX11" fmla="*/ 169330 w 284053"/>
                <a:gd name="csY11" fmla="*/ 62979 h 471575"/>
                <a:gd name="csX12" fmla="*/ 81995 w 284053"/>
                <a:gd name="csY12" fmla="*/ 277 h 471575"/>
                <a:gd name="csX13" fmla="*/ 61668 w 284053"/>
                <a:gd name="csY13" fmla="*/ 34040 h 471575"/>
                <a:gd name="csX14" fmla="*/ 0 w 284053"/>
                <a:gd name="csY14" fmla="*/ 50577 h 471575"/>
                <a:gd name="csX15" fmla="*/ 12575 w 284053"/>
                <a:gd name="csY15" fmla="*/ 121375 h 471575"/>
                <a:gd name="csX16" fmla="*/ 16881 w 284053"/>
                <a:gd name="csY16" fmla="*/ 169435 h 471575"/>
                <a:gd name="csX17" fmla="*/ 25150 w 284053"/>
                <a:gd name="csY17" fmla="*/ 200613 h 471575"/>
                <a:gd name="csX18" fmla="*/ 24288 w 284053"/>
                <a:gd name="csY18" fmla="*/ 360124 h 471575"/>
                <a:gd name="csX19" fmla="*/ 5857 w 284053"/>
                <a:gd name="csY19" fmla="*/ 459862 h 471575"/>
                <a:gd name="csX20" fmla="*/ 23772 w 284053"/>
                <a:gd name="csY20" fmla="*/ 471575 h 471575"/>
                <a:gd name="csX21" fmla="*/ 67008 w 284053"/>
                <a:gd name="csY21" fmla="*/ 452455 h 4715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84053" h="471575">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close/>
                </a:path>
              </a:pathLst>
            </a:custGeom>
            <a:noFill/>
            <a:ln w="1270" cap="rnd">
              <a:solidFill>
                <a:schemeClr val="bg1">
                  <a:lumMod val="50000"/>
                </a:schemeClr>
              </a:solidFill>
              <a:prstDash val="solid"/>
              <a:round/>
            </a:ln>
          </p:spPr>
          <p:txBody>
            <a:bodyPr/>
            <a:lstStyle/>
            <a:p>
              <a:endParaRPr lang="ja-JP" altLang="en-US"/>
            </a:p>
          </p:txBody>
        </p:sp>
        <p:sp>
          <p:nvSpPr>
            <p:cNvPr id="66" name="フリーフォーム: 図形 65">
              <a:extLst>
                <a:ext uri="{FF2B5EF4-FFF2-40B4-BE49-F238E27FC236}">
                  <a16:creationId xmlns:a16="http://schemas.microsoft.com/office/drawing/2014/main" id="{98E8E443-3FF8-C596-87AC-4ABCFD66B7D7}"/>
                </a:ext>
              </a:extLst>
            </p:cNvPr>
            <p:cNvSpPr/>
            <p:nvPr/>
          </p:nvSpPr>
          <p:spPr>
            <a:xfrm>
              <a:off x="6419292" y="3886303"/>
              <a:ext cx="499466" cy="501098"/>
            </a:xfrm>
            <a:custGeom>
              <a:avLst/>
              <a:gdLst>
                <a:gd name="csX0" fmla="*/ 485342 w 499466"/>
                <a:gd name="csY0" fmla="*/ 168641 h 501098"/>
                <a:gd name="csX1" fmla="*/ 356837 w 499466"/>
                <a:gd name="csY1" fmla="*/ 179321 h 501098"/>
                <a:gd name="csX2" fmla="*/ 327209 w 499466"/>
                <a:gd name="csY2" fmla="*/ 185694 h 501098"/>
                <a:gd name="csX3" fmla="*/ 292241 w 499466"/>
                <a:gd name="csY3" fmla="*/ 129882 h 501098"/>
                <a:gd name="csX4" fmla="*/ 266230 w 499466"/>
                <a:gd name="csY4" fmla="*/ 76483 h 501098"/>
                <a:gd name="csX5" fmla="*/ 307572 w 499466"/>
                <a:gd name="csY5" fmla="*/ 53056 h 501098"/>
                <a:gd name="csX6" fmla="*/ 267263 w 499466"/>
                <a:gd name="csY6" fmla="*/ 11713 h 501098"/>
                <a:gd name="csX7" fmla="*/ 195087 w 499466"/>
                <a:gd name="csY7" fmla="*/ 0 h 501098"/>
                <a:gd name="csX8" fmla="*/ 168559 w 499466"/>
                <a:gd name="csY8" fmla="*/ 22221 h 501098"/>
                <a:gd name="csX9" fmla="*/ 156846 w 499466"/>
                <a:gd name="csY9" fmla="*/ 73210 h 501098"/>
                <a:gd name="csX10" fmla="*/ 95866 w 499466"/>
                <a:gd name="csY10" fmla="*/ 78033 h 501098"/>
                <a:gd name="csX11" fmla="*/ 60209 w 499466"/>
                <a:gd name="csY11" fmla="*/ 97498 h 501098"/>
                <a:gd name="csX12" fmla="*/ 35232 w 499466"/>
                <a:gd name="csY12" fmla="*/ 133672 h 501098"/>
                <a:gd name="csX13" fmla="*/ 263 w 499466"/>
                <a:gd name="csY13" fmla="*/ 152793 h 501098"/>
                <a:gd name="csX14" fmla="*/ 45911 w 499466"/>
                <a:gd name="csY14" fmla="*/ 171913 h 501098"/>
                <a:gd name="csX15" fmla="*/ 103273 w 499466"/>
                <a:gd name="csY15" fmla="*/ 148486 h 501098"/>
                <a:gd name="csX16" fmla="*/ 148061 w 499466"/>
                <a:gd name="csY16" fmla="*/ 145730 h 501098"/>
                <a:gd name="csX17" fmla="*/ 174416 w 499466"/>
                <a:gd name="csY17" fmla="*/ 137979 h 501098"/>
                <a:gd name="csX18" fmla="*/ 229539 w 499466"/>
                <a:gd name="csY18" fmla="*/ 179321 h 501098"/>
                <a:gd name="csX19" fmla="*/ 275015 w 499466"/>
                <a:gd name="csY19" fmla="*/ 312476 h 501098"/>
                <a:gd name="csX20" fmla="*/ 324108 w 499466"/>
                <a:gd name="csY20" fmla="*/ 319539 h 501098"/>
                <a:gd name="csX21" fmla="*/ 332549 w 499466"/>
                <a:gd name="csY21" fmla="*/ 355024 h 501098"/>
                <a:gd name="csX22" fmla="*/ 354254 w 499466"/>
                <a:gd name="csY22" fmla="*/ 417726 h 501098"/>
                <a:gd name="csX23" fmla="*/ 364245 w 499466"/>
                <a:gd name="csY23" fmla="*/ 501099 h 501098"/>
                <a:gd name="csX24" fmla="*/ 449168 w 499466"/>
                <a:gd name="csY24" fmla="*/ 487318 h 501098"/>
                <a:gd name="csX25" fmla="*/ 456575 w 499466"/>
                <a:gd name="csY25" fmla="*/ 382241 h 501098"/>
                <a:gd name="csX26" fmla="*/ 477763 w 499466"/>
                <a:gd name="csY26" fmla="*/ 238922 h 501098"/>
                <a:gd name="csX27" fmla="*/ 480863 w 499466"/>
                <a:gd name="csY27" fmla="*/ 197580 h 501098"/>
                <a:gd name="csX28" fmla="*/ 499467 w 499466"/>
                <a:gd name="csY28" fmla="*/ 183971 h 501098"/>
                <a:gd name="csX29" fmla="*/ 484997 w 499466"/>
                <a:gd name="csY29" fmla="*/ 168813 h 5010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99466" h="501098">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7" name="フリーフォーム: 図形 66">
              <a:extLst>
                <a:ext uri="{FF2B5EF4-FFF2-40B4-BE49-F238E27FC236}">
                  <a16:creationId xmlns:a16="http://schemas.microsoft.com/office/drawing/2014/main" id="{55479F69-2D0A-1411-8A82-95E21C0217FA}"/>
                </a:ext>
              </a:extLst>
            </p:cNvPr>
            <p:cNvSpPr/>
            <p:nvPr/>
          </p:nvSpPr>
          <p:spPr>
            <a:xfrm>
              <a:off x="6419292" y="3886303"/>
              <a:ext cx="499466" cy="501098"/>
            </a:xfrm>
            <a:custGeom>
              <a:avLst/>
              <a:gdLst>
                <a:gd name="csX0" fmla="*/ 485342 w 499466"/>
                <a:gd name="csY0" fmla="*/ 168641 h 501098"/>
                <a:gd name="csX1" fmla="*/ 356837 w 499466"/>
                <a:gd name="csY1" fmla="*/ 179321 h 501098"/>
                <a:gd name="csX2" fmla="*/ 327209 w 499466"/>
                <a:gd name="csY2" fmla="*/ 185694 h 501098"/>
                <a:gd name="csX3" fmla="*/ 292241 w 499466"/>
                <a:gd name="csY3" fmla="*/ 129882 h 501098"/>
                <a:gd name="csX4" fmla="*/ 266230 w 499466"/>
                <a:gd name="csY4" fmla="*/ 76483 h 501098"/>
                <a:gd name="csX5" fmla="*/ 307572 w 499466"/>
                <a:gd name="csY5" fmla="*/ 53056 h 501098"/>
                <a:gd name="csX6" fmla="*/ 267263 w 499466"/>
                <a:gd name="csY6" fmla="*/ 11713 h 501098"/>
                <a:gd name="csX7" fmla="*/ 195087 w 499466"/>
                <a:gd name="csY7" fmla="*/ 0 h 501098"/>
                <a:gd name="csX8" fmla="*/ 168559 w 499466"/>
                <a:gd name="csY8" fmla="*/ 22221 h 501098"/>
                <a:gd name="csX9" fmla="*/ 156846 w 499466"/>
                <a:gd name="csY9" fmla="*/ 73210 h 501098"/>
                <a:gd name="csX10" fmla="*/ 95866 w 499466"/>
                <a:gd name="csY10" fmla="*/ 78033 h 501098"/>
                <a:gd name="csX11" fmla="*/ 60209 w 499466"/>
                <a:gd name="csY11" fmla="*/ 97498 h 501098"/>
                <a:gd name="csX12" fmla="*/ 35232 w 499466"/>
                <a:gd name="csY12" fmla="*/ 133672 h 501098"/>
                <a:gd name="csX13" fmla="*/ 263 w 499466"/>
                <a:gd name="csY13" fmla="*/ 152793 h 501098"/>
                <a:gd name="csX14" fmla="*/ 45911 w 499466"/>
                <a:gd name="csY14" fmla="*/ 171913 h 501098"/>
                <a:gd name="csX15" fmla="*/ 103273 w 499466"/>
                <a:gd name="csY15" fmla="*/ 148486 h 501098"/>
                <a:gd name="csX16" fmla="*/ 148061 w 499466"/>
                <a:gd name="csY16" fmla="*/ 145730 h 501098"/>
                <a:gd name="csX17" fmla="*/ 174416 w 499466"/>
                <a:gd name="csY17" fmla="*/ 137979 h 501098"/>
                <a:gd name="csX18" fmla="*/ 229539 w 499466"/>
                <a:gd name="csY18" fmla="*/ 179321 h 501098"/>
                <a:gd name="csX19" fmla="*/ 275015 w 499466"/>
                <a:gd name="csY19" fmla="*/ 312476 h 501098"/>
                <a:gd name="csX20" fmla="*/ 324108 w 499466"/>
                <a:gd name="csY20" fmla="*/ 319539 h 501098"/>
                <a:gd name="csX21" fmla="*/ 332549 w 499466"/>
                <a:gd name="csY21" fmla="*/ 355024 h 501098"/>
                <a:gd name="csX22" fmla="*/ 354254 w 499466"/>
                <a:gd name="csY22" fmla="*/ 417726 h 501098"/>
                <a:gd name="csX23" fmla="*/ 364245 w 499466"/>
                <a:gd name="csY23" fmla="*/ 501099 h 501098"/>
                <a:gd name="csX24" fmla="*/ 449168 w 499466"/>
                <a:gd name="csY24" fmla="*/ 487318 h 501098"/>
                <a:gd name="csX25" fmla="*/ 456575 w 499466"/>
                <a:gd name="csY25" fmla="*/ 382241 h 501098"/>
                <a:gd name="csX26" fmla="*/ 477763 w 499466"/>
                <a:gd name="csY26" fmla="*/ 238922 h 501098"/>
                <a:gd name="csX27" fmla="*/ 480863 w 499466"/>
                <a:gd name="csY27" fmla="*/ 197580 h 501098"/>
                <a:gd name="csX28" fmla="*/ 499467 w 499466"/>
                <a:gd name="csY28" fmla="*/ 183971 h 501098"/>
                <a:gd name="csX29" fmla="*/ 484997 w 499466"/>
                <a:gd name="csY29" fmla="*/ 168813 h 5010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99466" h="501098">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close/>
                </a:path>
              </a:pathLst>
            </a:custGeom>
            <a:noFill/>
            <a:ln w="1270" cap="rnd">
              <a:solidFill>
                <a:schemeClr val="bg1">
                  <a:lumMod val="50000"/>
                </a:schemeClr>
              </a:solidFill>
              <a:prstDash val="solid"/>
              <a:round/>
            </a:ln>
          </p:spPr>
          <p:txBody>
            <a:bodyPr/>
            <a:lstStyle/>
            <a:p>
              <a:endParaRPr lang="ja-JP" altLang="en-US"/>
            </a:p>
          </p:txBody>
        </p:sp>
        <p:sp>
          <p:nvSpPr>
            <p:cNvPr id="68" name="フリーフォーム: 図形 67">
              <a:extLst>
                <a:ext uri="{FF2B5EF4-FFF2-40B4-BE49-F238E27FC236}">
                  <a16:creationId xmlns:a16="http://schemas.microsoft.com/office/drawing/2014/main" id="{EA848A90-895C-3AAA-B242-E66D25ADDA71}"/>
                </a:ext>
              </a:extLst>
            </p:cNvPr>
            <p:cNvSpPr/>
            <p:nvPr/>
          </p:nvSpPr>
          <p:spPr>
            <a:xfrm>
              <a:off x="6751841" y="3168676"/>
              <a:ext cx="241972" cy="411696"/>
            </a:xfrm>
            <a:custGeom>
              <a:avLst/>
              <a:gdLst>
                <a:gd name="csX0" fmla="*/ 14814 w 241972"/>
                <a:gd name="csY0" fmla="*/ 11886 h 411696"/>
                <a:gd name="csX1" fmla="*/ 0 w 241972"/>
                <a:gd name="csY1" fmla="*/ 20326 h 411696"/>
                <a:gd name="csX2" fmla="*/ 14814 w 241972"/>
                <a:gd name="csY2" fmla="*/ 52194 h 411696"/>
                <a:gd name="csX3" fmla="*/ 22221 w 241972"/>
                <a:gd name="csY3" fmla="*/ 122131 h 411696"/>
                <a:gd name="csX4" fmla="*/ 36002 w 241972"/>
                <a:gd name="csY4" fmla="*/ 200681 h 411696"/>
                <a:gd name="csX5" fmla="*/ 55123 w 241972"/>
                <a:gd name="csY5" fmla="*/ 250635 h 411696"/>
                <a:gd name="csX6" fmla="*/ 46682 w 241972"/>
                <a:gd name="csY6" fmla="*/ 293011 h 411696"/>
                <a:gd name="csX7" fmla="*/ 71143 w 241972"/>
                <a:gd name="csY7" fmla="*/ 341760 h 411696"/>
                <a:gd name="csX8" fmla="*/ 122131 w 241972"/>
                <a:gd name="csY8" fmla="*/ 310926 h 411696"/>
                <a:gd name="csX9" fmla="*/ 171914 w 241972"/>
                <a:gd name="csY9" fmla="*/ 348133 h 411696"/>
                <a:gd name="csX10" fmla="*/ 240989 w 241972"/>
                <a:gd name="csY10" fmla="*/ 411697 h 411696"/>
                <a:gd name="csX11" fmla="*/ 236338 w 241972"/>
                <a:gd name="csY11" fmla="*/ 290427 h 411696"/>
                <a:gd name="csX12" fmla="*/ 210155 w 241972"/>
                <a:gd name="csY12" fmla="*/ 278024 h 411696"/>
                <a:gd name="csX13" fmla="*/ 200681 w 241972"/>
                <a:gd name="csY13" fmla="*/ 232376 h 411696"/>
                <a:gd name="csX14" fmla="*/ 180527 w 241972"/>
                <a:gd name="csY14" fmla="*/ 210155 h 411696"/>
                <a:gd name="csX15" fmla="*/ 160372 w 241972"/>
                <a:gd name="csY15" fmla="*/ 151759 h 411696"/>
                <a:gd name="csX16" fmla="*/ 186728 w 241972"/>
                <a:gd name="csY16" fmla="*/ 87679 h 411696"/>
                <a:gd name="csX17" fmla="*/ 175187 w 241972"/>
                <a:gd name="csY17" fmla="*/ 46682 h 411696"/>
                <a:gd name="csX18" fmla="*/ 134878 w 241972"/>
                <a:gd name="csY18" fmla="*/ 63735 h 411696"/>
                <a:gd name="csX19" fmla="*/ 133845 w 241972"/>
                <a:gd name="csY19" fmla="*/ 11714 h 411696"/>
                <a:gd name="csX20" fmla="*/ 123165 w 241972"/>
                <a:gd name="csY20" fmla="*/ 0 h 411696"/>
                <a:gd name="csX21" fmla="*/ 56328 w 241972"/>
                <a:gd name="csY21" fmla="*/ 43581 h 411696"/>
                <a:gd name="csX22" fmla="*/ 14987 w 241972"/>
                <a:gd name="csY22" fmla="*/ 11714 h 4116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41972" h="411696">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9" name="フリーフォーム: 図形 68">
              <a:extLst>
                <a:ext uri="{FF2B5EF4-FFF2-40B4-BE49-F238E27FC236}">
                  <a16:creationId xmlns:a16="http://schemas.microsoft.com/office/drawing/2014/main" id="{0D589584-E244-CE13-EE22-9B5EA9D289B5}"/>
                </a:ext>
              </a:extLst>
            </p:cNvPr>
            <p:cNvSpPr/>
            <p:nvPr/>
          </p:nvSpPr>
          <p:spPr>
            <a:xfrm>
              <a:off x="6751841" y="3168676"/>
              <a:ext cx="241972" cy="411696"/>
            </a:xfrm>
            <a:custGeom>
              <a:avLst/>
              <a:gdLst>
                <a:gd name="csX0" fmla="*/ 14814 w 241972"/>
                <a:gd name="csY0" fmla="*/ 11886 h 411696"/>
                <a:gd name="csX1" fmla="*/ 0 w 241972"/>
                <a:gd name="csY1" fmla="*/ 20326 h 411696"/>
                <a:gd name="csX2" fmla="*/ 14814 w 241972"/>
                <a:gd name="csY2" fmla="*/ 52194 h 411696"/>
                <a:gd name="csX3" fmla="*/ 22221 w 241972"/>
                <a:gd name="csY3" fmla="*/ 122131 h 411696"/>
                <a:gd name="csX4" fmla="*/ 36002 w 241972"/>
                <a:gd name="csY4" fmla="*/ 200681 h 411696"/>
                <a:gd name="csX5" fmla="*/ 55123 w 241972"/>
                <a:gd name="csY5" fmla="*/ 250635 h 411696"/>
                <a:gd name="csX6" fmla="*/ 46682 w 241972"/>
                <a:gd name="csY6" fmla="*/ 293011 h 411696"/>
                <a:gd name="csX7" fmla="*/ 71143 w 241972"/>
                <a:gd name="csY7" fmla="*/ 341760 h 411696"/>
                <a:gd name="csX8" fmla="*/ 122131 w 241972"/>
                <a:gd name="csY8" fmla="*/ 310926 h 411696"/>
                <a:gd name="csX9" fmla="*/ 171914 w 241972"/>
                <a:gd name="csY9" fmla="*/ 348133 h 411696"/>
                <a:gd name="csX10" fmla="*/ 240989 w 241972"/>
                <a:gd name="csY10" fmla="*/ 411697 h 411696"/>
                <a:gd name="csX11" fmla="*/ 236338 w 241972"/>
                <a:gd name="csY11" fmla="*/ 290427 h 411696"/>
                <a:gd name="csX12" fmla="*/ 210155 w 241972"/>
                <a:gd name="csY12" fmla="*/ 278024 h 411696"/>
                <a:gd name="csX13" fmla="*/ 200681 w 241972"/>
                <a:gd name="csY13" fmla="*/ 232376 h 411696"/>
                <a:gd name="csX14" fmla="*/ 180527 w 241972"/>
                <a:gd name="csY14" fmla="*/ 210155 h 411696"/>
                <a:gd name="csX15" fmla="*/ 160372 w 241972"/>
                <a:gd name="csY15" fmla="*/ 151759 h 411696"/>
                <a:gd name="csX16" fmla="*/ 186728 w 241972"/>
                <a:gd name="csY16" fmla="*/ 87679 h 411696"/>
                <a:gd name="csX17" fmla="*/ 175187 w 241972"/>
                <a:gd name="csY17" fmla="*/ 46682 h 411696"/>
                <a:gd name="csX18" fmla="*/ 134878 w 241972"/>
                <a:gd name="csY18" fmla="*/ 63735 h 411696"/>
                <a:gd name="csX19" fmla="*/ 133845 w 241972"/>
                <a:gd name="csY19" fmla="*/ 11714 h 411696"/>
                <a:gd name="csX20" fmla="*/ 123165 w 241972"/>
                <a:gd name="csY20" fmla="*/ 0 h 411696"/>
                <a:gd name="csX21" fmla="*/ 56328 w 241972"/>
                <a:gd name="csY21" fmla="*/ 43581 h 411696"/>
                <a:gd name="csX22" fmla="*/ 14987 w 241972"/>
                <a:gd name="csY22" fmla="*/ 11714 h 4116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41972" h="411696">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close/>
                </a:path>
              </a:pathLst>
            </a:custGeom>
            <a:noFill/>
            <a:ln w="1270" cap="rnd">
              <a:solidFill>
                <a:schemeClr val="bg1">
                  <a:lumMod val="50000"/>
                </a:schemeClr>
              </a:solidFill>
              <a:prstDash val="solid"/>
              <a:round/>
            </a:ln>
          </p:spPr>
          <p:txBody>
            <a:bodyPr/>
            <a:lstStyle/>
            <a:p>
              <a:endParaRPr lang="ja-JP" altLang="en-US"/>
            </a:p>
          </p:txBody>
        </p:sp>
        <p:sp>
          <p:nvSpPr>
            <p:cNvPr id="70" name="フリーフォーム: 図形 69">
              <a:extLst>
                <a:ext uri="{FF2B5EF4-FFF2-40B4-BE49-F238E27FC236}">
                  <a16:creationId xmlns:a16="http://schemas.microsoft.com/office/drawing/2014/main" id="{45102289-1EC9-9FBF-BAAA-8759253CA92C}"/>
                </a:ext>
              </a:extLst>
            </p:cNvPr>
            <p:cNvSpPr/>
            <p:nvPr/>
          </p:nvSpPr>
          <p:spPr>
            <a:xfrm>
              <a:off x="5587204" y="2092569"/>
              <a:ext cx="408960" cy="356412"/>
            </a:xfrm>
            <a:custGeom>
              <a:avLst/>
              <a:gdLst>
                <a:gd name="csX0" fmla="*/ 99048 w 408960"/>
                <a:gd name="csY0" fmla="*/ 129549 h 356412"/>
                <a:gd name="csX1" fmla="*/ 96981 w 408960"/>
                <a:gd name="csY1" fmla="*/ 171924 h 356412"/>
                <a:gd name="csX2" fmla="*/ 116963 w 408960"/>
                <a:gd name="csY2" fmla="*/ 201725 h 356412"/>
                <a:gd name="csX3" fmla="*/ 145558 w 408960"/>
                <a:gd name="csY3" fmla="*/ 221190 h 356412"/>
                <a:gd name="csX4" fmla="*/ 156066 w 408960"/>
                <a:gd name="csY4" fmla="*/ 273901 h 356412"/>
                <a:gd name="csX5" fmla="*/ 182421 w 408960"/>
                <a:gd name="csY5" fmla="*/ 325923 h 356412"/>
                <a:gd name="csX6" fmla="*/ 242367 w 408960"/>
                <a:gd name="csY6" fmla="*/ 310075 h 356412"/>
                <a:gd name="csX7" fmla="*/ 307653 w 408960"/>
                <a:gd name="csY7" fmla="*/ 320583 h 356412"/>
                <a:gd name="csX8" fmla="*/ 352785 w 408960"/>
                <a:gd name="csY8" fmla="*/ 356413 h 356412"/>
                <a:gd name="csX9" fmla="*/ 373800 w 408960"/>
                <a:gd name="csY9" fmla="*/ 340737 h 356412"/>
                <a:gd name="csX10" fmla="*/ 378107 w 408960"/>
                <a:gd name="csY10" fmla="*/ 250474 h 356412"/>
                <a:gd name="csX11" fmla="*/ 408596 w 408960"/>
                <a:gd name="csY11" fmla="*/ 182604 h 356412"/>
                <a:gd name="csX12" fmla="*/ 362259 w 408960"/>
                <a:gd name="csY12" fmla="*/ 177264 h 356412"/>
                <a:gd name="csX13" fmla="*/ 374834 w 408960"/>
                <a:gd name="csY13" fmla="*/ 139023 h 356412"/>
                <a:gd name="csX14" fmla="*/ 377934 w 408960"/>
                <a:gd name="csY14" fmla="*/ 95442 h 356412"/>
                <a:gd name="csX15" fmla="*/ 378968 w 408960"/>
                <a:gd name="csY15" fmla="*/ 52033 h 356412"/>
                <a:gd name="csX16" fmla="*/ 350545 w 408960"/>
                <a:gd name="csY16" fmla="*/ 24471 h 356412"/>
                <a:gd name="csX17" fmla="*/ 237888 w 408960"/>
                <a:gd name="csY17" fmla="*/ 58406 h 356412"/>
                <a:gd name="csX18" fmla="*/ 112657 w 408960"/>
                <a:gd name="csY18" fmla="*/ 54100 h 356412"/>
                <a:gd name="csX19" fmla="*/ 82167 w 408960"/>
                <a:gd name="csY19" fmla="*/ 11 h 356412"/>
                <a:gd name="csX20" fmla="*/ 0 w 408960"/>
                <a:gd name="csY20" fmla="*/ 11724 h 356412"/>
                <a:gd name="csX21" fmla="*/ 37725 w 408960"/>
                <a:gd name="csY21" fmla="*/ 92858 h 356412"/>
                <a:gd name="csX22" fmla="*/ 99048 w 408960"/>
                <a:gd name="csY22" fmla="*/ 129549 h 356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8960" h="356412">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1" name="フリーフォーム: 図形 70">
              <a:extLst>
                <a:ext uri="{FF2B5EF4-FFF2-40B4-BE49-F238E27FC236}">
                  <a16:creationId xmlns:a16="http://schemas.microsoft.com/office/drawing/2014/main" id="{0A92E472-757E-2896-3BDA-117D08A5466B}"/>
                </a:ext>
              </a:extLst>
            </p:cNvPr>
            <p:cNvSpPr/>
            <p:nvPr/>
          </p:nvSpPr>
          <p:spPr>
            <a:xfrm>
              <a:off x="5587204" y="2092569"/>
              <a:ext cx="408960" cy="356412"/>
            </a:xfrm>
            <a:custGeom>
              <a:avLst/>
              <a:gdLst>
                <a:gd name="csX0" fmla="*/ 99048 w 408960"/>
                <a:gd name="csY0" fmla="*/ 129549 h 356412"/>
                <a:gd name="csX1" fmla="*/ 96981 w 408960"/>
                <a:gd name="csY1" fmla="*/ 171924 h 356412"/>
                <a:gd name="csX2" fmla="*/ 116963 w 408960"/>
                <a:gd name="csY2" fmla="*/ 201725 h 356412"/>
                <a:gd name="csX3" fmla="*/ 145558 w 408960"/>
                <a:gd name="csY3" fmla="*/ 221190 h 356412"/>
                <a:gd name="csX4" fmla="*/ 156066 w 408960"/>
                <a:gd name="csY4" fmla="*/ 273901 h 356412"/>
                <a:gd name="csX5" fmla="*/ 182421 w 408960"/>
                <a:gd name="csY5" fmla="*/ 325923 h 356412"/>
                <a:gd name="csX6" fmla="*/ 242367 w 408960"/>
                <a:gd name="csY6" fmla="*/ 310075 h 356412"/>
                <a:gd name="csX7" fmla="*/ 307653 w 408960"/>
                <a:gd name="csY7" fmla="*/ 320583 h 356412"/>
                <a:gd name="csX8" fmla="*/ 352785 w 408960"/>
                <a:gd name="csY8" fmla="*/ 356413 h 356412"/>
                <a:gd name="csX9" fmla="*/ 373800 w 408960"/>
                <a:gd name="csY9" fmla="*/ 340737 h 356412"/>
                <a:gd name="csX10" fmla="*/ 378107 w 408960"/>
                <a:gd name="csY10" fmla="*/ 250474 h 356412"/>
                <a:gd name="csX11" fmla="*/ 408596 w 408960"/>
                <a:gd name="csY11" fmla="*/ 182604 h 356412"/>
                <a:gd name="csX12" fmla="*/ 362259 w 408960"/>
                <a:gd name="csY12" fmla="*/ 177264 h 356412"/>
                <a:gd name="csX13" fmla="*/ 374834 w 408960"/>
                <a:gd name="csY13" fmla="*/ 139023 h 356412"/>
                <a:gd name="csX14" fmla="*/ 377934 w 408960"/>
                <a:gd name="csY14" fmla="*/ 95442 h 356412"/>
                <a:gd name="csX15" fmla="*/ 378968 w 408960"/>
                <a:gd name="csY15" fmla="*/ 52033 h 356412"/>
                <a:gd name="csX16" fmla="*/ 350545 w 408960"/>
                <a:gd name="csY16" fmla="*/ 24471 h 356412"/>
                <a:gd name="csX17" fmla="*/ 237888 w 408960"/>
                <a:gd name="csY17" fmla="*/ 58406 h 356412"/>
                <a:gd name="csX18" fmla="*/ 112657 w 408960"/>
                <a:gd name="csY18" fmla="*/ 54100 h 356412"/>
                <a:gd name="csX19" fmla="*/ 82167 w 408960"/>
                <a:gd name="csY19" fmla="*/ 11 h 356412"/>
                <a:gd name="csX20" fmla="*/ 0 w 408960"/>
                <a:gd name="csY20" fmla="*/ 11724 h 356412"/>
                <a:gd name="csX21" fmla="*/ 37725 w 408960"/>
                <a:gd name="csY21" fmla="*/ 92858 h 356412"/>
                <a:gd name="csX22" fmla="*/ 99048 w 408960"/>
                <a:gd name="csY22" fmla="*/ 129549 h 356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8960" h="356412">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close/>
                </a:path>
              </a:pathLst>
            </a:custGeom>
            <a:noFill/>
            <a:ln w="1270" cap="rnd">
              <a:solidFill>
                <a:schemeClr val="bg1">
                  <a:lumMod val="50000"/>
                </a:schemeClr>
              </a:solidFill>
              <a:prstDash val="solid"/>
              <a:round/>
            </a:ln>
          </p:spPr>
          <p:txBody>
            <a:bodyPr/>
            <a:lstStyle/>
            <a:p>
              <a:endParaRPr lang="ja-JP" altLang="en-US"/>
            </a:p>
          </p:txBody>
        </p:sp>
        <p:sp>
          <p:nvSpPr>
            <p:cNvPr id="72" name="フリーフォーム: 図形 71">
              <a:extLst>
                <a:ext uri="{FF2B5EF4-FFF2-40B4-BE49-F238E27FC236}">
                  <a16:creationId xmlns:a16="http://schemas.microsoft.com/office/drawing/2014/main" id="{65E2AAB6-76E0-8BE4-8044-DE412E71EE3D}"/>
                </a:ext>
              </a:extLst>
            </p:cNvPr>
            <p:cNvSpPr/>
            <p:nvPr/>
          </p:nvSpPr>
          <p:spPr>
            <a:xfrm>
              <a:off x="5227309" y="2268972"/>
              <a:ext cx="408090" cy="532105"/>
            </a:xfrm>
            <a:custGeom>
              <a:avLst/>
              <a:gdLst>
                <a:gd name="csX0" fmla="*/ 403132 w 408090"/>
                <a:gd name="csY0" fmla="*/ 446665 h 532105"/>
                <a:gd name="csX1" fmla="*/ 367819 w 408090"/>
                <a:gd name="csY1" fmla="*/ 401017 h 532105"/>
                <a:gd name="csX2" fmla="*/ 366268 w 408090"/>
                <a:gd name="csY2" fmla="*/ 355541 h 532105"/>
                <a:gd name="csX3" fmla="*/ 334745 w 408090"/>
                <a:gd name="csY3" fmla="*/ 316266 h 532105"/>
                <a:gd name="csX4" fmla="*/ 266359 w 408090"/>
                <a:gd name="csY4" fmla="*/ 333319 h 532105"/>
                <a:gd name="csX5" fmla="*/ 231218 w 408090"/>
                <a:gd name="csY5" fmla="*/ 282159 h 532105"/>
                <a:gd name="csX6" fmla="*/ 190565 w 408090"/>
                <a:gd name="csY6" fmla="*/ 254770 h 532105"/>
                <a:gd name="csX7" fmla="*/ 201073 w 408090"/>
                <a:gd name="csY7" fmla="*/ 213428 h 532105"/>
                <a:gd name="csX8" fmla="*/ 225189 w 408090"/>
                <a:gd name="csY8" fmla="*/ 175186 h 532105"/>
                <a:gd name="csX9" fmla="*/ 201073 w 408090"/>
                <a:gd name="csY9" fmla="*/ 150726 h 532105"/>
                <a:gd name="csX10" fmla="*/ 204173 w 408090"/>
                <a:gd name="csY10" fmla="*/ 97670 h 532105"/>
                <a:gd name="csX11" fmla="*/ 169377 w 408090"/>
                <a:gd name="csY11" fmla="*/ 39275 h 532105"/>
                <a:gd name="csX12" fmla="*/ 127174 w 408090"/>
                <a:gd name="csY12" fmla="*/ 0 h 532105"/>
                <a:gd name="csX13" fmla="*/ 120801 w 408090"/>
                <a:gd name="csY13" fmla="*/ 119892 h 532105"/>
                <a:gd name="csX14" fmla="*/ 80837 w 408090"/>
                <a:gd name="csY14" fmla="*/ 176048 h 532105"/>
                <a:gd name="csX15" fmla="*/ 35533 w 408090"/>
                <a:gd name="csY15" fmla="*/ 182421 h 532105"/>
                <a:gd name="csX16" fmla="*/ 10211 w 408090"/>
                <a:gd name="csY16" fmla="*/ 150554 h 532105"/>
                <a:gd name="csX17" fmla="*/ 737 w 408090"/>
                <a:gd name="csY17" fmla="*/ 177081 h 532105"/>
                <a:gd name="csX18" fmla="*/ 20374 w 408090"/>
                <a:gd name="csY18" fmla="*/ 224797 h 532105"/>
                <a:gd name="csX19" fmla="*/ 737 w 408090"/>
                <a:gd name="csY19" fmla="*/ 253392 h 532105"/>
                <a:gd name="csX20" fmla="*/ 20719 w 408090"/>
                <a:gd name="csY20" fmla="*/ 298006 h 532105"/>
                <a:gd name="csX21" fmla="*/ 68090 w 408090"/>
                <a:gd name="csY21" fmla="*/ 287326 h 532105"/>
                <a:gd name="csX22" fmla="*/ 94445 w 408090"/>
                <a:gd name="csY22" fmla="*/ 347789 h 532105"/>
                <a:gd name="csX23" fmla="*/ 82904 w 408090"/>
                <a:gd name="csY23" fmla="*/ 436846 h 532105"/>
                <a:gd name="csX24" fmla="*/ 159731 w 408090"/>
                <a:gd name="csY24" fmla="*/ 453900 h 532105"/>
                <a:gd name="csX25" fmla="*/ 244999 w 408090"/>
                <a:gd name="csY25" fmla="*/ 493175 h 532105"/>
                <a:gd name="csX26" fmla="*/ 345253 w 408090"/>
                <a:gd name="csY26" fmla="*/ 503510 h 532105"/>
                <a:gd name="csX27" fmla="*/ 385561 w 408090"/>
                <a:gd name="csY27" fmla="*/ 532105 h 532105"/>
                <a:gd name="csX28" fmla="*/ 406921 w 408090"/>
                <a:gd name="csY28" fmla="*/ 493347 h 532105"/>
                <a:gd name="csX29" fmla="*/ 403132 w 408090"/>
                <a:gd name="csY29" fmla="*/ 446493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08090" h="532105">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3" name="フリーフォーム: 図形 72">
              <a:extLst>
                <a:ext uri="{FF2B5EF4-FFF2-40B4-BE49-F238E27FC236}">
                  <a16:creationId xmlns:a16="http://schemas.microsoft.com/office/drawing/2014/main" id="{26809216-8E66-4B93-3243-F1B9BE170E1E}"/>
                </a:ext>
              </a:extLst>
            </p:cNvPr>
            <p:cNvSpPr/>
            <p:nvPr/>
          </p:nvSpPr>
          <p:spPr>
            <a:xfrm>
              <a:off x="5227309" y="2268972"/>
              <a:ext cx="408090" cy="532105"/>
            </a:xfrm>
            <a:custGeom>
              <a:avLst/>
              <a:gdLst>
                <a:gd name="csX0" fmla="*/ 403132 w 408090"/>
                <a:gd name="csY0" fmla="*/ 446665 h 532105"/>
                <a:gd name="csX1" fmla="*/ 367819 w 408090"/>
                <a:gd name="csY1" fmla="*/ 401017 h 532105"/>
                <a:gd name="csX2" fmla="*/ 366268 w 408090"/>
                <a:gd name="csY2" fmla="*/ 355541 h 532105"/>
                <a:gd name="csX3" fmla="*/ 334745 w 408090"/>
                <a:gd name="csY3" fmla="*/ 316266 h 532105"/>
                <a:gd name="csX4" fmla="*/ 266359 w 408090"/>
                <a:gd name="csY4" fmla="*/ 333319 h 532105"/>
                <a:gd name="csX5" fmla="*/ 231218 w 408090"/>
                <a:gd name="csY5" fmla="*/ 282159 h 532105"/>
                <a:gd name="csX6" fmla="*/ 190565 w 408090"/>
                <a:gd name="csY6" fmla="*/ 254770 h 532105"/>
                <a:gd name="csX7" fmla="*/ 201073 w 408090"/>
                <a:gd name="csY7" fmla="*/ 213428 h 532105"/>
                <a:gd name="csX8" fmla="*/ 225189 w 408090"/>
                <a:gd name="csY8" fmla="*/ 175186 h 532105"/>
                <a:gd name="csX9" fmla="*/ 201073 w 408090"/>
                <a:gd name="csY9" fmla="*/ 150726 h 532105"/>
                <a:gd name="csX10" fmla="*/ 204173 w 408090"/>
                <a:gd name="csY10" fmla="*/ 97670 h 532105"/>
                <a:gd name="csX11" fmla="*/ 169377 w 408090"/>
                <a:gd name="csY11" fmla="*/ 39275 h 532105"/>
                <a:gd name="csX12" fmla="*/ 127174 w 408090"/>
                <a:gd name="csY12" fmla="*/ 0 h 532105"/>
                <a:gd name="csX13" fmla="*/ 120801 w 408090"/>
                <a:gd name="csY13" fmla="*/ 119892 h 532105"/>
                <a:gd name="csX14" fmla="*/ 80837 w 408090"/>
                <a:gd name="csY14" fmla="*/ 176048 h 532105"/>
                <a:gd name="csX15" fmla="*/ 35533 w 408090"/>
                <a:gd name="csY15" fmla="*/ 182421 h 532105"/>
                <a:gd name="csX16" fmla="*/ 10211 w 408090"/>
                <a:gd name="csY16" fmla="*/ 150554 h 532105"/>
                <a:gd name="csX17" fmla="*/ 737 w 408090"/>
                <a:gd name="csY17" fmla="*/ 177081 h 532105"/>
                <a:gd name="csX18" fmla="*/ 20374 w 408090"/>
                <a:gd name="csY18" fmla="*/ 224797 h 532105"/>
                <a:gd name="csX19" fmla="*/ 737 w 408090"/>
                <a:gd name="csY19" fmla="*/ 253392 h 532105"/>
                <a:gd name="csX20" fmla="*/ 20719 w 408090"/>
                <a:gd name="csY20" fmla="*/ 298006 h 532105"/>
                <a:gd name="csX21" fmla="*/ 68090 w 408090"/>
                <a:gd name="csY21" fmla="*/ 287326 h 532105"/>
                <a:gd name="csX22" fmla="*/ 94445 w 408090"/>
                <a:gd name="csY22" fmla="*/ 347789 h 532105"/>
                <a:gd name="csX23" fmla="*/ 82904 w 408090"/>
                <a:gd name="csY23" fmla="*/ 436846 h 532105"/>
                <a:gd name="csX24" fmla="*/ 159731 w 408090"/>
                <a:gd name="csY24" fmla="*/ 453900 h 532105"/>
                <a:gd name="csX25" fmla="*/ 244999 w 408090"/>
                <a:gd name="csY25" fmla="*/ 493175 h 532105"/>
                <a:gd name="csX26" fmla="*/ 345253 w 408090"/>
                <a:gd name="csY26" fmla="*/ 503510 h 532105"/>
                <a:gd name="csX27" fmla="*/ 385561 w 408090"/>
                <a:gd name="csY27" fmla="*/ 532105 h 532105"/>
                <a:gd name="csX28" fmla="*/ 406921 w 408090"/>
                <a:gd name="csY28" fmla="*/ 493347 h 532105"/>
                <a:gd name="csX29" fmla="*/ 403132 w 408090"/>
                <a:gd name="csY29" fmla="*/ 446493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08090" h="532105">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close/>
                </a:path>
              </a:pathLst>
            </a:custGeom>
            <a:noFill/>
            <a:ln w="1270" cap="rnd">
              <a:solidFill>
                <a:schemeClr val="bg1">
                  <a:lumMod val="50000"/>
                </a:schemeClr>
              </a:solidFill>
              <a:prstDash val="solid"/>
              <a:round/>
            </a:ln>
          </p:spPr>
          <p:txBody>
            <a:bodyPr/>
            <a:lstStyle/>
            <a:p>
              <a:endParaRPr lang="ja-JP" altLang="en-US"/>
            </a:p>
          </p:txBody>
        </p:sp>
        <p:sp>
          <p:nvSpPr>
            <p:cNvPr id="74" name="フリーフォーム: 図形 73">
              <a:extLst>
                <a:ext uri="{FF2B5EF4-FFF2-40B4-BE49-F238E27FC236}">
                  <a16:creationId xmlns:a16="http://schemas.microsoft.com/office/drawing/2014/main" id="{4F9FB022-EF60-0D65-F59F-DC40620D0210}"/>
                </a:ext>
              </a:extLst>
            </p:cNvPr>
            <p:cNvSpPr/>
            <p:nvPr/>
          </p:nvSpPr>
          <p:spPr>
            <a:xfrm>
              <a:off x="6368222" y="3059074"/>
              <a:ext cx="154630" cy="161635"/>
            </a:xfrm>
            <a:custGeom>
              <a:avLst/>
              <a:gdLst>
                <a:gd name="csX0" fmla="*/ 111106 w 154630"/>
                <a:gd name="csY0" fmla="*/ 391 h 161635"/>
                <a:gd name="csX1" fmla="*/ 85612 w 154630"/>
                <a:gd name="csY1" fmla="*/ 35703 h 161635"/>
                <a:gd name="csX2" fmla="*/ 24805 w 154630"/>
                <a:gd name="csY2" fmla="*/ 49829 h 161635"/>
                <a:gd name="csX3" fmla="*/ 33246 w 154630"/>
                <a:gd name="csY3" fmla="*/ 102884 h 161635"/>
                <a:gd name="csX4" fmla="*/ 12747 w 154630"/>
                <a:gd name="csY4" fmla="*/ 111325 h 161635"/>
                <a:gd name="csX5" fmla="*/ 0 w 154630"/>
                <a:gd name="csY5" fmla="*/ 140264 h 161635"/>
                <a:gd name="csX6" fmla="*/ 33935 w 154630"/>
                <a:gd name="csY6" fmla="*/ 161452 h 161635"/>
                <a:gd name="csX7" fmla="*/ 56156 w 154630"/>
                <a:gd name="csY7" fmla="*/ 145604 h 161635"/>
                <a:gd name="csX8" fmla="*/ 151587 w 154630"/>
                <a:gd name="csY8" fmla="*/ 103228 h 161635"/>
                <a:gd name="csX9" fmla="*/ 150553 w 154630"/>
                <a:gd name="csY9" fmla="*/ 67743 h 161635"/>
                <a:gd name="csX10" fmla="*/ 134189 w 154630"/>
                <a:gd name="csY10" fmla="*/ 54480 h 161635"/>
                <a:gd name="csX11" fmla="*/ 134189 w 154630"/>
                <a:gd name="csY11" fmla="*/ 31569 h 161635"/>
                <a:gd name="csX12" fmla="*/ 111106 w 154630"/>
                <a:gd name="csY12" fmla="*/ 218 h 161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4630" h="161635">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5" name="フリーフォーム: 図形 74">
              <a:extLst>
                <a:ext uri="{FF2B5EF4-FFF2-40B4-BE49-F238E27FC236}">
                  <a16:creationId xmlns:a16="http://schemas.microsoft.com/office/drawing/2014/main" id="{16994EA7-E621-9694-E1F3-09F8E42F9472}"/>
                </a:ext>
              </a:extLst>
            </p:cNvPr>
            <p:cNvSpPr/>
            <p:nvPr/>
          </p:nvSpPr>
          <p:spPr>
            <a:xfrm>
              <a:off x="6368222" y="3059074"/>
              <a:ext cx="154630" cy="161635"/>
            </a:xfrm>
            <a:custGeom>
              <a:avLst/>
              <a:gdLst>
                <a:gd name="csX0" fmla="*/ 111106 w 154630"/>
                <a:gd name="csY0" fmla="*/ 391 h 161635"/>
                <a:gd name="csX1" fmla="*/ 85612 w 154630"/>
                <a:gd name="csY1" fmla="*/ 35703 h 161635"/>
                <a:gd name="csX2" fmla="*/ 24805 w 154630"/>
                <a:gd name="csY2" fmla="*/ 49829 h 161635"/>
                <a:gd name="csX3" fmla="*/ 33246 w 154630"/>
                <a:gd name="csY3" fmla="*/ 102884 h 161635"/>
                <a:gd name="csX4" fmla="*/ 12747 w 154630"/>
                <a:gd name="csY4" fmla="*/ 111325 h 161635"/>
                <a:gd name="csX5" fmla="*/ 0 w 154630"/>
                <a:gd name="csY5" fmla="*/ 140264 h 161635"/>
                <a:gd name="csX6" fmla="*/ 33935 w 154630"/>
                <a:gd name="csY6" fmla="*/ 161452 h 161635"/>
                <a:gd name="csX7" fmla="*/ 56156 w 154630"/>
                <a:gd name="csY7" fmla="*/ 145604 h 161635"/>
                <a:gd name="csX8" fmla="*/ 151587 w 154630"/>
                <a:gd name="csY8" fmla="*/ 103228 h 161635"/>
                <a:gd name="csX9" fmla="*/ 150553 w 154630"/>
                <a:gd name="csY9" fmla="*/ 67743 h 161635"/>
                <a:gd name="csX10" fmla="*/ 134189 w 154630"/>
                <a:gd name="csY10" fmla="*/ 54480 h 161635"/>
                <a:gd name="csX11" fmla="*/ 134189 w 154630"/>
                <a:gd name="csY11" fmla="*/ 31569 h 161635"/>
                <a:gd name="csX12" fmla="*/ 111106 w 154630"/>
                <a:gd name="csY12" fmla="*/ 218 h 161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4630" h="161635">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close/>
                </a:path>
              </a:pathLst>
            </a:custGeom>
            <a:noFill/>
            <a:ln w="1270" cap="rnd">
              <a:solidFill>
                <a:schemeClr val="bg1">
                  <a:lumMod val="50000"/>
                </a:schemeClr>
              </a:solidFill>
              <a:prstDash val="solid"/>
              <a:round/>
            </a:ln>
          </p:spPr>
          <p:txBody>
            <a:bodyPr/>
            <a:lstStyle/>
            <a:p>
              <a:endParaRPr lang="ja-JP" altLang="en-US"/>
            </a:p>
          </p:txBody>
        </p:sp>
        <p:sp>
          <p:nvSpPr>
            <p:cNvPr id="76" name="フリーフォーム: 図形 75">
              <a:extLst>
                <a:ext uri="{FF2B5EF4-FFF2-40B4-BE49-F238E27FC236}">
                  <a16:creationId xmlns:a16="http://schemas.microsoft.com/office/drawing/2014/main" id="{1E5698B2-BEDE-65CE-D9AD-4839239516B6}"/>
                </a:ext>
              </a:extLst>
            </p:cNvPr>
            <p:cNvSpPr/>
            <p:nvPr/>
          </p:nvSpPr>
          <p:spPr>
            <a:xfrm>
              <a:off x="5092587" y="1987644"/>
              <a:ext cx="146226" cy="125779"/>
            </a:xfrm>
            <a:custGeom>
              <a:avLst/>
              <a:gdLst>
                <a:gd name="csX0" fmla="*/ 79476 w 146226"/>
                <a:gd name="csY0" fmla="*/ 125779 h 125779"/>
                <a:gd name="csX1" fmla="*/ 102558 w 146226"/>
                <a:gd name="csY1" fmla="*/ 80131 h 125779"/>
                <a:gd name="csX2" fmla="*/ 140455 w 146226"/>
                <a:gd name="csY2" fmla="*/ 35516 h 125779"/>
                <a:gd name="csX3" fmla="*/ 142694 w 146226"/>
                <a:gd name="csY3" fmla="*/ 6576 h 125779"/>
                <a:gd name="csX4" fmla="*/ 94118 w 146226"/>
                <a:gd name="csY4" fmla="*/ 4682 h 125779"/>
                <a:gd name="csX5" fmla="*/ 81543 w 146226"/>
                <a:gd name="csY5" fmla="*/ 29142 h 125779"/>
                <a:gd name="csX6" fmla="*/ 6783 w 146226"/>
                <a:gd name="csY6" fmla="*/ 25869 h 125779"/>
                <a:gd name="csX7" fmla="*/ 7816 w 146226"/>
                <a:gd name="csY7" fmla="*/ 98045 h 125779"/>
                <a:gd name="csX8" fmla="*/ 79476 w 146226"/>
                <a:gd name="csY8" fmla="*/ 125607 h 125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6226" h="125779">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7" name="フリーフォーム: 図形 76">
              <a:extLst>
                <a:ext uri="{FF2B5EF4-FFF2-40B4-BE49-F238E27FC236}">
                  <a16:creationId xmlns:a16="http://schemas.microsoft.com/office/drawing/2014/main" id="{8CEE3BE1-C403-253C-4F15-FEE78BBF7EDA}"/>
                </a:ext>
              </a:extLst>
            </p:cNvPr>
            <p:cNvSpPr/>
            <p:nvPr/>
          </p:nvSpPr>
          <p:spPr>
            <a:xfrm>
              <a:off x="5092587" y="1987644"/>
              <a:ext cx="146226" cy="125779"/>
            </a:xfrm>
            <a:custGeom>
              <a:avLst/>
              <a:gdLst>
                <a:gd name="csX0" fmla="*/ 79476 w 146226"/>
                <a:gd name="csY0" fmla="*/ 125779 h 125779"/>
                <a:gd name="csX1" fmla="*/ 102558 w 146226"/>
                <a:gd name="csY1" fmla="*/ 80131 h 125779"/>
                <a:gd name="csX2" fmla="*/ 140455 w 146226"/>
                <a:gd name="csY2" fmla="*/ 35516 h 125779"/>
                <a:gd name="csX3" fmla="*/ 142694 w 146226"/>
                <a:gd name="csY3" fmla="*/ 6576 h 125779"/>
                <a:gd name="csX4" fmla="*/ 94118 w 146226"/>
                <a:gd name="csY4" fmla="*/ 4682 h 125779"/>
                <a:gd name="csX5" fmla="*/ 81543 w 146226"/>
                <a:gd name="csY5" fmla="*/ 29142 h 125779"/>
                <a:gd name="csX6" fmla="*/ 6783 w 146226"/>
                <a:gd name="csY6" fmla="*/ 25869 h 125779"/>
                <a:gd name="csX7" fmla="*/ 7816 w 146226"/>
                <a:gd name="csY7" fmla="*/ 98045 h 125779"/>
                <a:gd name="csX8" fmla="*/ 79476 w 146226"/>
                <a:gd name="csY8" fmla="*/ 125607 h 125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6226" h="125779">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close/>
                </a:path>
              </a:pathLst>
            </a:custGeom>
            <a:noFill/>
            <a:ln w="1270" cap="rnd">
              <a:solidFill>
                <a:schemeClr val="bg1">
                  <a:lumMod val="50000"/>
                </a:schemeClr>
              </a:solidFill>
              <a:prstDash val="solid"/>
              <a:round/>
            </a:ln>
          </p:spPr>
          <p:txBody>
            <a:bodyPr/>
            <a:lstStyle/>
            <a:p>
              <a:endParaRPr lang="ja-JP" altLang="en-US"/>
            </a:p>
          </p:txBody>
        </p:sp>
        <p:sp>
          <p:nvSpPr>
            <p:cNvPr id="78" name="フリーフォーム: 図形 77">
              <a:extLst>
                <a:ext uri="{FF2B5EF4-FFF2-40B4-BE49-F238E27FC236}">
                  <a16:creationId xmlns:a16="http://schemas.microsoft.com/office/drawing/2014/main" id="{98FE1F33-C12D-3450-6B53-B464BD102946}"/>
                </a:ext>
              </a:extLst>
            </p:cNvPr>
            <p:cNvSpPr/>
            <p:nvPr/>
          </p:nvSpPr>
          <p:spPr>
            <a:xfrm>
              <a:off x="5223497" y="3228653"/>
              <a:ext cx="208903" cy="188637"/>
            </a:xfrm>
            <a:custGeom>
              <a:avLst/>
              <a:gdLst>
                <a:gd name="csX0" fmla="*/ 53126 w 208903"/>
                <a:gd name="csY0" fmla="*/ 121583 h 188637"/>
                <a:gd name="csX1" fmla="*/ 141150 w 208903"/>
                <a:gd name="csY1" fmla="*/ 187385 h 188637"/>
                <a:gd name="csX2" fmla="*/ 173879 w 208903"/>
                <a:gd name="csY2" fmla="*/ 186007 h 188637"/>
                <a:gd name="csX3" fmla="*/ 188004 w 208903"/>
                <a:gd name="csY3" fmla="*/ 106941 h 188637"/>
                <a:gd name="csX4" fmla="*/ 207297 w 208903"/>
                <a:gd name="csY4" fmla="*/ 99361 h 188637"/>
                <a:gd name="csX5" fmla="*/ 204024 w 208903"/>
                <a:gd name="csY5" fmla="*/ 16333 h 188637"/>
                <a:gd name="csX6" fmla="*/ 191277 w 208903"/>
                <a:gd name="csY6" fmla="*/ 16333 h 188637"/>
                <a:gd name="csX7" fmla="*/ 160442 w 208903"/>
                <a:gd name="csY7" fmla="*/ 39760 h 188637"/>
                <a:gd name="csX8" fmla="*/ 110660 w 208903"/>
                <a:gd name="csY8" fmla="*/ 141 h 188637"/>
                <a:gd name="csX9" fmla="*/ 82926 w 208903"/>
                <a:gd name="csY9" fmla="*/ 25463 h 188637"/>
                <a:gd name="csX10" fmla="*/ 47441 w 208903"/>
                <a:gd name="csY10" fmla="*/ 51129 h 188637"/>
                <a:gd name="csX11" fmla="*/ 415 w 208903"/>
                <a:gd name="csY11" fmla="*/ 108491 h 188637"/>
                <a:gd name="csX12" fmla="*/ 8166 w 208903"/>
                <a:gd name="csY12" fmla="*/ 136052 h 188637"/>
                <a:gd name="csX13" fmla="*/ 53126 w 208903"/>
                <a:gd name="csY13" fmla="*/ 121927 h 1886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08903" h="188637">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9" name="フリーフォーム: 図形 78">
              <a:extLst>
                <a:ext uri="{FF2B5EF4-FFF2-40B4-BE49-F238E27FC236}">
                  <a16:creationId xmlns:a16="http://schemas.microsoft.com/office/drawing/2014/main" id="{87B2C2C9-4F92-F8DB-B53E-54F95DAFE7BD}"/>
                </a:ext>
              </a:extLst>
            </p:cNvPr>
            <p:cNvSpPr/>
            <p:nvPr/>
          </p:nvSpPr>
          <p:spPr>
            <a:xfrm>
              <a:off x="5223497" y="3228653"/>
              <a:ext cx="208903" cy="188637"/>
            </a:xfrm>
            <a:custGeom>
              <a:avLst/>
              <a:gdLst>
                <a:gd name="csX0" fmla="*/ 53126 w 208903"/>
                <a:gd name="csY0" fmla="*/ 121583 h 188637"/>
                <a:gd name="csX1" fmla="*/ 141150 w 208903"/>
                <a:gd name="csY1" fmla="*/ 187385 h 188637"/>
                <a:gd name="csX2" fmla="*/ 173879 w 208903"/>
                <a:gd name="csY2" fmla="*/ 186007 h 188637"/>
                <a:gd name="csX3" fmla="*/ 188004 w 208903"/>
                <a:gd name="csY3" fmla="*/ 106941 h 188637"/>
                <a:gd name="csX4" fmla="*/ 207297 w 208903"/>
                <a:gd name="csY4" fmla="*/ 99361 h 188637"/>
                <a:gd name="csX5" fmla="*/ 204024 w 208903"/>
                <a:gd name="csY5" fmla="*/ 16333 h 188637"/>
                <a:gd name="csX6" fmla="*/ 191277 w 208903"/>
                <a:gd name="csY6" fmla="*/ 16333 h 188637"/>
                <a:gd name="csX7" fmla="*/ 160442 w 208903"/>
                <a:gd name="csY7" fmla="*/ 39760 h 188637"/>
                <a:gd name="csX8" fmla="*/ 110660 w 208903"/>
                <a:gd name="csY8" fmla="*/ 141 h 188637"/>
                <a:gd name="csX9" fmla="*/ 82926 w 208903"/>
                <a:gd name="csY9" fmla="*/ 25463 h 188637"/>
                <a:gd name="csX10" fmla="*/ 47441 w 208903"/>
                <a:gd name="csY10" fmla="*/ 51129 h 188637"/>
                <a:gd name="csX11" fmla="*/ 415 w 208903"/>
                <a:gd name="csY11" fmla="*/ 108491 h 188637"/>
                <a:gd name="csX12" fmla="*/ 8166 w 208903"/>
                <a:gd name="csY12" fmla="*/ 136052 h 188637"/>
                <a:gd name="csX13" fmla="*/ 53126 w 208903"/>
                <a:gd name="csY13" fmla="*/ 121927 h 1886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08903" h="188637">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close/>
                </a:path>
              </a:pathLst>
            </a:custGeom>
            <a:noFill/>
            <a:ln w="1270" cap="rnd">
              <a:solidFill>
                <a:schemeClr val="bg1">
                  <a:lumMod val="50000"/>
                </a:schemeClr>
              </a:solidFill>
              <a:prstDash val="solid"/>
              <a:round/>
            </a:ln>
          </p:spPr>
          <p:txBody>
            <a:bodyPr/>
            <a:lstStyle/>
            <a:p>
              <a:endParaRPr lang="ja-JP" altLang="en-US"/>
            </a:p>
          </p:txBody>
        </p:sp>
        <p:sp>
          <p:nvSpPr>
            <p:cNvPr id="80" name="フリーフォーム: 図形 79">
              <a:extLst>
                <a:ext uri="{FF2B5EF4-FFF2-40B4-BE49-F238E27FC236}">
                  <a16:creationId xmlns:a16="http://schemas.microsoft.com/office/drawing/2014/main" id="{BD699E28-98B5-FD97-5785-32BF520633EB}"/>
                </a:ext>
              </a:extLst>
            </p:cNvPr>
            <p:cNvSpPr/>
            <p:nvPr/>
          </p:nvSpPr>
          <p:spPr>
            <a:xfrm>
              <a:off x="5252334" y="3558270"/>
              <a:ext cx="232892" cy="436915"/>
            </a:xfrm>
            <a:custGeom>
              <a:avLst/>
              <a:gdLst>
                <a:gd name="csX0" fmla="*/ 134878 w 232892"/>
                <a:gd name="csY0" fmla="*/ 255684 h 436915"/>
                <a:gd name="csX1" fmla="*/ 127471 w 232892"/>
                <a:gd name="csY1" fmla="*/ 214342 h 436915"/>
                <a:gd name="csX2" fmla="*/ 152793 w 232892"/>
                <a:gd name="csY2" fmla="*/ 195221 h 436915"/>
                <a:gd name="csX3" fmla="*/ 159166 w 232892"/>
                <a:gd name="csY3" fmla="*/ 136826 h 436915"/>
                <a:gd name="csX4" fmla="*/ 232893 w 232892"/>
                <a:gd name="csY4" fmla="*/ 120978 h 436915"/>
                <a:gd name="csX5" fmla="*/ 197063 w 232892"/>
                <a:gd name="csY5" fmla="*/ 51558 h 436915"/>
                <a:gd name="csX6" fmla="*/ 191379 w 232892"/>
                <a:gd name="csY6" fmla="*/ 11939 h 436915"/>
                <a:gd name="csX7" fmla="*/ 137634 w 232892"/>
                <a:gd name="csY7" fmla="*/ 1776 h 436915"/>
                <a:gd name="csX8" fmla="*/ 124715 w 232892"/>
                <a:gd name="csY8" fmla="*/ 6082 h 436915"/>
                <a:gd name="csX9" fmla="*/ 117825 w 232892"/>
                <a:gd name="csY9" fmla="*/ 18657 h 436915"/>
                <a:gd name="csX10" fmla="*/ 86301 w 232892"/>
                <a:gd name="csY10" fmla="*/ 44496 h 436915"/>
                <a:gd name="csX11" fmla="*/ 64252 w 232892"/>
                <a:gd name="csY11" fmla="*/ 2120 h 436915"/>
                <a:gd name="csX12" fmla="*/ 36863 w 232892"/>
                <a:gd name="csY12" fmla="*/ 2120 h 436915"/>
                <a:gd name="csX13" fmla="*/ 64941 w 232892"/>
                <a:gd name="csY13" fmla="*/ 43462 h 436915"/>
                <a:gd name="csX14" fmla="*/ 71487 w 232892"/>
                <a:gd name="csY14" fmla="*/ 79464 h 436915"/>
                <a:gd name="csX15" fmla="*/ 63047 w 232892"/>
                <a:gd name="csY15" fmla="*/ 104958 h 436915"/>
                <a:gd name="csX16" fmla="*/ 88368 w 232892"/>
                <a:gd name="csY16" fmla="*/ 108231 h 436915"/>
                <a:gd name="csX17" fmla="*/ 101977 w 232892"/>
                <a:gd name="csY17" fmla="*/ 166627 h 436915"/>
                <a:gd name="csX18" fmla="*/ 87335 w 232892"/>
                <a:gd name="csY18" fmla="*/ 234496 h 436915"/>
                <a:gd name="csX19" fmla="*/ 53572 w 232892"/>
                <a:gd name="csY19" fmla="*/ 240870 h 436915"/>
                <a:gd name="csX20" fmla="*/ 0 w 232892"/>
                <a:gd name="csY20" fmla="*/ 284451 h 436915"/>
                <a:gd name="csX21" fmla="*/ 4134 w 232892"/>
                <a:gd name="csY21" fmla="*/ 317352 h 436915"/>
                <a:gd name="csX22" fmla="*/ 16709 w 232892"/>
                <a:gd name="csY22" fmla="*/ 405376 h 436915"/>
                <a:gd name="csX23" fmla="*/ 45132 w 232892"/>
                <a:gd name="csY23" fmla="*/ 410716 h 436915"/>
                <a:gd name="csX24" fmla="*/ 56673 w 232892"/>
                <a:gd name="csY24" fmla="*/ 431904 h 436915"/>
                <a:gd name="csX25" fmla="*/ 103010 w 232892"/>
                <a:gd name="csY25" fmla="*/ 436899 h 436915"/>
                <a:gd name="csX26" fmla="*/ 142974 w 232892"/>
                <a:gd name="csY26" fmla="*/ 407443 h 436915"/>
                <a:gd name="csX27" fmla="*/ 119892 w 232892"/>
                <a:gd name="csY27" fmla="*/ 300299 h 436915"/>
                <a:gd name="csX28" fmla="*/ 134534 w 232892"/>
                <a:gd name="csY28" fmla="*/ 255684 h 436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32892" h="436915">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1" name="フリーフォーム: 図形 80">
              <a:extLst>
                <a:ext uri="{FF2B5EF4-FFF2-40B4-BE49-F238E27FC236}">
                  <a16:creationId xmlns:a16="http://schemas.microsoft.com/office/drawing/2014/main" id="{B1F65599-84EA-63BE-54E5-8EF438A18E16}"/>
                </a:ext>
              </a:extLst>
            </p:cNvPr>
            <p:cNvSpPr/>
            <p:nvPr/>
          </p:nvSpPr>
          <p:spPr>
            <a:xfrm>
              <a:off x="5252334" y="3558270"/>
              <a:ext cx="232892" cy="436915"/>
            </a:xfrm>
            <a:custGeom>
              <a:avLst/>
              <a:gdLst>
                <a:gd name="csX0" fmla="*/ 134878 w 232892"/>
                <a:gd name="csY0" fmla="*/ 255684 h 436915"/>
                <a:gd name="csX1" fmla="*/ 127471 w 232892"/>
                <a:gd name="csY1" fmla="*/ 214342 h 436915"/>
                <a:gd name="csX2" fmla="*/ 152793 w 232892"/>
                <a:gd name="csY2" fmla="*/ 195221 h 436915"/>
                <a:gd name="csX3" fmla="*/ 159166 w 232892"/>
                <a:gd name="csY3" fmla="*/ 136826 h 436915"/>
                <a:gd name="csX4" fmla="*/ 232893 w 232892"/>
                <a:gd name="csY4" fmla="*/ 120978 h 436915"/>
                <a:gd name="csX5" fmla="*/ 197063 w 232892"/>
                <a:gd name="csY5" fmla="*/ 51558 h 436915"/>
                <a:gd name="csX6" fmla="*/ 191379 w 232892"/>
                <a:gd name="csY6" fmla="*/ 11939 h 436915"/>
                <a:gd name="csX7" fmla="*/ 137634 w 232892"/>
                <a:gd name="csY7" fmla="*/ 1776 h 436915"/>
                <a:gd name="csX8" fmla="*/ 124715 w 232892"/>
                <a:gd name="csY8" fmla="*/ 6082 h 436915"/>
                <a:gd name="csX9" fmla="*/ 117825 w 232892"/>
                <a:gd name="csY9" fmla="*/ 18657 h 436915"/>
                <a:gd name="csX10" fmla="*/ 86301 w 232892"/>
                <a:gd name="csY10" fmla="*/ 44496 h 436915"/>
                <a:gd name="csX11" fmla="*/ 64252 w 232892"/>
                <a:gd name="csY11" fmla="*/ 2120 h 436915"/>
                <a:gd name="csX12" fmla="*/ 36863 w 232892"/>
                <a:gd name="csY12" fmla="*/ 2120 h 436915"/>
                <a:gd name="csX13" fmla="*/ 64941 w 232892"/>
                <a:gd name="csY13" fmla="*/ 43462 h 436915"/>
                <a:gd name="csX14" fmla="*/ 71487 w 232892"/>
                <a:gd name="csY14" fmla="*/ 79464 h 436915"/>
                <a:gd name="csX15" fmla="*/ 63047 w 232892"/>
                <a:gd name="csY15" fmla="*/ 104958 h 436915"/>
                <a:gd name="csX16" fmla="*/ 88368 w 232892"/>
                <a:gd name="csY16" fmla="*/ 108231 h 436915"/>
                <a:gd name="csX17" fmla="*/ 101977 w 232892"/>
                <a:gd name="csY17" fmla="*/ 166627 h 436915"/>
                <a:gd name="csX18" fmla="*/ 87335 w 232892"/>
                <a:gd name="csY18" fmla="*/ 234496 h 436915"/>
                <a:gd name="csX19" fmla="*/ 53572 w 232892"/>
                <a:gd name="csY19" fmla="*/ 240870 h 436915"/>
                <a:gd name="csX20" fmla="*/ 0 w 232892"/>
                <a:gd name="csY20" fmla="*/ 284451 h 436915"/>
                <a:gd name="csX21" fmla="*/ 4134 w 232892"/>
                <a:gd name="csY21" fmla="*/ 317352 h 436915"/>
                <a:gd name="csX22" fmla="*/ 16709 w 232892"/>
                <a:gd name="csY22" fmla="*/ 405376 h 436915"/>
                <a:gd name="csX23" fmla="*/ 45132 w 232892"/>
                <a:gd name="csY23" fmla="*/ 410716 h 436915"/>
                <a:gd name="csX24" fmla="*/ 56673 w 232892"/>
                <a:gd name="csY24" fmla="*/ 431904 h 436915"/>
                <a:gd name="csX25" fmla="*/ 103010 w 232892"/>
                <a:gd name="csY25" fmla="*/ 436899 h 436915"/>
                <a:gd name="csX26" fmla="*/ 142974 w 232892"/>
                <a:gd name="csY26" fmla="*/ 407443 h 436915"/>
                <a:gd name="csX27" fmla="*/ 119892 w 232892"/>
                <a:gd name="csY27" fmla="*/ 300299 h 436915"/>
                <a:gd name="csX28" fmla="*/ 134534 w 232892"/>
                <a:gd name="csY28" fmla="*/ 255684 h 436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32892" h="436915">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close/>
                </a:path>
              </a:pathLst>
            </a:custGeom>
            <a:noFill/>
            <a:ln w="1270" cap="rnd">
              <a:solidFill>
                <a:schemeClr val="bg1">
                  <a:lumMod val="50000"/>
                </a:schemeClr>
              </a:solidFill>
              <a:prstDash val="solid"/>
              <a:round/>
            </a:ln>
          </p:spPr>
          <p:txBody>
            <a:bodyPr/>
            <a:lstStyle/>
            <a:p>
              <a:endParaRPr lang="ja-JP" altLang="en-US"/>
            </a:p>
          </p:txBody>
        </p:sp>
        <p:sp>
          <p:nvSpPr>
            <p:cNvPr id="82" name="フリーフォーム: 図形 81">
              <a:extLst>
                <a:ext uri="{FF2B5EF4-FFF2-40B4-BE49-F238E27FC236}">
                  <a16:creationId xmlns:a16="http://schemas.microsoft.com/office/drawing/2014/main" id="{8D6C5156-BC07-BCED-EA97-0A9220AD27BF}"/>
                </a:ext>
              </a:extLst>
            </p:cNvPr>
            <p:cNvSpPr/>
            <p:nvPr/>
          </p:nvSpPr>
          <p:spPr>
            <a:xfrm>
              <a:off x="6061431" y="2312245"/>
              <a:ext cx="269932" cy="179461"/>
            </a:xfrm>
            <a:custGeom>
              <a:avLst/>
              <a:gdLst>
                <a:gd name="csX0" fmla="*/ 122131 w 269932"/>
                <a:gd name="csY0" fmla="*/ 136 h 179461"/>
                <a:gd name="csX1" fmla="*/ 124198 w 269932"/>
                <a:gd name="csY1" fmla="*/ 33037 h 179461"/>
                <a:gd name="csX2" fmla="*/ 97326 w 269932"/>
                <a:gd name="csY2" fmla="*/ 52674 h 179461"/>
                <a:gd name="csX3" fmla="*/ 75277 w 269932"/>
                <a:gd name="csY3" fmla="*/ 38894 h 179461"/>
                <a:gd name="csX4" fmla="*/ 57362 w 269932"/>
                <a:gd name="csY4" fmla="*/ 48885 h 179461"/>
                <a:gd name="csX5" fmla="*/ 25322 w 269932"/>
                <a:gd name="csY5" fmla="*/ 51469 h 179461"/>
                <a:gd name="csX6" fmla="*/ 0 w 269932"/>
                <a:gd name="csY6" fmla="*/ 100390 h 179461"/>
                <a:gd name="csX7" fmla="*/ 22049 w 269932"/>
                <a:gd name="csY7" fmla="*/ 100907 h 179461"/>
                <a:gd name="csX8" fmla="*/ 44098 w 269932"/>
                <a:gd name="csY8" fmla="*/ 131396 h 179461"/>
                <a:gd name="csX9" fmla="*/ 74760 w 269932"/>
                <a:gd name="csY9" fmla="*/ 138631 h 179461"/>
                <a:gd name="csX10" fmla="*/ 98531 w 269932"/>
                <a:gd name="csY10" fmla="*/ 162403 h 179461"/>
                <a:gd name="csX11" fmla="*/ 125921 w 269932"/>
                <a:gd name="csY11" fmla="*/ 179456 h 179461"/>
                <a:gd name="csX12" fmla="*/ 173292 w 269932"/>
                <a:gd name="csY12" fmla="*/ 147589 h 179461"/>
                <a:gd name="csX13" fmla="*/ 196546 w 269932"/>
                <a:gd name="csY13" fmla="*/ 179456 h 179461"/>
                <a:gd name="csX14" fmla="*/ 231342 w 269932"/>
                <a:gd name="csY14" fmla="*/ 133808 h 179461"/>
                <a:gd name="csX15" fmla="*/ 269928 w 269932"/>
                <a:gd name="csY15" fmla="*/ 110381 h 179461"/>
                <a:gd name="csX16" fmla="*/ 237716 w 269932"/>
                <a:gd name="csY16" fmla="*/ 78685 h 179461"/>
                <a:gd name="csX17" fmla="*/ 188278 w 269932"/>
                <a:gd name="csY17" fmla="*/ 32003 h 179461"/>
                <a:gd name="csX18" fmla="*/ 148314 w 269932"/>
                <a:gd name="csY18" fmla="*/ 21840 h 179461"/>
                <a:gd name="csX19" fmla="*/ 122475 w 269932"/>
                <a:gd name="csY19" fmla="*/ 136 h 1794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69932" h="179461">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3" name="フリーフォーム: 図形 82">
              <a:extLst>
                <a:ext uri="{FF2B5EF4-FFF2-40B4-BE49-F238E27FC236}">
                  <a16:creationId xmlns:a16="http://schemas.microsoft.com/office/drawing/2014/main" id="{B394DDCC-870E-3457-D97F-7FE5554C1423}"/>
                </a:ext>
              </a:extLst>
            </p:cNvPr>
            <p:cNvSpPr/>
            <p:nvPr/>
          </p:nvSpPr>
          <p:spPr>
            <a:xfrm>
              <a:off x="6061431" y="2312245"/>
              <a:ext cx="269932" cy="179461"/>
            </a:xfrm>
            <a:custGeom>
              <a:avLst/>
              <a:gdLst>
                <a:gd name="csX0" fmla="*/ 122131 w 269932"/>
                <a:gd name="csY0" fmla="*/ 136 h 179461"/>
                <a:gd name="csX1" fmla="*/ 124198 w 269932"/>
                <a:gd name="csY1" fmla="*/ 33037 h 179461"/>
                <a:gd name="csX2" fmla="*/ 97326 w 269932"/>
                <a:gd name="csY2" fmla="*/ 52674 h 179461"/>
                <a:gd name="csX3" fmla="*/ 75277 w 269932"/>
                <a:gd name="csY3" fmla="*/ 38894 h 179461"/>
                <a:gd name="csX4" fmla="*/ 57362 w 269932"/>
                <a:gd name="csY4" fmla="*/ 48885 h 179461"/>
                <a:gd name="csX5" fmla="*/ 25322 w 269932"/>
                <a:gd name="csY5" fmla="*/ 51469 h 179461"/>
                <a:gd name="csX6" fmla="*/ 0 w 269932"/>
                <a:gd name="csY6" fmla="*/ 100390 h 179461"/>
                <a:gd name="csX7" fmla="*/ 22049 w 269932"/>
                <a:gd name="csY7" fmla="*/ 100907 h 179461"/>
                <a:gd name="csX8" fmla="*/ 44098 w 269932"/>
                <a:gd name="csY8" fmla="*/ 131396 h 179461"/>
                <a:gd name="csX9" fmla="*/ 74760 w 269932"/>
                <a:gd name="csY9" fmla="*/ 138631 h 179461"/>
                <a:gd name="csX10" fmla="*/ 98531 w 269932"/>
                <a:gd name="csY10" fmla="*/ 162403 h 179461"/>
                <a:gd name="csX11" fmla="*/ 125921 w 269932"/>
                <a:gd name="csY11" fmla="*/ 179456 h 179461"/>
                <a:gd name="csX12" fmla="*/ 173292 w 269932"/>
                <a:gd name="csY12" fmla="*/ 147589 h 179461"/>
                <a:gd name="csX13" fmla="*/ 196546 w 269932"/>
                <a:gd name="csY13" fmla="*/ 179456 h 179461"/>
                <a:gd name="csX14" fmla="*/ 231342 w 269932"/>
                <a:gd name="csY14" fmla="*/ 133808 h 179461"/>
                <a:gd name="csX15" fmla="*/ 269928 w 269932"/>
                <a:gd name="csY15" fmla="*/ 110381 h 179461"/>
                <a:gd name="csX16" fmla="*/ 237716 w 269932"/>
                <a:gd name="csY16" fmla="*/ 78685 h 179461"/>
                <a:gd name="csX17" fmla="*/ 188278 w 269932"/>
                <a:gd name="csY17" fmla="*/ 32003 h 179461"/>
                <a:gd name="csX18" fmla="*/ 148314 w 269932"/>
                <a:gd name="csY18" fmla="*/ 21840 h 179461"/>
                <a:gd name="csX19" fmla="*/ 122475 w 269932"/>
                <a:gd name="csY19" fmla="*/ 136 h 1794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69932" h="179461">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close/>
                </a:path>
              </a:pathLst>
            </a:custGeom>
            <a:noFill/>
            <a:ln w="1270" cap="rnd">
              <a:solidFill>
                <a:schemeClr val="bg1">
                  <a:lumMod val="50000"/>
                </a:schemeClr>
              </a:solidFill>
              <a:prstDash val="solid"/>
              <a:round/>
            </a:ln>
          </p:spPr>
          <p:txBody>
            <a:bodyPr/>
            <a:lstStyle/>
            <a:p>
              <a:endParaRPr lang="ja-JP" altLang="en-US"/>
            </a:p>
          </p:txBody>
        </p:sp>
        <p:sp>
          <p:nvSpPr>
            <p:cNvPr id="84" name="フリーフォーム: 図形 83">
              <a:extLst>
                <a:ext uri="{FF2B5EF4-FFF2-40B4-BE49-F238E27FC236}">
                  <a16:creationId xmlns:a16="http://schemas.microsoft.com/office/drawing/2014/main" id="{9D0F20DD-1F09-53CF-A6CD-A6D41449B760}"/>
                </a:ext>
              </a:extLst>
            </p:cNvPr>
            <p:cNvSpPr/>
            <p:nvPr/>
          </p:nvSpPr>
          <p:spPr>
            <a:xfrm>
              <a:off x="5661463" y="3783883"/>
              <a:ext cx="397211" cy="468640"/>
            </a:xfrm>
            <a:custGeom>
              <a:avLst/>
              <a:gdLst>
                <a:gd name="csX0" fmla="*/ 372751 w 397211"/>
                <a:gd name="csY0" fmla="*/ 26971 h 468640"/>
                <a:gd name="csX1" fmla="*/ 341227 w 397211"/>
                <a:gd name="csY1" fmla="*/ 443 h 468640"/>
                <a:gd name="csX2" fmla="*/ 305398 w 397211"/>
                <a:gd name="csY2" fmla="*/ 29038 h 468640"/>
                <a:gd name="csX3" fmla="*/ 224264 w 397211"/>
                <a:gd name="csY3" fmla="*/ 22664 h 468640"/>
                <a:gd name="csX4" fmla="*/ 196875 w 397211"/>
                <a:gd name="csY4" fmla="*/ 54532 h 468640"/>
                <a:gd name="csX5" fmla="*/ 174826 w 397211"/>
                <a:gd name="csY5" fmla="*/ 90706 h 468640"/>
                <a:gd name="csX6" fmla="*/ 104717 w 397211"/>
                <a:gd name="csY6" fmla="*/ 120334 h 468640"/>
                <a:gd name="csX7" fmla="*/ 64753 w 397211"/>
                <a:gd name="csY7" fmla="*/ 173390 h 468640"/>
                <a:gd name="csX8" fmla="*/ 9975 w 397211"/>
                <a:gd name="csY8" fmla="*/ 147896 h 468640"/>
                <a:gd name="csX9" fmla="*/ 6874 w 397211"/>
                <a:gd name="csY9" fmla="*/ 232819 h 468640"/>
                <a:gd name="csX10" fmla="*/ 45805 w 397211"/>
                <a:gd name="csY10" fmla="*/ 289147 h 468640"/>
                <a:gd name="csX11" fmla="*/ 82668 w 397211"/>
                <a:gd name="csY11" fmla="*/ 314641 h 468640"/>
                <a:gd name="csX12" fmla="*/ 71127 w 397211"/>
                <a:gd name="csY12" fmla="*/ 340136 h 468640"/>
                <a:gd name="csX13" fmla="*/ 102478 w 397211"/>
                <a:gd name="csY13" fmla="*/ 372176 h 468640"/>
                <a:gd name="csX14" fmla="*/ 143819 w 397211"/>
                <a:gd name="csY14" fmla="*/ 401632 h 468640"/>
                <a:gd name="csX15" fmla="*/ 185850 w 397211"/>
                <a:gd name="csY15" fmla="*/ 438495 h 468640"/>
                <a:gd name="csX16" fmla="*/ 211345 w 397211"/>
                <a:gd name="csY16" fmla="*/ 468640 h 468640"/>
                <a:gd name="csX17" fmla="*/ 242868 w 397211"/>
                <a:gd name="csY17" fmla="*/ 447453 h 468640"/>
                <a:gd name="csX18" fmla="*/ 280764 w 397211"/>
                <a:gd name="csY18" fmla="*/ 448486 h 468640"/>
                <a:gd name="csX19" fmla="*/ 326068 w 397211"/>
                <a:gd name="csY19" fmla="*/ 375276 h 468640"/>
                <a:gd name="csX20" fmla="*/ 366205 w 397211"/>
                <a:gd name="csY20" fmla="*/ 347543 h 468640"/>
                <a:gd name="csX21" fmla="*/ 366205 w 397211"/>
                <a:gd name="csY21" fmla="*/ 307923 h 468640"/>
                <a:gd name="csX22" fmla="*/ 331408 w 397211"/>
                <a:gd name="csY22" fmla="*/ 283980 h 468640"/>
                <a:gd name="csX23" fmla="*/ 350874 w 397211"/>
                <a:gd name="csY23" fmla="*/ 181141 h 468640"/>
                <a:gd name="csX24" fmla="*/ 380674 w 397211"/>
                <a:gd name="csY24" fmla="*/ 148413 h 468640"/>
                <a:gd name="csX25" fmla="*/ 388081 w 397211"/>
                <a:gd name="csY25" fmla="*/ 104487 h 468640"/>
                <a:gd name="csX26" fmla="*/ 397211 w 397211"/>
                <a:gd name="csY26" fmla="*/ 56082 h 468640"/>
                <a:gd name="csX27" fmla="*/ 372923 w 397211"/>
                <a:gd name="csY27" fmla="*/ 27487 h 4686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97211" h="468640">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5" name="フリーフォーム: 図形 84">
              <a:extLst>
                <a:ext uri="{FF2B5EF4-FFF2-40B4-BE49-F238E27FC236}">
                  <a16:creationId xmlns:a16="http://schemas.microsoft.com/office/drawing/2014/main" id="{7CAA4678-D754-47E6-CB84-3EFD8A0C7C1D}"/>
                </a:ext>
              </a:extLst>
            </p:cNvPr>
            <p:cNvSpPr/>
            <p:nvPr/>
          </p:nvSpPr>
          <p:spPr>
            <a:xfrm>
              <a:off x="5661463" y="3783883"/>
              <a:ext cx="397211" cy="468640"/>
            </a:xfrm>
            <a:custGeom>
              <a:avLst/>
              <a:gdLst>
                <a:gd name="csX0" fmla="*/ 372751 w 397211"/>
                <a:gd name="csY0" fmla="*/ 26971 h 468640"/>
                <a:gd name="csX1" fmla="*/ 341227 w 397211"/>
                <a:gd name="csY1" fmla="*/ 443 h 468640"/>
                <a:gd name="csX2" fmla="*/ 305398 w 397211"/>
                <a:gd name="csY2" fmla="*/ 29038 h 468640"/>
                <a:gd name="csX3" fmla="*/ 224264 w 397211"/>
                <a:gd name="csY3" fmla="*/ 22664 h 468640"/>
                <a:gd name="csX4" fmla="*/ 196875 w 397211"/>
                <a:gd name="csY4" fmla="*/ 54532 h 468640"/>
                <a:gd name="csX5" fmla="*/ 174826 w 397211"/>
                <a:gd name="csY5" fmla="*/ 90706 h 468640"/>
                <a:gd name="csX6" fmla="*/ 104717 w 397211"/>
                <a:gd name="csY6" fmla="*/ 120334 h 468640"/>
                <a:gd name="csX7" fmla="*/ 64753 w 397211"/>
                <a:gd name="csY7" fmla="*/ 173390 h 468640"/>
                <a:gd name="csX8" fmla="*/ 9975 w 397211"/>
                <a:gd name="csY8" fmla="*/ 147896 h 468640"/>
                <a:gd name="csX9" fmla="*/ 6874 w 397211"/>
                <a:gd name="csY9" fmla="*/ 232819 h 468640"/>
                <a:gd name="csX10" fmla="*/ 45805 w 397211"/>
                <a:gd name="csY10" fmla="*/ 289147 h 468640"/>
                <a:gd name="csX11" fmla="*/ 82668 w 397211"/>
                <a:gd name="csY11" fmla="*/ 314641 h 468640"/>
                <a:gd name="csX12" fmla="*/ 71127 w 397211"/>
                <a:gd name="csY12" fmla="*/ 340136 h 468640"/>
                <a:gd name="csX13" fmla="*/ 102478 w 397211"/>
                <a:gd name="csY13" fmla="*/ 372176 h 468640"/>
                <a:gd name="csX14" fmla="*/ 143819 w 397211"/>
                <a:gd name="csY14" fmla="*/ 401632 h 468640"/>
                <a:gd name="csX15" fmla="*/ 185850 w 397211"/>
                <a:gd name="csY15" fmla="*/ 438495 h 468640"/>
                <a:gd name="csX16" fmla="*/ 211345 w 397211"/>
                <a:gd name="csY16" fmla="*/ 468640 h 468640"/>
                <a:gd name="csX17" fmla="*/ 242868 w 397211"/>
                <a:gd name="csY17" fmla="*/ 447453 h 468640"/>
                <a:gd name="csX18" fmla="*/ 280764 w 397211"/>
                <a:gd name="csY18" fmla="*/ 448486 h 468640"/>
                <a:gd name="csX19" fmla="*/ 326068 w 397211"/>
                <a:gd name="csY19" fmla="*/ 375276 h 468640"/>
                <a:gd name="csX20" fmla="*/ 366205 w 397211"/>
                <a:gd name="csY20" fmla="*/ 347543 h 468640"/>
                <a:gd name="csX21" fmla="*/ 366205 w 397211"/>
                <a:gd name="csY21" fmla="*/ 307923 h 468640"/>
                <a:gd name="csX22" fmla="*/ 331408 w 397211"/>
                <a:gd name="csY22" fmla="*/ 283980 h 468640"/>
                <a:gd name="csX23" fmla="*/ 350874 w 397211"/>
                <a:gd name="csY23" fmla="*/ 181141 h 468640"/>
                <a:gd name="csX24" fmla="*/ 380674 w 397211"/>
                <a:gd name="csY24" fmla="*/ 148413 h 468640"/>
                <a:gd name="csX25" fmla="*/ 388081 w 397211"/>
                <a:gd name="csY25" fmla="*/ 104487 h 468640"/>
                <a:gd name="csX26" fmla="*/ 397211 w 397211"/>
                <a:gd name="csY26" fmla="*/ 56082 h 468640"/>
                <a:gd name="csX27" fmla="*/ 372923 w 397211"/>
                <a:gd name="csY27" fmla="*/ 27487 h 4686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97211" h="468640">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noFill/>
            <a:ln w="1270" cap="rnd">
              <a:solidFill>
                <a:schemeClr val="bg1">
                  <a:lumMod val="50000"/>
                </a:schemeClr>
              </a:solidFill>
              <a:prstDash val="solid"/>
              <a:round/>
            </a:ln>
          </p:spPr>
          <p:txBody>
            <a:bodyPr/>
            <a:lstStyle/>
            <a:p>
              <a:endParaRPr lang="ja-JP" altLang="en-US"/>
            </a:p>
          </p:txBody>
        </p:sp>
        <p:sp>
          <p:nvSpPr>
            <p:cNvPr id="86" name="フリーフォーム: 図形 85">
              <a:extLst>
                <a:ext uri="{FF2B5EF4-FFF2-40B4-BE49-F238E27FC236}">
                  <a16:creationId xmlns:a16="http://schemas.microsoft.com/office/drawing/2014/main" id="{8CFE5B2F-6AAE-9888-354D-39B6CE667520}"/>
                </a:ext>
              </a:extLst>
            </p:cNvPr>
            <p:cNvSpPr/>
            <p:nvPr/>
          </p:nvSpPr>
          <p:spPr>
            <a:xfrm>
              <a:off x="5728800" y="4222551"/>
              <a:ext cx="320744" cy="266482"/>
            </a:xfrm>
            <a:custGeom>
              <a:avLst/>
              <a:gdLst>
                <a:gd name="csX0" fmla="*/ 90608 w 320744"/>
                <a:gd name="csY0" fmla="*/ 207054 h 266482"/>
                <a:gd name="csX1" fmla="*/ 111279 w 320744"/>
                <a:gd name="csY1" fmla="*/ 216528 h 266482"/>
                <a:gd name="csX2" fmla="*/ 153137 w 320744"/>
                <a:gd name="csY2" fmla="*/ 206020 h 266482"/>
                <a:gd name="csX3" fmla="*/ 204470 w 320744"/>
                <a:gd name="csY3" fmla="*/ 204815 h 266482"/>
                <a:gd name="csX4" fmla="*/ 194996 w 320744"/>
                <a:gd name="csY4" fmla="*/ 235649 h 266482"/>
                <a:gd name="csX5" fmla="*/ 204470 w 320744"/>
                <a:gd name="csY5" fmla="*/ 266483 h 266482"/>
                <a:gd name="csX6" fmla="*/ 275441 w 320744"/>
                <a:gd name="csY6" fmla="*/ 226175 h 266482"/>
                <a:gd name="csX7" fmla="*/ 320745 w 320744"/>
                <a:gd name="csY7" fmla="*/ 224108 h 266482"/>
                <a:gd name="csX8" fmla="*/ 279747 w 320744"/>
                <a:gd name="csY8" fmla="*/ 181732 h 266482"/>
                <a:gd name="csX9" fmla="*/ 236510 w 320744"/>
                <a:gd name="csY9" fmla="*/ 179665 h 266482"/>
                <a:gd name="csX10" fmla="*/ 257526 w 320744"/>
                <a:gd name="csY10" fmla="*/ 123509 h 266482"/>
                <a:gd name="csX11" fmla="*/ 164851 w 320744"/>
                <a:gd name="csY11" fmla="*/ 85268 h 266482"/>
                <a:gd name="csX12" fmla="*/ 143835 w 320744"/>
                <a:gd name="csY12" fmla="*/ 30145 h 266482"/>
                <a:gd name="csX13" fmla="*/ 118341 w 320744"/>
                <a:gd name="csY13" fmla="*/ 0 h 266482"/>
                <a:gd name="csX14" fmla="*/ 65803 w 320744"/>
                <a:gd name="csY14" fmla="*/ 33246 h 266482"/>
                <a:gd name="csX15" fmla="*/ 32040 w 320744"/>
                <a:gd name="csY15" fmla="*/ 102149 h 266482"/>
                <a:gd name="csX16" fmla="*/ 4134 w 320744"/>
                <a:gd name="csY16" fmla="*/ 154171 h 266482"/>
                <a:gd name="csX17" fmla="*/ 0 w 320744"/>
                <a:gd name="csY17" fmla="*/ 206193 h 266482"/>
                <a:gd name="csX18" fmla="*/ 90608 w 320744"/>
                <a:gd name="csY18" fmla="*/ 207226 h 266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0744" h="266482">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7" name="フリーフォーム: 図形 86">
              <a:extLst>
                <a:ext uri="{FF2B5EF4-FFF2-40B4-BE49-F238E27FC236}">
                  <a16:creationId xmlns:a16="http://schemas.microsoft.com/office/drawing/2014/main" id="{060CD12E-9FE9-2A47-06E0-F1B9DA6B5880}"/>
                </a:ext>
              </a:extLst>
            </p:cNvPr>
            <p:cNvSpPr/>
            <p:nvPr/>
          </p:nvSpPr>
          <p:spPr>
            <a:xfrm>
              <a:off x="5728800" y="4222551"/>
              <a:ext cx="320744" cy="266482"/>
            </a:xfrm>
            <a:custGeom>
              <a:avLst/>
              <a:gdLst>
                <a:gd name="csX0" fmla="*/ 90608 w 320744"/>
                <a:gd name="csY0" fmla="*/ 207054 h 266482"/>
                <a:gd name="csX1" fmla="*/ 111279 w 320744"/>
                <a:gd name="csY1" fmla="*/ 216528 h 266482"/>
                <a:gd name="csX2" fmla="*/ 153137 w 320744"/>
                <a:gd name="csY2" fmla="*/ 206020 h 266482"/>
                <a:gd name="csX3" fmla="*/ 204470 w 320744"/>
                <a:gd name="csY3" fmla="*/ 204815 h 266482"/>
                <a:gd name="csX4" fmla="*/ 194996 w 320744"/>
                <a:gd name="csY4" fmla="*/ 235649 h 266482"/>
                <a:gd name="csX5" fmla="*/ 204470 w 320744"/>
                <a:gd name="csY5" fmla="*/ 266483 h 266482"/>
                <a:gd name="csX6" fmla="*/ 275441 w 320744"/>
                <a:gd name="csY6" fmla="*/ 226175 h 266482"/>
                <a:gd name="csX7" fmla="*/ 320745 w 320744"/>
                <a:gd name="csY7" fmla="*/ 224108 h 266482"/>
                <a:gd name="csX8" fmla="*/ 279747 w 320744"/>
                <a:gd name="csY8" fmla="*/ 181732 h 266482"/>
                <a:gd name="csX9" fmla="*/ 236510 w 320744"/>
                <a:gd name="csY9" fmla="*/ 179665 h 266482"/>
                <a:gd name="csX10" fmla="*/ 257526 w 320744"/>
                <a:gd name="csY10" fmla="*/ 123509 h 266482"/>
                <a:gd name="csX11" fmla="*/ 164851 w 320744"/>
                <a:gd name="csY11" fmla="*/ 85268 h 266482"/>
                <a:gd name="csX12" fmla="*/ 143835 w 320744"/>
                <a:gd name="csY12" fmla="*/ 30145 h 266482"/>
                <a:gd name="csX13" fmla="*/ 118341 w 320744"/>
                <a:gd name="csY13" fmla="*/ 0 h 266482"/>
                <a:gd name="csX14" fmla="*/ 65803 w 320744"/>
                <a:gd name="csY14" fmla="*/ 33246 h 266482"/>
                <a:gd name="csX15" fmla="*/ 32040 w 320744"/>
                <a:gd name="csY15" fmla="*/ 102149 h 266482"/>
                <a:gd name="csX16" fmla="*/ 4134 w 320744"/>
                <a:gd name="csY16" fmla="*/ 154171 h 266482"/>
                <a:gd name="csX17" fmla="*/ 0 w 320744"/>
                <a:gd name="csY17" fmla="*/ 206193 h 266482"/>
                <a:gd name="csX18" fmla="*/ 90608 w 320744"/>
                <a:gd name="csY18" fmla="*/ 207226 h 266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0744" h="266482">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close/>
                </a:path>
              </a:pathLst>
            </a:custGeom>
            <a:noFill/>
            <a:ln w="1270" cap="rnd">
              <a:solidFill>
                <a:schemeClr val="bg1">
                  <a:lumMod val="50000"/>
                </a:schemeClr>
              </a:solidFill>
              <a:prstDash val="solid"/>
              <a:round/>
            </a:ln>
          </p:spPr>
          <p:txBody>
            <a:bodyPr/>
            <a:lstStyle/>
            <a:p>
              <a:endParaRPr lang="ja-JP" altLang="en-US"/>
            </a:p>
          </p:txBody>
        </p:sp>
        <p:sp>
          <p:nvSpPr>
            <p:cNvPr id="88" name="フリーフォーム: 図形 87">
              <a:extLst>
                <a:ext uri="{FF2B5EF4-FFF2-40B4-BE49-F238E27FC236}">
                  <a16:creationId xmlns:a16="http://schemas.microsoft.com/office/drawing/2014/main" id="{5AD51D5E-FE8C-4B20-05E2-38C3E4ACEDF7}"/>
                </a:ext>
              </a:extLst>
            </p:cNvPr>
            <p:cNvSpPr/>
            <p:nvPr/>
          </p:nvSpPr>
          <p:spPr>
            <a:xfrm>
              <a:off x="6107354" y="2522336"/>
              <a:ext cx="457221" cy="418629"/>
            </a:xfrm>
            <a:custGeom>
              <a:avLst/>
              <a:gdLst>
                <a:gd name="csX0" fmla="*/ 56398 w 457221"/>
                <a:gd name="csY0" fmla="*/ 43092 h 418629"/>
                <a:gd name="csX1" fmla="*/ 66389 w 457221"/>
                <a:gd name="csY1" fmla="*/ 84434 h 418629"/>
                <a:gd name="csX2" fmla="*/ 62771 w 457221"/>
                <a:gd name="csY2" fmla="*/ 124226 h 418629"/>
                <a:gd name="csX3" fmla="*/ 586 w 457221"/>
                <a:gd name="csY3" fmla="*/ 133872 h 418629"/>
                <a:gd name="csX4" fmla="*/ 10060 w 457221"/>
                <a:gd name="csY4" fmla="*/ 206049 h 418629"/>
                <a:gd name="csX5" fmla="*/ 26942 w 457221"/>
                <a:gd name="csY5" fmla="*/ 227236 h 418629"/>
                <a:gd name="csX6" fmla="*/ 57431 w 457221"/>
                <a:gd name="csY6" fmla="*/ 211389 h 418629"/>
                <a:gd name="csX7" fmla="*/ 100668 w 457221"/>
                <a:gd name="csY7" fmla="*/ 230854 h 418629"/>
                <a:gd name="csX8" fmla="*/ 125129 w 457221"/>
                <a:gd name="csY8" fmla="*/ 276158 h 418629"/>
                <a:gd name="csX9" fmla="*/ 146144 w 457221"/>
                <a:gd name="csY9" fmla="*/ 287527 h 418629"/>
                <a:gd name="csX10" fmla="*/ 167849 w 457221"/>
                <a:gd name="csY10" fmla="*/ 278397 h 418629"/>
                <a:gd name="csX11" fmla="*/ 175600 w 457221"/>
                <a:gd name="csY11" fmla="*/ 329385 h 418629"/>
                <a:gd name="csX12" fmla="*/ 163715 w 457221"/>
                <a:gd name="csY12" fmla="*/ 344889 h 418629"/>
                <a:gd name="csX13" fmla="*/ 174222 w 457221"/>
                <a:gd name="csY13" fmla="*/ 381579 h 418629"/>
                <a:gd name="csX14" fmla="*/ 165782 w 457221"/>
                <a:gd name="csY14" fmla="*/ 413447 h 418629"/>
                <a:gd name="csX15" fmla="*/ 197305 w 457221"/>
                <a:gd name="csY15" fmla="*/ 402078 h 418629"/>
                <a:gd name="csX16" fmla="*/ 216942 w 457221"/>
                <a:gd name="csY16" fmla="*/ 418443 h 418629"/>
                <a:gd name="csX17" fmla="*/ 240369 w 457221"/>
                <a:gd name="csY17" fmla="*/ 414136 h 418629"/>
                <a:gd name="csX18" fmla="*/ 254150 w 457221"/>
                <a:gd name="csY18" fmla="*/ 342477 h 418629"/>
                <a:gd name="csX19" fmla="*/ 301177 w 457221"/>
                <a:gd name="csY19" fmla="*/ 331969 h 418629"/>
                <a:gd name="csX20" fmla="*/ 381793 w 457221"/>
                <a:gd name="csY20" fmla="*/ 292350 h 418629"/>
                <a:gd name="csX21" fmla="*/ 410043 w 457221"/>
                <a:gd name="csY21" fmla="*/ 241361 h 418629"/>
                <a:gd name="csX22" fmla="*/ 454659 w 457221"/>
                <a:gd name="csY22" fmla="*/ 232232 h 418629"/>
                <a:gd name="csX23" fmla="*/ 457070 w 457221"/>
                <a:gd name="csY23" fmla="*/ 203981 h 418629"/>
                <a:gd name="csX24" fmla="*/ 449663 w 457221"/>
                <a:gd name="csY24" fmla="*/ 175387 h 418629"/>
                <a:gd name="csX25" fmla="*/ 445529 w 457221"/>
                <a:gd name="csY25" fmla="*/ 80472 h 418629"/>
                <a:gd name="csX26" fmla="*/ 422619 w 457221"/>
                <a:gd name="csY26" fmla="*/ 68242 h 418629"/>
                <a:gd name="csX27" fmla="*/ 406254 w 457221"/>
                <a:gd name="csY27" fmla="*/ 72549 h 418629"/>
                <a:gd name="csX28" fmla="*/ 389200 w 457221"/>
                <a:gd name="csY28" fmla="*/ 50327 h 418629"/>
                <a:gd name="csX29" fmla="*/ 336145 w 457221"/>
                <a:gd name="csY29" fmla="*/ 37580 h 418629"/>
                <a:gd name="csX30" fmla="*/ 315991 w 457221"/>
                <a:gd name="csY30" fmla="*/ 83229 h 418629"/>
                <a:gd name="csX31" fmla="*/ 281022 w 457221"/>
                <a:gd name="csY31" fmla="*/ 113029 h 418629"/>
                <a:gd name="csX32" fmla="*/ 213153 w 457221"/>
                <a:gd name="csY32" fmla="*/ 107689 h 418629"/>
                <a:gd name="csX33" fmla="*/ 147350 w 457221"/>
                <a:gd name="csY33" fmla="*/ 87535 h 418629"/>
                <a:gd name="csX34" fmla="*/ 92055 w 457221"/>
                <a:gd name="csY34" fmla="*/ 28 h 418629"/>
                <a:gd name="csX35" fmla="*/ 56398 w 457221"/>
                <a:gd name="csY35" fmla="*/ 43609 h 418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7221" h="418629">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9" name="フリーフォーム: 図形 88">
              <a:extLst>
                <a:ext uri="{FF2B5EF4-FFF2-40B4-BE49-F238E27FC236}">
                  <a16:creationId xmlns:a16="http://schemas.microsoft.com/office/drawing/2014/main" id="{0A2D9BBB-8E43-7F8D-1B3C-FE3BA7EC5B0D}"/>
                </a:ext>
              </a:extLst>
            </p:cNvPr>
            <p:cNvSpPr/>
            <p:nvPr/>
          </p:nvSpPr>
          <p:spPr>
            <a:xfrm>
              <a:off x="6107354" y="2522336"/>
              <a:ext cx="457221" cy="418629"/>
            </a:xfrm>
            <a:custGeom>
              <a:avLst/>
              <a:gdLst>
                <a:gd name="csX0" fmla="*/ 56398 w 457221"/>
                <a:gd name="csY0" fmla="*/ 43092 h 418629"/>
                <a:gd name="csX1" fmla="*/ 66389 w 457221"/>
                <a:gd name="csY1" fmla="*/ 84434 h 418629"/>
                <a:gd name="csX2" fmla="*/ 62771 w 457221"/>
                <a:gd name="csY2" fmla="*/ 124226 h 418629"/>
                <a:gd name="csX3" fmla="*/ 586 w 457221"/>
                <a:gd name="csY3" fmla="*/ 133872 h 418629"/>
                <a:gd name="csX4" fmla="*/ 10060 w 457221"/>
                <a:gd name="csY4" fmla="*/ 206049 h 418629"/>
                <a:gd name="csX5" fmla="*/ 26942 w 457221"/>
                <a:gd name="csY5" fmla="*/ 227236 h 418629"/>
                <a:gd name="csX6" fmla="*/ 57431 w 457221"/>
                <a:gd name="csY6" fmla="*/ 211389 h 418629"/>
                <a:gd name="csX7" fmla="*/ 100668 w 457221"/>
                <a:gd name="csY7" fmla="*/ 230854 h 418629"/>
                <a:gd name="csX8" fmla="*/ 125129 w 457221"/>
                <a:gd name="csY8" fmla="*/ 276158 h 418629"/>
                <a:gd name="csX9" fmla="*/ 146144 w 457221"/>
                <a:gd name="csY9" fmla="*/ 287527 h 418629"/>
                <a:gd name="csX10" fmla="*/ 167849 w 457221"/>
                <a:gd name="csY10" fmla="*/ 278397 h 418629"/>
                <a:gd name="csX11" fmla="*/ 175600 w 457221"/>
                <a:gd name="csY11" fmla="*/ 329385 h 418629"/>
                <a:gd name="csX12" fmla="*/ 163715 w 457221"/>
                <a:gd name="csY12" fmla="*/ 344889 h 418629"/>
                <a:gd name="csX13" fmla="*/ 174222 w 457221"/>
                <a:gd name="csY13" fmla="*/ 381579 h 418629"/>
                <a:gd name="csX14" fmla="*/ 165782 w 457221"/>
                <a:gd name="csY14" fmla="*/ 413447 h 418629"/>
                <a:gd name="csX15" fmla="*/ 197305 w 457221"/>
                <a:gd name="csY15" fmla="*/ 402078 h 418629"/>
                <a:gd name="csX16" fmla="*/ 216942 w 457221"/>
                <a:gd name="csY16" fmla="*/ 418443 h 418629"/>
                <a:gd name="csX17" fmla="*/ 240369 w 457221"/>
                <a:gd name="csY17" fmla="*/ 414136 h 418629"/>
                <a:gd name="csX18" fmla="*/ 254150 w 457221"/>
                <a:gd name="csY18" fmla="*/ 342477 h 418629"/>
                <a:gd name="csX19" fmla="*/ 301177 w 457221"/>
                <a:gd name="csY19" fmla="*/ 331969 h 418629"/>
                <a:gd name="csX20" fmla="*/ 381793 w 457221"/>
                <a:gd name="csY20" fmla="*/ 292350 h 418629"/>
                <a:gd name="csX21" fmla="*/ 410043 w 457221"/>
                <a:gd name="csY21" fmla="*/ 241361 h 418629"/>
                <a:gd name="csX22" fmla="*/ 454659 w 457221"/>
                <a:gd name="csY22" fmla="*/ 232232 h 418629"/>
                <a:gd name="csX23" fmla="*/ 457070 w 457221"/>
                <a:gd name="csY23" fmla="*/ 203981 h 418629"/>
                <a:gd name="csX24" fmla="*/ 449663 w 457221"/>
                <a:gd name="csY24" fmla="*/ 175387 h 418629"/>
                <a:gd name="csX25" fmla="*/ 445529 w 457221"/>
                <a:gd name="csY25" fmla="*/ 80472 h 418629"/>
                <a:gd name="csX26" fmla="*/ 422619 w 457221"/>
                <a:gd name="csY26" fmla="*/ 68242 h 418629"/>
                <a:gd name="csX27" fmla="*/ 406254 w 457221"/>
                <a:gd name="csY27" fmla="*/ 72549 h 418629"/>
                <a:gd name="csX28" fmla="*/ 389200 w 457221"/>
                <a:gd name="csY28" fmla="*/ 50327 h 418629"/>
                <a:gd name="csX29" fmla="*/ 336145 w 457221"/>
                <a:gd name="csY29" fmla="*/ 37580 h 418629"/>
                <a:gd name="csX30" fmla="*/ 315991 w 457221"/>
                <a:gd name="csY30" fmla="*/ 83229 h 418629"/>
                <a:gd name="csX31" fmla="*/ 281022 w 457221"/>
                <a:gd name="csY31" fmla="*/ 113029 h 418629"/>
                <a:gd name="csX32" fmla="*/ 213153 w 457221"/>
                <a:gd name="csY32" fmla="*/ 107689 h 418629"/>
                <a:gd name="csX33" fmla="*/ 147350 w 457221"/>
                <a:gd name="csY33" fmla="*/ 87535 h 418629"/>
                <a:gd name="csX34" fmla="*/ 92055 w 457221"/>
                <a:gd name="csY34" fmla="*/ 28 h 418629"/>
                <a:gd name="csX35" fmla="*/ 56398 w 457221"/>
                <a:gd name="csY35" fmla="*/ 43609 h 418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7221" h="418629">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close/>
                </a:path>
              </a:pathLst>
            </a:custGeom>
            <a:noFill/>
            <a:ln w="1270" cap="rnd">
              <a:solidFill>
                <a:schemeClr val="bg1">
                  <a:lumMod val="50000"/>
                </a:schemeClr>
              </a:solidFill>
              <a:prstDash val="solid"/>
              <a:round/>
            </a:ln>
          </p:spPr>
          <p:txBody>
            <a:bodyPr/>
            <a:lstStyle/>
            <a:p>
              <a:endParaRPr lang="ja-JP" altLang="en-US"/>
            </a:p>
          </p:txBody>
        </p:sp>
        <p:sp>
          <p:nvSpPr>
            <p:cNvPr id="90" name="フリーフォーム: 図形 89">
              <a:extLst>
                <a:ext uri="{FF2B5EF4-FFF2-40B4-BE49-F238E27FC236}">
                  <a16:creationId xmlns:a16="http://schemas.microsoft.com/office/drawing/2014/main" id="{1427E24C-DA4B-AAC1-A2E2-F1F9C33FF7E0}"/>
                </a:ext>
              </a:extLst>
            </p:cNvPr>
            <p:cNvSpPr/>
            <p:nvPr/>
          </p:nvSpPr>
          <p:spPr>
            <a:xfrm>
              <a:off x="5045896" y="5630921"/>
              <a:ext cx="547853" cy="434414"/>
            </a:xfrm>
            <a:custGeom>
              <a:avLst/>
              <a:gdLst>
                <a:gd name="csX0" fmla="*/ 520637 w 547853"/>
                <a:gd name="csY0" fmla="*/ 41353 h 434414"/>
                <a:gd name="csX1" fmla="*/ 479984 w 547853"/>
                <a:gd name="csY1" fmla="*/ 63230 h 434414"/>
                <a:gd name="csX2" fmla="*/ 438642 w 547853"/>
                <a:gd name="csY2" fmla="*/ 356 h 434414"/>
                <a:gd name="csX3" fmla="*/ 354408 w 547853"/>
                <a:gd name="csY3" fmla="*/ 47038 h 434414"/>
                <a:gd name="csX4" fmla="*/ 299630 w 547853"/>
                <a:gd name="csY4" fmla="*/ 45659 h 434414"/>
                <a:gd name="csX5" fmla="*/ 209711 w 547853"/>
                <a:gd name="csY5" fmla="*/ 42904 h 434414"/>
                <a:gd name="csX6" fmla="*/ 156311 w 547853"/>
                <a:gd name="csY6" fmla="*/ 93892 h 434414"/>
                <a:gd name="csX7" fmla="*/ 81896 w 547853"/>
                <a:gd name="csY7" fmla="*/ 118008 h 434414"/>
                <a:gd name="csX8" fmla="*/ 102911 w 547853"/>
                <a:gd name="csY8" fmla="*/ 202931 h 434414"/>
                <a:gd name="csX9" fmla="*/ 87408 w 547853"/>
                <a:gd name="csY9" fmla="*/ 266667 h 434414"/>
                <a:gd name="csX10" fmla="*/ 95849 w 547853"/>
                <a:gd name="csY10" fmla="*/ 297845 h 434414"/>
                <a:gd name="csX11" fmla="*/ 49511 w 547853"/>
                <a:gd name="csY11" fmla="*/ 355896 h 434414"/>
                <a:gd name="csX12" fmla="*/ 86030 w 547853"/>
                <a:gd name="csY12" fmla="*/ 388453 h 434414"/>
                <a:gd name="csX13" fmla="*/ 49511 w 547853"/>
                <a:gd name="csY13" fmla="*/ 389831 h 434414"/>
                <a:gd name="csX14" fmla="*/ 418 w 547853"/>
                <a:gd name="csY14" fmla="*/ 416703 h 434414"/>
                <a:gd name="csX15" fmla="*/ 23500 w 547853"/>
                <a:gd name="csY15" fmla="*/ 434101 h 434414"/>
                <a:gd name="csX16" fmla="*/ 71732 w 547853"/>
                <a:gd name="csY16" fmla="*/ 424283 h 434414"/>
                <a:gd name="csX17" fmla="*/ 124099 w 547853"/>
                <a:gd name="csY17" fmla="*/ 414119 h 434414"/>
                <a:gd name="csX18" fmla="*/ 183011 w 547853"/>
                <a:gd name="csY18" fmla="*/ 423938 h 434414"/>
                <a:gd name="csX19" fmla="*/ 226592 w 547853"/>
                <a:gd name="csY19" fmla="*/ 418253 h 434414"/>
                <a:gd name="csX20" fmla="*/ 320473 w 547853"/>
                <a:gd name="csY20" fmla="*/ 424972 h 434414"/>
                <a:gd name="csX21" fmla="*/ 383864 w 547853"/>
                <a:gd name="csY21" fmla="*/ 408435 h 434414"/>
                <a:gd name="csX22" fmla="*/ 409014 w 547853"/>
                <a:gd name="csY22" fmla="*/ 415670 h 434414"/>
                <a:gd name="csX23" fmla="*/ 444154 w 547853"/>
                <a:gd name="csY23" fmla="*/ 367265 h 434414"/>
                <a:gd name="csX24" fmla="*/ 407636 w 547853"/>
                <a:gd name="csY24" fmla="*/ 309214 h 434414"/>
                <a:gd name="csX25" fmla="*/ 399195 w 547853"/>
                <a:gd name="csY25" fmla="*/ 262533 h 434414"/>
                <a:gd name="csX26" fmla="*/ 369739 w 547853"/>
                <a:gd name="csY26" fmla="*/ 212922 h 434414"/>
                <a:gd name="csX27" fmla="*/ 456729 w 547853"/>
                <a:gd name="csY27" fmla="*/ 140746 h 434414"/>
                <a:gd name="csX28" fmla="*/ 504445 w 547853"/>
                <a:gd name="csY28" fmla="*/ 143502 h 434414"/>
                <a:gd name="csX29" fmla="*/ 512885 w 547853"/>
                <a:gd name="csY29" fmla="*/ 98370 h 434414"/>
                <a:gd name="csX30" fmla="*/ 545098 w 547853"/>
                <a:gd name="csY30" fmla="*/ 68570 h 434414"/>
                <a:gd name="csX31" fmla="*/ 547854 w 547853"/>
                <a:gd name="csY31" fmla="*/ 40320 h 434414"/>
                <a:gd name="csX32" fmla="*/ 520465 w 547853"/>
                <a:gd name="csY32" fmla="*/ 41698 h 434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547853" h="434414">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91" name="フリーフォーム: 図形 90">
              <a:extLst>
                <a:ext uri="{FF2B5EF4-FFF2-40B4-BE49-F238E27FC236}">
                  <a16:creationId xmlns:a16="http://schemas.microsoft.com/office/drawing/2014/main" id="{24383ED4-B672-EB17-B348-136160EAD71C}"/>
                </a:ext>
              </a:extLst>
            </p:cNvPr>
            <p:cNvSpPr/>
            <p:nvPr/>
          </p:nvSpPr>
          <p:spPr>
            <a:xfrm>
              <a:off x="5045896" y="5630921"/>
              <a:ext cx="547853" cy="434414"/>
            </a:xfrm>
            <a:custGeom>
              <a:avLst/>
              <a:gdLst>
                <a:gd name="csX0" fmla="*/ 520637 w 547853"/>
                <a:gd name="csY0" fmla="*/ 41353 h 434414"/>
                <a:gd name="csX1" fmla="*/ 479984 w 547853"/>
                <a:gd name="csY1" fmla="*/ 63230 h 434414"/>
                <a:gd name="csX2" fmla="*/ 438642 w 547853"/>
                <a:gd name="csY2" fmla="*/ 356 h 434414"/>
                <a:gd name="csX3" fmla="*/ 354408 w 547853"/>
                <a:gd name="csY3" fmla="*/ 47038 h 434414"/>
                <a:gd name="csX4" fmla="*/ 299630 w 547853"/>
                <a:gd name="csY4" fmla="*/ 45659 h 434414"/>
                <a:gd name="csX5" fmla="*/ 209711 w 547853"/>
                <a:gd name="csY5" fmla="*/ 42904 h 434414"/>
                <a:gd name="csX6" fmla="*/ 156311 w 547853"/>
                <a:gd name="csY6" fmla="*/ 93892 h 434414"/>
                <a:gd name="csX7" fmla="*/ 81896 w 547853"/>
                <a:gd name="csY7" fmla="*/ 118008 h 434414"/>
                <a:gd name="csX8" fmla="*/ 102911 w 547853"/>
                <a:gd name="csY8" fmla="*/ 202931 h 434414"/>
                <a:gd name="csX9" fmla="*/ 87408 w 547853"/>
                <a:gd name="csY9" fmla="*/ 266667 h 434414"/>
                <a:gd name="csX10" fmla="*/ 95849 w 547853"/>
                <a:gd name="csY10" fmla="*/ 297845 h 434414"/>
                <a:gd name="csX11" fmla="*/ 49511 w 547853"/>
                <a:gd name="csY11" fmla="*/ 355896 h 434414"/>
                <a:gd name="csX12" fmla="*/ 86030 w 547853"/>
                <a:gd name="csY12" fmla="*/ 388453 h 434414"/>
                <a:gd name="csX13" fmla="*/ 49511 w 547853"/>
                <a:gd name="csY13" fmla="*/ 389831 h 434414"/>
                <a:gd name="csX14" fmla="*/ 418 w 547853"/>
                <a:gd name="csY14" fmla="*/ 416703 h 434414"/>
                <a:gd name="csX15" fmla="*/ 23500 w 547853"/>
                <a:gd name="csY15" fmla="*/ 434101 h 434414"/>
                <a:gd name="csX16" fmla="*/ 71732 w 547853"/>
                <a:gd name="csY16" fmla="*/ 424283 h 434414"/>
                <a:gd name="csX17" fmla="*/ 124099 w 547853"/>
                <a:gd name="csY17" fmla="*/ 414119 h 434414"/>
                <a:gd name="csX18" fmla="*/ 183011 w 547853"/>
                <a:gd name="csY18" fmla="*/ 423938 h 434414"/>
                <a:gd name="csX19" fmla="*/ 226592 w 547853"/>
                <a:gd name="csY19" fmla="*/ 418253 h 434414"/>
                <a:gd name="csX20" fmla="*/ 320473 w 547853"/>
                <a:gd name="csY20" fmla="*/ 424972 h 434414"/>
                <a:gd name="csX21" fmla="*/ 383864 w 547853"/>
                <a:gd name="csY21" fmla="*/ 408435 h 434414"/>
                <a:gd name="csX22" fmla="*/ 409014 w 547853"/>
                <a:gd name="csY22" fmla="*/ 415670 h 434414"/>
                <a:gd name="csX23" fmla="*/ 444154 w 547853"/>
                <a:gd name="csY23" fmla="*/ 367265 h 434414"/>
                <a:gd name="csX24" fmla="*/ 407636 w 547853"/>
                <a:gd name="csY24" fmla="*/ 309214 h 434414"/>
                <a:gd name="csX25" fmla="*/ 399195 w 547853"/>
                <a:gd name="csY25" fmla="*/ 262533 h 434414"/>
                <a:gd name="csX26" fmla="*/ 369739 w 547853"/>
                <a:gd name="csY26" fmla="*/ 212922 h 434414"/>
                <a:gd name="csX27" fmla="*/ 456729 w 547853"/>
                <a:gd name="csY27" fmla="*/ 140746 h 434414"/>
                <a:gd name="csX28" fmla="*/ 504445 w 547853"/>
                <a:gd name="csY28" fmla="*/ 143502 h 434414"/>
                <a:gd name="csX29" fmla="*/ 512885 w 547853"/>
                <a:gd name="csY29" fmla="*/ 98370 h 434414"/>
                <a:gd name="csX30" fmla="*/ 545098 w 547853"/>
                <a:gd name="csY30" fmla="*/ 68570 h 434414"/>
                <a:gd name="csX31" fmla="*/ 547854 w 547853"/>
                <a:gd name="csY31" fmla="*/ 40320 h 434414"/>
                <a:gd name="csX32" fmla="*/ 520465 w 547853"/>
                <a:gd name="csY32" fmla="*/ 41698 h 434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547853" h="434414">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close/>
                </a:path>
              </a:pathLst>
            </a:custGeom>
            <a:noFill/>
            <a:ln w="1270" cap="rnd">
              <a:solidFill>
                <a:schemeClr val="bg1">
                  <a:lumMod val="50000"/>
                </a:schemeClr>
              </a:solidFill>
              <a:prstDash val="solid"/>
              <a:round/>
            </a:ln>
          </p:spPr>
          <p:txBody>
            <a:bodyPr/>
            <a:lstStyle/>
            <a:p>
              <a:endParaRPr lang="ja-JP" altLang="en-US"/>
            </a:p>
          </p:txBody>
        </p:sp>
        <p:sp>
          <p:nvSpPr>
            <p:cNvPr id="92" name="フリーフォーム: 図形 91">
              <a:extLst>
                <a:ext uri="{FF2B5EF4-FFF2-40B4-BE49-F238E27FC236}">
                  <a16:creationId xmlns:a16="http://schemas.microsoft.com/office/drawing/2014/main" id="{94B9EAA8-ED26-8D4D-2AAD-F79C247EB73C}"/>
                </a:ext>
              </a:extLst>
            </p:cNvPr>
            <p:cNvSpPr/>
            <p:nvPr/>
          </p:nvSpPr>
          <p:spPr>
            <a:xfrm>
              <a:off x="7251027" y="3234306"/>
              <a:ext cx="654253" cy="558842"/>
            </a:xfrm>
            <a:custGeom>
              <a:avLst/>
              <a:gdLst>
                <a:gd name="csX0" fmla="*/ 380536 w 654253"/>
                <a:gd name="csY0" fmla="*/ 477327 h 558842"/>
                <a:gd name="csX1" fmla="*/ 388115 w 654253"/>
                <a:gd name="csY1" fmla="*/ 427028 h 558842"/>
                <a:gd name="csX2" fmla="*/ 450473 w 654253"/>
                <a:gd name="csY2" fmla="*/ 399983 h 558842"/>
                <a:gd name="csX3" fmla="*/ 470627 w 654253"/>
                <a:gd name="csY3" fmla="*/ 345894 h 558842"/>
                <a:gd name="csX4" fmla="*/ 525749 w 654253"/>
                <a:gd name="csY4" fmla="*/ 239783 h 558842"/>
                <a:gd name="csX5" fmla="*/ 591552 w 654253"/>
                <a:gd name="csY5" fmla="*/ 202748 h 558842"/>
                <a:gd name="csX6" fmla="*/ 622386 w 654253"/>
                <a:gd name="csY6" fmla="*/ 165540 h 558842"/>
                <a:gd name="csX7" fmla="*/ 606538 w 654253"/>
                <a:gd name="csY7" fmla="*/ 139012 h 558842"/>
                <a:gd name="csX8" fmla="*/ 639440 w 654253"/>
                <a:gd name="csY8" fmla="*/ 111451 h 558842"/>
                <a:gd name="csX9" fmla="*/ 654254 w 654253"/>
                <a:gd name="csY9" fmla="*/ 79583 h 558842"/>
                <a:gd name="csX10" fmla="*/ 544870 w 654253"/>
                <a:gd name="csY10" fmla="*/ 32901 h 558842"/>
                <a:gd name="csX11" fmla="*/ 519720 w 654253"/>
                <a:gd name="csY11" fmla="*/ 15331 h 558842"/>
                <a:gd name="csX12" fmla="*/ 507662 w 654253"/>
                <a:gd name="csY12" fmla="*/ 33935 h 558842"/>
                <a:gd name="csX13" fmla="*/ 467354 w 654253"/>
                <a:gd name="csY13" fmla="*/ 17054 h 558842"/>
                <a:gd name="csX14" fmla="*/ 467009 w 654253"/>
                <a:gd name="csY14" fmla="*/ 66836 h 558842"/>
                <a:gd name="csX15" fmla="*/ 457880 w 654253"/>
                <a:gd name="csY15" fmla="*/ 73899 h 558842"/>
                <a:gd name="csX16" fmla="*/ 456502 w 654253"/>
                <a:gd name="csY16" fmla="*/ 56156 h 558842"/>
                <a:gd name="csX17" fmla="*/ 444443 w 654253"/>
                <a:gd name="csY17" fmla="*/ 55467 h 558842"/>
                <a:gd name="csX18" fmla="*/ 440137 w 654253"/>
                <a:gd name="csY18" fmla="*/ 78894 h 558842"/>
                <a:gd name="csX19" fmla="*/ 399829 w 654253"/>
                <a:gd name="csY19" fmla="*/ 56328 h 558842"/>
                <a:gd name="csX20" fmla="*/ 383464 w 654253"/>
                <a:gd name="csY20" fmla="*/ 24461 h 558842"/>
                <a:gd name="csX21" fmla="*/ 355903 w 654253"/>
                <a:gd name="csY21" fmla="*/ 0 h 558842"/>
                <a:gd name="csX22" fmla="*/ 344189 w 654253"/>
                <a:gd name="csY22" fmla="*/ 33935 h 558842"/>
                <a:gd name="csX23" fmla="*/ 321624 w 654253"/>
                <a:gd name="csY23" fmla="*/ 42203 h 558842"/>
                <a:gd name="csX24" fmla="*/ 290100 w 654253"/>
                <a:gd name="csY24" fmla="*/ 100254 h 558842"/>
                <a:gd name="csX25" fmla="*/ 255649 w 654253"/>
                <a:gd name="csY25" fmla="*/ 129366 h 558842"/>
                <a:gd name="csX26" fmla="*/ 198804 w 654253"/>
                <a:gd name="csY26" fmla="*/ 214978 h 558842"/>
                <a:gd name="csX27" fmla="*/ 153155 w 654253"/>
                <a:gd name="csY27" fmla="*/ 301968 h 558842"/>
                <a:gd name="csX28" fmla="*/ 102167 w 654253"/>
                <a:gd name="csY28" fmla="*/ 328496 h 558842"/>
                <a:gd name="csX29" fmla="*/ 80979 w 654253"/>
                <a:gd name="csY29" fmla="*/ 368805 h 558842"/>
                <a:gd name="csX30" fmla="*/ 71505 w 654253"/>
                <a:gd name="csY30" fmla="*/ 427200 h 558842"/>
                <a:gd name="csX31" fmla="*/ 3635 w 654253"/>
                <a:gd name="csY31" fmla="*/ 501443 h 558842"/>
                <a:gd name="csX32" fmla="*/ 1568 w 654253"/>
                <a:gd name="csY32" fmla="*/ 558805 h 558842"/>
                <a:gd name="csX33" fmla="*/ 47216 w 654253"/>
                <a:gd name="csY33" fmla="*/ 549331 h 558842"/>
                <a:gd name="csX34" fmla="*/ 91831 w 654253"/>
                <a:gd name="csY34" fmla="*/ 552948 h 558842"/>
                <a:gd name="csX35" fmla="*/ 161768 w 654253"/>
                <a:gd name="csY35" fmla="*/ 507300 h 558842"/>
                <a:gd name="csX36" fmla="*/ 196737 w 654253"/>
                <a:gd name="csY36" fmla="*/ 544508 h 558842"/>
                <a:gd name="csX37" fmla="*/ 285794 w 654253"/>
                <a:gd name="csY37" fmla="*/ 550881 h 558842"/>
                <a:gd name="csX38" fmla="*/ 380191 w 654253"/>
                <a:gd name="csY38" fmla="*/ 477672 h 558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654253" h="558842">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3" name="フリーフォーム: 図形 92">
              <a:extLst>
                <a:ext uri="{FF2B5EF4-FFF2-40B4-BE49-F238E27FC236}">
                  <a16:creationId xmlns:a16="http://schemas.microsoft.com/office/drawing/2014/main" id="{D2FCF1D8-BD09-D1CB-55F9-4EAC0BC9C2BB}"/>
                </a:ext>
              </a:extLst>
            </p:cNvPr>
            <p:cNvSpPr/>
            <p:nvPr/>
          </p:nvSpPr>
          <p:spPr>
            <a:xfrm>
              <a:off x="7251027" y="3234306"/>
              <a:ext cx="654253" cy="558842"/>
            </a:xfrm>
            <a:custGeom>
              <a:avLst/>
              <a:gdLst>
                <a:gd name="csX0" fmla="*/ 380536 w 654253"/>
                <a:gd name="csY0" fmla="*/ 477327 h 558842"/>
                <a:gd name="csX1" fmla="*/ 388115 w 654253"/>
                <a:gd name="csY1" fmla="*/ 427028 h 558842"/>
                <a:gd name="csX2" fmla="*/ 450473 w 654253"/>
                <a:gd name="csY2" fmla="*/ 399983 h 558842"/>
                <a:gd name="csX3" fmla="*/ 470627 w 654253"/>
                <a:gd name="csY3" fmla="*/ 345894 h 558842"/>
                <a:gd name="csX4" fmla="*/ 525749 w 654253"/>
                <a:gd name="csY4" fmla="*/ 239783 h 558842"/>
                <a:gd name="csX5" fmla="*/ 591552 w 654253"/>
                <a:gd name="csY5" fmla="*/ 202748 h 558842"/>
                <a:gd name="csX6" fmla="*/ 622386 w 654253"/>
                <a:gd name="csY6" fmla="*/ 165540 h 558842"/>
                <a:gd name="csX7" fmla="*/ 606538 w 654253"/>
                <a:gd name="csY7" fmla="*/ 139012 h 558842"/>
                <a:gd name="csX8" fmla="*/ 639440 w 654253"/>
                <a:gd name="csY8" fmla="*/ 111451 h 558842"/>
                <a:gd name="csX9" fmla="*/ 654254 w 654253"/>
                <a:gd name="csY9" fmla="*/ 79583 h 558842"/>
                <a:gd name="csX10" fmla="*/ 544870 w 654253"/>
                <a:gd name="csY10" fmla="*/ 32901 h 558842"/>
                <a:gd name="csX11" fmla="*/ 519720 w 654253"/>
                <a:gd name="csY11" fmla="*/ 15331 h 558842"/>
                <a:gd name="csX12" fmla="*/ 507662 w 654253"/>
                <a:gd name="csY12" fmla="*/ 33935 h 558842"/>
                <a:gd name="csX13" fmla="*/ 467354 w 654253"/>
                <a:gd name="csY13" fmla="*/ 17054 h 558842"/>
                <a:gd name="csX14" fmla="*/ 467009 w 654253"/>
                <a:gd name="csY14" fmla="*/ 66836 h 558842"/>
                <a:gd name="csX15" fmla="*/ 457880 w 654253"/>
                <a:gd name="csY15" fmla="*/ 73899 h 558842"/>
                <a:gd name="csX16" fmla="*/ 456502 w 654253"/>
                <a:gd name="csY16" fmla="*/ 56156 h 558842"/>
                <a:gd name="csX17" fmla="*/ 444443 w 654253"/>
                <a:gd name="csY17" fmla="*/ 55467 h 558842"/>
                <a:gd name="csX18" fmla="*/ 440137 w 654253"/>
                <a:gd name="csY18" fmla="*/ 78894 h 558842"/>
                <a:gd name="csX19" fmla="*/ 399829 w 654253"/>
                <a:gd name="csY19" fmla="*/ 56328 h 558842"/>
                <a:gd name="csX20" fmla="*/ 383464 w 654253"/>
                <a:gd name="csY20" fmla="*/ 24461 h 558842"/>
                <a:gd name="csX21" fmla="*/ 355903 w 654253"/>
                <a:gd name="csY21" fmla="*/ 0 h 558842"/>
                <a:gd name="csX22" fmla="*/ 344189 w 654253"/>
                <a:gd name="csY22" fmla="*/ 33935 h 558842"/>
                <a:gd name="csX23" fmla="*/ 321624 w 654253"/>
                <a:gd name="csY23" fmla="*/ 42203 h 558842"/>
                <a:gd name="csX24" fmla="*/ 290100 w 654253"/>
                <a:gd name="csY24" fmla="*/ 100254 h 558842"/>
                <a:gd name="csX25" fmla="*/ 255649 w 654253"/>
                <a:gd name="csY25" fmla="*/ 129366 h 558842"/>
                <a:gd name="csX26" fmla="*/ 198804 w 654253"/>
                <a:gd name="csY26" fmla="*/ 214978 h 558842"/>
                <a:gd name="csX27" fmla="*/ 153155 w 654253"/>
                <a:gd name="csY27" fmla="*/ 301968 h 558842"/>
                <a:gd name="csX28" fmla="*/ 102167 w 654253"/>
                <a:gd name="csY28" fmla="*/ 328496 h 558842"/>
                <a:gd name="csX29" fmla="*/ 80979 w 654253"/>
                <a:gd name="csY29" fmla="*/ 368805 h 558842"/>
                <a:gd name="csX30" fmla="*/ 71505 w 654253"/>
                <a:gd name="csY30" fmla="*/ 427200 h 558842"/>
                <a:gd name="csX31" fmla="*/ 3635 w 654253"/>
                <a:gd name="csY31" fmla="*/ 501443 h 558842"/>
                <a:gd name="csX32" fmla="*/ 1568 w 654253"/>
                <a:gd name="csY32" fmla="*/ 558805 h 558842"/>
                <a:gd name="csX33" fmla="*/ 47216 w 654253"/>
                <a:gd name="csY33" fmla="*/ 549331 h 558842"/>
                <a:gd name="csX34" fmla="*/ 91831 w 654253"/>
                <a:gd name="csY34" fmla="*/ 552948 h 558842"/>
                <a:gd name="csX35" fmla="*/ 161768 w 654253"/>
                <a:gd name="csY35" fmla="*/ 507300 h 558842"/>
                <a:gd name="csX36" fmla="*/ 196737 w 654253"/>
                <a:gd name="csY36" fmla="*/ 544508 h 558842"/>
                <a:gd name="csX37" fmla="*/ 285794 w 654253"/>
                <a:gd name="csY37" fmla="*/ 550881 h 558842"/>
                <a:gd name="csX38" fmla="*/ 380191 w 654253"/>
                <a:gd name="csY38" fmla="*/ 477672 h 558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654253" h="558842">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close/>
                </a:path>
              </a:pathLst>
            </a:custGeom>
            <a:noFill/>
            <a:ln w="1270" cap="rnd">
              <a:solidFill>
                <a:schemeClr val="bg1">
                  <a:lumMod val="50000"/>
                </a:schemeClr>
              </a:solidFill>
              <a:prstDash val="solid"/>
              <a:round/>
            </a:ln>
          </p:spPr>
          <p:txBody>
            <a:bodyPr/>
            <a:lstStyle/>
            <a:p>
              <a:endParaRPr lang="ja-JP" altLang="en-US"/>
            </a:p>
          </p:txBody>
        </p:sp>
        <p:sp>
          <p:nvSpPr>
            <p:cNvPr id="94" name="フリーフォーム: 図形 93">
              <a:extLst>
                <a:ext uri="{FF2B5EF4-FFF2-40B4-BE49-F238E27FC236}">
                  <a16:creationId xmlns:a16="http://schemas.microsoft.com/office/drawing/2014/main" id="{BD3282C1-10FC-500C-68BF-FF470259B017}"/>
                </a:ext>
              </a:extLst>
            </p:cNvPr>
            <p:cNvSpPr/>
            <p:nvPr/>
          </p:nvSpPr>
          <p:spPr>
            <a:xfrm>
              <a:off x="6587851" y="3434299"/>
              <a:ext cx="509022" cy="640248"/>
            </a:xfrm>
            <a:custGeom>
              <a:avLst/>
              <a:gdLst>
                <a:gd name="csX0" fmla="*/ 469575 w 509022"/>
                <a:gd name="csY0" fmla="*/ 406183 h 640248"/>
                <a:gd name="csX1" fmla="*/ 468542 w 509022"/>
                <a:gd name="csY1" fmla="*/ 358467 h 640248"/>
                <a:gd name="csX2" fmla="*/ 456139 w 509022"/>
                <a:gd name="csY2" fmla="*/ 331423 h 640248"/>
                <a:gd name="csX3" fmla="*/ 443565 w 509022"/>
                <a:gd name="csY3" fmla="*/ 257869 h 640248"/>
                <a:gd name="csX4" fmla="*/ 411180 w 509022"/>
                <a:gd name="csY4" fmla="*/ 188793 h 640248"/>
                <a:gd name="csX5" fmla="*/ 404806 w 509022"/>
                <a:gd name="csY5" fmla="*/ 146418 h 640248"/>
                <a:gd name="csX6" fmla="*/ 335731 w 509022"/>
                <a:gd name="csY6" fmla="*/ 82854 h 640248"/>
                <a:gd name="csX7" fmla="*/ 285948 w 509022"/>
                <a:gd name="csY7" fmla="*/ 45647 h 640248"/>
                <a:gd name="csX8" fmla="*/ 234960 w 509022"/>
                <a:gd name="csY8" fmla="*/ 76481 h 640248"/>
                <a:gd name="csX9" fmla="*/ 210499 w 509022"/>
                <a:gd name="csY9" fmla="*/ 27732 h 640248"/>
                <a:gd name="csX10" fmla="*/ 178632 w 509022"/>
                <a:gd name="csY10" fmla="*/ 35139 h 640248"/>
                <a:gd name="csX11" fmla="*/ 164851 w 509022"/>
                <a:gd name="csY11" fmla="*/ 171 h 640248"/>
                <a:gd name="csX12" fmla="*/ 134706 w 509022"/>
                <a:gd name="csY12" fmla="*/ 16191 h 640248"/>
                <a:gd name="csX13" fmla="*/ 100771 w 509022"/>
                <a:gd name="csY13" fmla="*/ 5510 h 640248"/>
                <a:gd name="csX14" fmla="*/ 82684 w 509022"/>
                <a:gd name="csY14" fmla="*/ 24631 h 640248"/>
                <a:gd name="csX15" fmla="*/ 97498 w 509022"/>
                <a:gd name="csY15" fmla="*/ 48058 h 640248"/>
                <a:gd name="csX16" fmla="*/ 103010 w 509022"/>
                <a:gd name="csY16" fmla="*/ 81476 h 640248"/>
                <a:gd name="csX17" fmla="*/ 82684 w 509022"/>
                <a:gd name="csY17" fmla="*/ 106454 h 640248"/>
                <a:gd name="csX18" fmla="*/ 82684 w 509022"/>
                <a:gd name="csY18" fmla="*/ 249772 h 640248"/>
                <a:gd name="csX19" fmla="*/ 71142 w 509022"/>
                <a:gd name="csY19" fmla="*/ 270960 h 640248"/>
                <a:gd name="csX20" fmla="*/ 61496 w 509022"/>
                <a:gd name="csY20" fmla="*/ 311268 h 640248"/>
                <a:gd name="csX21" fmla="*/ 17053 w 509022"/>
                <a:gd name="csY21" fmla="*/ 321949 h 640248"/>
                <a:gd name="csX22" fmla="*/ 0 w 509022"/>
                <a:gd name="csY22" fmla="*/ 352783 h 640248"/>
                <a:gd name="csX23" fmla="*/ 17053 w 509022"/>
                <a:gd name="csY23" fmla="*/ 421686 h 640248"/>
                <a:gd name="csX24" fmla="*/ 26528 w 509022"/>
                <a:gd name="csY24" fmla="*/ 452520 h 640248"/>
                <a:gd name="csX25" fmla="*/ 98704 w 509022"/>
                <a:gd name="csY25" fmla="*/ 464234 h 640248"/>
                <a:gd name="csX26" fmla="*/ 139012 w 509022"/>
                <a:gd name="csY26" fmla="*/ 505576 h 640248"/>
                <a:gd name="csX27" fmla="*/ 97670 w 509022"/>
                <a:gd name="csY27" fmla="*/ 529003 h 640248"/>
                <a:gd name="csX28" fmla="*/ 123681 w 509022"/>
                <a:gd name="csY28" fmla="*/ 582403 h 640248"/>
                <a:gd name="csX29" fmla="*/ 158650 w 509022"/>
                <a:gd name="csY29" fmla="*/ 638214 h 640248"/>
                <a:gd name="csX30" fmla="*/ 188278 w 509022"/>
                <a:gd name="csY30" fmla="*/ 631841 h 640248"/>
                <a:gd name="csX31" fmla="*/ 316783 w 509022"/>
                <a:gd name="csY31" fmla="*/ 621161 h 640248"/>
                <a:gd name="csX32" fmla="*/ 331252 w 509022"/>
                <a:gd name="csY32" fmla="*/ 636319 h 640248"/>
                <a:gd name="csX33" fmla="*/ 436846 w 509022"/>
                <a:gd name="csY33" fmla="*/ 577752 h 640248"/>
                <a:gd name="csX34" fmla="*/ 428406 w 509022"/>
                <a:gd name="csY34" fmla="*/ 506609 h 640248"/>
                <a:gd name="csX35" fmla="*/ 509022 w 509022"/>
                <a:gd name="csY35" fmla="*/ 458894 h 640248"/>
                <a:gd name="csX36" fmla="*/ 497309 w 509022"/>
                <a:gd name="csY36" fmla="*/ 425992 h 640248"/>
                <a:gd name="csX37" fmla="*/ 469748 w 509022"/>
                <a:gd name="csY37" fmla="*/ 406872 h 6402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09022" h="640248">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5" name="フリーフォーム: 図形 94">
              <a:extLst>
                <a:ext uri="{FF2B5EF4-FFF2-40B4-BE49-F238E27FC236}">
                  <a16:creationId xmlns:a16="http://schemas.microsoft.com/office/drawing/2014/main" id="{8ADD5BD6-3C92-119F-3222-9FD6AB4C4199}"/>
                </a:ext>
              </a:extLst>
            </p:cNvPr>
            <p:cNvSpPr/>
            <p:nvPr/>
          </p:nvSpPr>
          <p:spPr>
            <a:xfrm>
              <a:off x="6587851" y="3434299"/>
              <a:ext cx="509022" cy="640248"/>
            </a:xfrm>
            <a:custGeom>
              <a:avLst/>
              <a:gdLst>
                <a:gd name="csX0" fmla="*/ 469575 w 509022"/>
                <a:gd name="csY0" fmla="*/ 406183 h 640248"/>
                <a:gd name="csX1" fmla="*/ 468542 w 509022"/>
                <a:gd name="csY1" fmla="*/ 358467 h 640248"/>
                <a:gd name="csX2" fmla="*/ 456139 w 509022"/>
                <a:gd name="csY2" fmla="*/ 331423 h 640248"/>
                <a:gd name="csX3" fmla="*/ 443565 w 509022"/>
                <a:gd name="csY3" fmla="*/ 257869 h 640248"/>
                <a:gd name="csX4" fmla="*/ 411180 w 509022"/>
                <a:gd name="csY4" fmla="*/ 188793 h 640248"/>
                <a:gd name="csX5" fmla="*/ 404806 w 509022"/>
                <a:gd name="csY5" fmla="*/ 146418 h 640248"/>
                <a:gd name="csX6" fmla="*/ 335731 w 509022"/>
                <a:gd name="csY6" fmla="*/ 82854 h 640248"/>
                <a:gd name="csX7" fmla="*/ 285948 w 509022"/>
                <a:gd name="csY7" fmla="*/ 45647 h 640248"/>
                <a:gd name="csX8" fmla="*/ 234960 w 509022"/>
                <a:gd name="csY8" fmla="*/ 76481 h 640248"/>
                <a:gd name="csX9" fmla="*/ 210499 w 509022"/>
                <a:gd name="csY9" fmla="*/ 27732 h 640248"/>
                <a:gd name="csX10" fmla="*/ 178632 w 509022"/>
                <a:gd name="csY10" fmla="*/ 35139 h 640248"/>
                <a:gd name="csX11" fmla="*/ 164851 w 509022"/>
                <a:gd name="csY11" fmla="*/ 171 h 640248"/>
                <a:gd name="csX12" fmla="*/ 134706 w 509022"/>
                <a:gd name="csY12" fmla="*/ 16191 h 640248"/>
                <a:gd name="csX13" fmla="*/ 100771 w 509022"/>
                <a:gd name="csY13" fmla="*/ 5510 h 640248"/>
                <a:gd name="csX14" fmla="*/ 82684 w 509022"/>
                <a:gd name="csY14" fmla="*/ 24631 h 640248"/>
                <a:gd name="csX15" fmla="*/ 97498 w 509022"/>
                <a:gd name="csY15" fmla="*/ 48058 h 640248"/>
                <a:gd name="csX16" fmla="*/ 103010 w 509022"/>
                <a:gd name="csY16" fmla="*/ 81476 h 640248"/>
                <a:gd name="csX17" fmla="*/ 82684 w 509022"/>
                <a:gd name="csY17" fmla="*/ 106454 h 640248"/>
                <a:gd name="csX18" fmla="*/ 82684 w 509022"/>
                <a:gd name="csY18" fmla="*/ 249772 h 640248"/>
                <a:gd name="csX19" fmla="*/ 71142 w 509022"/>
                <a:gd name="csY19" fmla="*/ 270960 h 640248"/>
                <a:gd name="csX20" fmla="*/ 61496 w 509022"/>
                <a:gd name="csY20" fmla="*/ 311268 h 640248"/>
                <a:gd name="csX21" fmla="*/ 17053 w 509022"/>
                <a:gd name="csY21" fmla="*/ 321949 h 640248"/>
                <a:gd name="csX22" fmla="*/ 0 w 509022"/>
                <a:gd name="csY22" fmla="*/ 352783 h 640248"/>
                <a:gd name="csX23" fmla="*/ 17053 w 509022"/>
                <a:gd name="csY23" fmla="*/ 421686 h 640248"/>
                <a:gd name="csX24" fmla="*/ 26528 w 509022"/>
                <a:gd name="csY24" fmla="*/ 452520 h 640248"/>
                <a:gd name="csX25" fmla="*/ 98704 w 509022"/>
                <a:gd name="csY25" fmla="*/ 464234 h 640248"/>
                <a:gd name="csX26" fmla="*/ 139012 w 509022"/>
                <a:gd name="csY26" fmla="*/ 505576 h 640248"/>
                <a:gd name="csX27" fmla="*/ 97670 w 509022"/>
                <a:gd name="csY27" fmla="*/ 529003 h 640248"/>
                <a:gd name="csX28" fmla="*/ 123681 w 509022"/>
                <a:gd name="csY28" fmla="*/ 582403 h 640248"/>
                <a:gd name="csX29" fmla="*/ 158650 w 509022"/>
                <a:gd name="csY29" fmla="*/ 638214 h 640248"/>
                <a:gd name="csX30" fmla="*/ 188278 w 509022"/>
                <a:gd name="csY30" fmla="*/ 631841 h 640248"/>
                <a:gd name="csX31" fmla="*/ 316783 w 509022"/>
                <a:gd name="csY31" fmla="*/ 621161 h 640248"/>
                <a:gd name="csX32" fmla="*/ 331252 w 509022"/>
                <a:gd name="csY32" fmla="*/ 636319 h 640248"/>
                <a:gd name="csX33" fmla="*/ 436846 w 509022"/>
                <a:gd name="csY33" fmla="*/ 577752 h 640248"/>
                <a:gd name="csX34" fmla="*/ 428406 w 509022"/>
                <a:gd name="csY34" fmla="*/ 506609 h 640248"/>
                <a:gd name="csX35" fmla="*/ 509022 w 509022"/>
                <a:gd name="csY35" fmla="*/ 458894 h 640248"/>
                <a:gd name="csX36" fmla="*/ 497309 w 509022"/>
                <a:gd name="csY36" fmla="*/ 425992 h 640248"/>
                <a:gd name="csX37" fmla="*/ 469748 w 509022"/>
                <a:gd name="csY37" fmla="*/ 406872 h 6402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09022" h="640248">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close/>
                </a:path>
              </a:pathLst>
            </a:custGeom>
            <a:noFill/>
            <a:ln w="1270" cap="rnd">
              <a:solidFill>
                <a:schemeClr val="bg1">
                  <a:lumMod val="50000"/>
                </a:schemeClr>
              </a:solidFill>
              <a:prstDash val="solid"/>
              <a:round/>
            </a:ln>
          </p:spPr>
          <p:txBody>
            <a:bodyPr/>
            <a:lstStyle/>
            <a:p>
              <a:endParaRPr lang="ja-JP" altLang="en-US"/>
            </a:p>
          </p:txBody>
        </p:sp>
        <p:sp>
          <p:nvSpPr>
            <p:cNvPr id="96" name="フリーフォーム: 図形 95">
              <a:extLst>
                <a:ext uri="{FF2B5EF4-FFF2-40B4-BE49-F238E27FC236}">
                  <a16:creationId xmlns:a16="http://schemas.microsoft.com/office/drawing/2014/main" id="{44080BA3-CFD3-320B-33F6-ADCD6E0E90CE}"/>
                </a:ext>
              </a:extLst>
            </p:cNvPr>
            <p:cNvSpPr/>
            <p:nvPr/>
          </p:nvSpPr>
          <p:spPr>
            <a:xfrm>
              <a:off x="6636600" y="2780440"/>
              <a:ext cx="237888" cy="432177"/>
            </a:xfrm>
            <a:custGeom>
              <a:avLst/>
              <a:gdLst>
                <a:gd name="csX0" fmla="*/ 234788 w 237888"/>
                <a:gd name="csY0" fmla="*/ 289704 h 432177"/>
                <a:gd name="csX1" fmla="*/ 185177 w 237888"/>
                <a:gd name="csY1" fmla="*/ 214772 h 432177"/>
                <a:gd name="csX2" fmla="*/ 192240 w 237888"/>
                <a:gd name="csY2" fmla="*/ 163095 h 432177"/>
                <a:gd name="csX3" fmla="*/ 180871 w 237888"/>
                <a:gd name="csY3" fmla="*/ 141907 h 432177"/>
                <a:gd name="csX4" fmla="*/ 166746 w 237888"/>
                <a:gd name="csY4" fmla="*/ 49232 h 432177"/>
                <a:gd name="csX5" fmla="*/ 165368 w 237888"/>
                <a:gd name="csY5" fmla="*/ 6684 h 432177"/>
                <a:gd name="csX6" fmla="*/ 132811 w 237888"/>
                <a:gd name="csY6" fmla="*/ 311 h 432177"/>
                <a:gd name="csX7" fmla="*/ 94570 w 237888"/>
                <a:gd name="csY7" fmla="*/ 15125 h 432177"/>
                <a:gd name="csX8" fmla="*/ 86646 w 237888"/>
                <a:gd name="csY8" fmla="*/ 52677 h 432177"/>
                <a:gd name="csX9" fmla="*/ 56156 w 237888"/>
                <a:gd name="csY9" fmla="*/ 48371 h 432177"/>
                <a:gd name="csX10" fmla="*/ 0 w 237888"/>
                <a:gd name="csY10" fmla="*/ 65769 h 432177"/>
                <a:gd name="csX11" fmla="*/ 22221 w 237888"/>
                <a:gd name="csY11" fmla="*/ 110211 h 432177"/>
                <a:gd name="csX12" fmla="*/ 19637 w 237888"/>
                <a:gd name="csY12" fmla="*/ 179115 h 432177"/>
                <a:gd name="csX13" fmla="*/ 9302 w 237888"/>
                <a:gd name="csY13" fmla="*/ 278680 h 432177"/>
                <a:gd name="csX14" fmla="*/ 12058 w 237888"/>
                <a:gd name="csY14" fmla="*/ 330874 h 432177"/>
                <a:gd name="csX15" fmla="*/ 56156 w 237888"/>
                <a:gd name="csY15" fmla="*/ 346894 h 432177"/>
                <a:gd name="csX16" fmla="*/ 22221 w 237888"/>
                <a:gd name="csY16" fmla="*/ 376695 h 432177"/>
                <a:gd name="csX17" fmla="*/ 70970 w 237888"/>
                <a:gd name="csY17" fmla="*/ 410630 h 432177"/>
                <a:gd name="csX18" fmla="*/ 114896 w 237888"/>
                <a:gd name="csY18" fmla="*/ 408562 h 432177"/>
                <a:gd name="csX19" fmla="*/ 129710 w 237888"/>
                <a:gd name="csY19" fmla="*/ 400122 h 432177"/>
                <a:gd name="csX20" fmla="*/ 171052 w 237888"/>
                <a:gd name="csY20" fmla="*/ 431989 h 432177"/>
                <a:gd name="csX21" fmla="*/ 237888 w 237888"/>
                <a:gd name="csY21" fmla="*/ 388408 h 432177"/>
                <a:gd name="csX22" fmla="*/ 212394 w 237888"/>
                <a:gd name="csY22" fmla="*/ 362914 h 432177"/>
                <a:gd name="csX23" fmla="*/ 225141 w 237888"/>
                <a:gd name="csY23" fmla="*/ 336386 h 432177"/>
                <a:gd name="csX24" fmla="*/ 234271 w 237888"/>
                <a:gd name="csY24" fmla="*/ 289704 h 4321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37888" h="432177">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7" name="フリーフォーム: 図形 96">
              <a:extLst>
                <a:ext uri="{FF2B5EF4-FFF2-40B4-BE49-F238E27FC236}">
                  <a16:creationId xmlns:a16="http://schemas.microsoft.com/office/drawing/2014/main" id="{08FC8824-9A3D-EB4B-F56C-613A4B530D39}"/>
                </a:ext>
              </a:extLst>
            </p:cNvPr>
            <p:cNvSpPr/>
            <p:nvPr/>
          </p:nvSpPr>
          <p:spPr>
            <a:xfrm>
              <a:off x="6636600" y="2780440"/>
              <a:ext cx="237888" cy="432177"/>
            </a:xfrm>
            <a:custGeom>
              <a:avLst/>
              <a:gdLst>
                <a:gd name="csX0" fmla="*/ 234788 w 237888"/>
                <a:gd name="csY0" fmla="*/ 289704 h 432177"/>
                <a:gd name="csX1" fmla="*/ 185177 w 237888"/>
                <a:gd name="csY1" fmla="*/ 214772 h 432177"/>
                <a:gd name="csX2" fmla="*/ 192240 w 237888"/>
                <a:gd name="csY2" fmla="*/ 163095 h 432177"/>
                <a:gd name="csX3" fmla="*/ 180871 w 237888"/>
                <a:gd name="csY3" fmla="*/ 141907 h 432177"/>
                <a:gd name="csX4" fmla="*/ 166746 w 237888"/>
                <a:gd name="csY4" fmla="*/ 49232 h 432177"/>
                <a:gd name="csX5" fmla="*/ 165368 w 237888"/>
                <a:gd name="csY5" fmla="*/ 6684 h 432177"/>
                <a:gd name="csX6" fmla="*/ 132811 w 237888"/>
                <a:gd name="csY6" fmla="*/ 311 h 432177"/>
                <a:gd name="csX7" fmla="*/ 94570 w 237888"/>
                <a:gd name="csY7" fmla="*/ 15125 h 432177"/>
                <a:gd name="csX8" fmla="*/ 86646 w 237888"/>
                <a:gd name="csY8" fmla="*/ 52677 h 432177"/>
                <a:gd name="csX9" fmla="*/ 56156 w 237888"/>
                <a:gd name="csY9" fmla="*/ 48371 h 432177"/>
                <a:gd name="csX10" fmla="*/ 0 w 237888"/>
                <a:gd name="csY10" fmla="*/ 65769 h 432177"/>
                <a:gd name="csX11" fmla="*/ 22221 w 237888"/>
                <a:gd name="csY11" fmla="*/ 110211 h 432177"/>
                <a:gd name="csX12" fmla="*/ 19637 w 237888"/>
                <a:gd name="csY12" fmla="*/ 179115 h 432177"/>
                <a:gd name="csX13" fmla="*/ 9302 w 237888"/>
                <a:gd name="csY13" fmla="*/ 278680 h 432177"/>
                <a:gd name="csX14" fmla="*/ 12058 w 237888"/>
                <a:gd name="csY14" fmla="*/ 330874 h 432177"/>
                <a:gd name="csX15" fmla="*/ 56156 w 237888"/>
                <a:gd name="csY15" fmla="*/ 346894 h 432177"/>
                <a:gd name="csX16" fmla="*/ 22221 w 237888"/>
                <a:gd name="csY16" fmla="*/ 376695 h 432177"/>
                <a:gd name="csX17" fmla="*/ 70970 w 237888"/>
                <a:gd name="csY17" fmla="*/ 410630 h 432177"/>
                <a:gd name="csX18" fmla="*/ 114896 w 237888"/>
                <a:gd name="csY18" fmla="*/ 408562 h 432177"/>
                <a:gd name="csX19" fmla="*/ 129710 w 237888"/>
                <a:gd name="csY19" fmla="*/ 400122 h 432177"/>
                <a:gd name="csX20" fmla="*/ 171052 w 237888"/>
                <a:gd name="csY20" fmla="*/ 431989 h 432177"/>
                <a:gd name="csX21" fmla="*/ 237888 w 237888"/>
                <a:gd name="csY21" fmla="*/ 388408 h 432177"/>
                <a:gd name="csX22" fmla="*/ 212394 w 237888"/>
                <a:gd name="csY22" fmla="*/ 362914 h 432177"/>
                <a:gd name="csX23" fmla="*/ 225141 w 237888"/>
                <a:gd name="csY23" fmla="*/ 336386 h 432177"/>
                <a:gd name="csX24" fmla="*/ 234271 w 237888"/>
                <a:gd name="csY24" fmla="*/ 289704 h 4321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37888" h="432177">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close/>
                </a:path>
              </a:pathLst>
            </a:custGeom>
            <a:noFill/>
            <a:ln w="1270" cap="rnd">
              <a:solidFill>
                <a:schemeClr val="bg1">
                  <a:lumMod val="50000"/>
                </a:schemeClr>
              </a:solidFill>
              <a:prstDash val="solid"/>
              <a:round/>
            </a:ln>
          </p:spPr>
          <p:txBody>
            <a:bodyPr/>
            <a:lstStyle/>
            <a:p>
              <a:endParaRPr lang="ja-JP" altLang="en-US"/>
            </a:p>
          </p:txBody>
        </p:sp>
        <p:sp>
          <p:nvSpPr>
            <p:cNvPr id="98" name="フリーフォーム: 図形 97">
              <a:extLst>
                <a:ext uri="{FF2B5EF4-FFF2-40B4-BE49-F238E27FC236}">
                  <a16:creationId xmlns:a16="http://schemas.microsoft.com/office/drawing/2014/main" id="{E497CE25-3947-0068-3162-A20558A2EB94}"/>
                </a:ext>
              </a:extLst>
            </p:cNvPr>
            <p:cNvSpPr/>
            <p:nvPr/>
          </p:nvSpPr>
          <p:spPr>
            <a:xfrm>
              <a:off x="5937749" y="1965453"/>
              <a:ext cx="181007" cy="222729"/>
            </a:xfrm>
            <a:custGeom>
              <a:avLst/>
              <a:gdLst>
                <a:gd name="csX0" fmla="*/ 28422 w 181007"/>
                <a:gd name="csY0" fmla="*/ 179321 h 222729"/>
                <a:gd name="csX1" fmla="*/ 27389 w 181007"/>
                <a:gd name="csY1" fmla="*/ 222730 h 222729"/>
                <a:gd name="csX2" fmla="*/ 107317 w 181007"/>
                <a:gd name="csY2" fmla="*/ 207915 h 222729"/>
                <a:gd name="csX3" fmla="*/ 145214 w 181007"/>
                <a:gd name="csY3" fmla="*/ 152793 h 222729"/>
                <a:gd name="csX4" fmla="*/ 152621 w 181007"/>
                <a:gd name="csY4" fmla="*/ 129366 h 222729"/>
                <a:gd name="csX5" fmla="*/ 178976 w 181007"/>
                <a:gd name="csY5" fmla="*/ 142113 h 222729"/>
                <a:gd name="csX6" fmla="*/ 176220 w 181007"/>
                <a:gd name="csY6" fmla="*/ 89402 h 222729"/>
                <a:gd name="csX7" fmla="*/ 154860 w 181007"/>
                <a:gd name="csY7" fmla="*/ 68903 h 222729"/>
                <a:gd name="csX8" fmla="*/ 137979 w 181007"/>
                <a:gd name="csY8" fmla="*/ 0 h 222729"/>
                <a:gd name="csX9" fmla="*/ 91641 w 181007"/>
                <a:gd name="csY9" fmla="*/ 17054 h 222729"/>
                <a:gd name="csX10" fmla="*/ 95775 w 181007"/>
                <a:gd name="csY10" fmla="*/ 38241 h 222729"/>
                <a:gd name="csX11" fmla="*/ 88368 w 181007"/>
                <a:gd name="csY11" fmla="*/ 57362 h 222729"/>
                <a:gd name="csX12" fmla="*/ 98876 w 181007"/>
                <a:gd name="csY12" fmla="*/ 91297 h 222729"/>
                <a:gd name="csX13" fmla="*/ 66319 w 181007"/>
                <a:gd name="csY13" fmla="*/ 84923 h 222729"/>
                <a:gd name="csX14" fmla="*/ 64252 w 181007"/>
                <a:gd name="csY14" fmla="*/ 112484 h 222729"/>
                <a:gd name="csX15" fmla="*/ 0 w 181007"/>
                <a:gd name="csY15" fmla="*/ 151759 h 222729"/>
                <a:gd name="csX16" fmla="*/ 28422 w 181007"/>
                <a:gd name="csY16" fmla="*/ 179321 h 2227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81007" h="222729">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99" name="フリーフォーム: 図形 98">
              <a:extLst>
                <a:ext uri="{FF2B5EF4-FFF2-40B4-BE49-F238E27FC236}">
                  <a16:creationId xmlns:a16="http://schemas.microsoft.com/office/drawing/2014/main" id="{7C10C384-3DA9-3E81-FCDA-C17BE7D20BCA}"/>
                </a:ext>
              </a:extLst>
            </p:cNvPr>
            <p:cNvSpPr/>
            <p:nvPr/>
          </p:nvSpPr>
          <p:spPr>
            <a:xfrm>
              <a:off x="5937749" y="1965453"/>
              <a:ext cx="181007" cy="222729"/>
            </a:xfrm>
            <a:custGeom>
              <a:avLst/>
              <a:gdLst>
                <a:gd name="csX0" fmla="*/ 28422 w 181007"/>
                <a:gd name="csY0" fmla="*/ 179321 h 222729"/>
                <a:gd name="csX1" fmla="*/ 27389 w 181007"/>
                <a:gd name="csY1" fmla="*/ 222730 h 222729"/>
                <a:gd name="csX2" fmla="*/ 107317 w 181007"/>
                <a:gd name="csY2" fmla="*/ 207915 h 222729"/>
                <a:gd name="csX3" fmla="*/ 145214 w 181007"/>
                <a:gd name="csY3" fmla="*/ 152793 h 222729"/>
                <a:gd name="csX4" fmla="*/ 152621 w 181007"/>
                <a:gd name="csY4" fmla="*/ 129366 h 222729"/>
                <a:gd name="csX5" fmla="*/ 178976 w 181007"/>
                <a:gd name="csY5" fmla="*/ 142113 h 222729"/>
                <a:gd name="csX6" fmla="*/ 176220 w 181007"/>
                <a:gd name="csY6" fmla="*/ 89402 h 222729"/>
                <a:gd name="csX7" fmla="*/ 154860 w 181007"/>
                <a:gd name="csY7" fmla="*/ 68903 h 222729"/>
                <a:gd name="csX8" fmla="*/ 137979 w 181007"/>
                <a:gd name="csY8" fmla="*/ 0 h 222729"/>
                <a:gd name="csX9" fmla="*/ 91641 w 181007"/>
                <a:gd name="csY9" fmla="*/ 17054 h 222729"/>
                <a:gd name="csX10" fmla="*/ 95775 w 181007"/>
                <a:gd name="csY10" fmla="*/ 38241 h 222729"/>
                <a:gd name="csX11" fmla="*/ 88368 w 181007"/>
                <a:gd name="csY11" fmla="*/ 57362 h 222729"/>
                <a:gd name="csX12" fmla="*/ 98876 w 181007"/>
                <a:gd name="csY12" fmla="*/ 91297 h 222729"/>
                <a:gd name="csX13" fmla="*/ 66319 w 181007"/>
                <a:gd name="csY13" fmla="*/ 84923 h 222729"/>
                <a:gd name="csX14" fmla="*/ 64252 w 181007"/>
                <a:gd name="csY14" fmla="*/ 112484 h 222729"/>
                <a:gd name="csX15" fmla="*/ 0 w 181007"/>
                <a:gd name="csY15" fmla="*/ 151759 h 222729"/>
                <a:gd name="csX16" fmla="*/ 28422 w 181007"/>
                <a:gd name="csY16" fmla="*/ 179321 h 2227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81007" h="222729">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close/>
                </a:path>
              </a:pathLst>
            </a:custGeom>
            <a:noFill/>
            <a:ln w="1270" cap="rnd">
              <a:solidFill>
                <a:schemeClr val="bg1">
                  <a:lumMod val="50000"/>
                </a:schemeClr>
              </a:solidFill>
              <a:prstDash val="solid"/>
              <a:round/>
            </a:ln>
          </p:spPr>
          <p:txBody>
            <a:bodyPr/>
            <a:lstStyle/>
            <a:p>
              <a:endParaRPr lang="ja-JP" altLang="en-US"/>
            </a:p>
          </p:txBody>
        </p:sp>
        <p:sp>
          <p:nvSpPr>
            <p:cNvPr id="100" name="フリーフォーム: 図形 99">
              <a:extLst>
                <a:ext uri="{FF2B5EF4-FFF2-40B4-BE49-F238E27FC236}">
                  <a16:creationId xmlns:a16="http://schemas.microsoft.com/office/drawing/2014/main" id="{1A5E6C24-878C-1388-5FD3-6A1DD67658E7}"/>
                </a:ext>
              </a:extLst>
            </p:cNvPr>
            <p:cNvSpPr/>
            <p:nvPr/>
          </p:nvSpPr>
          <p:spPr>
            <a:xfrm>
              <a:off x="5239071" y="2706163"/>
              <a:ext cx="416477" cy="292494"/>
            </a:xfrm>
            <a:custGeom>
              <a:avLst/>
              <a:gdLst>
                <a:gd name="csX0" fmla="*/ 79583 w 416477"/>
                <a:gd name="csY0" fmla="*/ 196202 h 292494"/>
                <a:gd name="csX1" fmla="*/ 73210 w 416477"/>
                <a:gd name="csY1" fmla="*/ 235821 h 292494"/>
                <a:gd name="csX2" fmla="*/ 91469 w 416477"/>
                <a:gd name="csY2" fmla="*/ 263383 h 292494"/>
                <a:gd name="csX3" fmla="*/ 168641 w 416477"/>
                <a:gd name="csY3" fmla="*/ 269067 h 292494"/>
                <a:gd name="csX4" fmla="*/ 200164 w 416477"/>
                <a:gd name="csY4" fmla="*/ 247190 h 292494"/>
                <a:gd name="csX5" fmla="*/ 228931 w 416477"/>
                <a:gd name="csY5" fmla="*/ 292494 h 292494"/>
                <a:gd name="csX6" fmla="*/ 268206 w 416477"/>
                <a:gd name="csY6" fmla="*/ 267689 h 292494"/>
                <a:gd name="csX7" fmla="*/ 281470 w 416477"/>
                <a:gd name="csY7" fmla="*/ 233065 h 292494"/>
                <a:gd name="csX8" fmla="*/ 324879 w 416477"/>
                <a:gd name="csY8" fmla="*/ 191379 h 292494"/>
                <a:gd name="csX9" fmla="*/ 362775 w 416477"/>
                <a:gd name="csY9" fmla="*/ 185694 h 292494"/>
                <a:gd name="csX10" fmla="*/ 383274 w 416477"/>
                <a:gd name="csY10" fmla="*/ 160200 h 292494"/>
                <a:gd name="csX11" fmla="*/ 415831 w 416477"/>
                <a:gd name="csY11" fmla="*/ 141079 h 292494"/>
                <a:gd name="csX12" fmla="*/ 373456 w 416477"/>
                <a:gd name="csY12" fmla="*/ 95086 h 292494"/>
                <a:gd name="csX13" fmla="*/ 333147 w 416477"/>
                <a:gd name="csY13" fmla="*/ 66492 h 292494"/>
                <a:gd name="csX14" fmla="*/ 233065 w 416477"/>
                <a:gd name="csY14" fmla="*/ 56156 h 292494"/>
                <a:gd name="csX15" fmla="*/ 147797 w 416477"/>
                <a:gd name="csY15" fmla="*/ 16881 h 292494"/>
                <a:gd name="csX16" fmla="*/ 70970 w 416477"/>
                <a:gd name="csY16" fmla="*/ 0 h 292494"/>
                <a:gd name="csX17" fmla="*/ 53056 w 416477"/>
                <a:gd name="csY17" fmla="*/ 45648 h 292494"/>
                <a:gd name="csX18" fmla="*/ 0 w 416477"/>
                <a:gd name="csY18" fmla="*/ 128504 h 292494"/>
                <a:gd name="csX19" fmla="*/ 79239 w 416477"/>
                <a:gd name="csY19" fmla="*/ 196374 h 2924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16477" h="292494">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1" name="フリーフォーム: 図形 100">
              <a:extLst>
                <a:ext uri="{FF2B5EF4-FFF2-40B4-BE49-F238E27FC236}">
                  <a16:creationId xmlns:a16="http://schemas.microsoft.com/office/drawing/2014/main" id="{DC31516C-5374-B20C-3C4C-6EDE1D437AFA}"/>
                </a:ext>
              </a:extLst>
            </p:cNvPr>
            <p:cNvSpPr/>
            <p:nvPr/>
          </p:nvSpPr>
          <p:spPr>
            <a:xfrm>
              <a:off x="5239071" y="2706163"/>
              <a:ext cx="416477" cy="292494"/>
            </a:xfrm>
            <a:custGeom>
              <a:avLst/>
              <a:gdLst>
                <a:gd name="csX0" fmla="*/ 79583 w 416477"/>
                <a:gd name="csY0" fmla="*/ 196202 h 292494"/>
                <a:gd name="csX1" fmla="*/ 73210 w 416477"/>
                <a:gd name="csY1" fmla="*/ 235821 h 292494"/>
                <a:gd name="csX2" fmla="*/ 91469 w 416477"/>
                <a:gd name="csY2" fmla="*/ 263383 h 292494"/>
                <a:gd name="csX3" fmla="*/ 168641 w 416477"/>
                <a:gd name="csY3" fmla="*/ 269067 h 292494"/>
                <a:gd name="csX4" fmla="*/ 200164 w 416477"/>
                <a:gd name="csY4" fmla="*/ 247190 h 292494"/>
                <a:gd name="csX5" fmla="*/ 228931 w 416477"/>
                <a:gd name="csY5" fmla="*/ 292494 h 292494"/>
                <a:gd name="csX6" fmla="*/ 268206 w 416477"/>
                <a:gd name="csY6" fmla="*/ 267689 h 292494"/>
                <a:gd name="csX7" fmla="*/ 281470 w 416477"/>
                <a:gd name="csY7" fmla="*/ 233065 h 292494"/>
                <a:gd name="csX8" fmla="*/ 324879 w 416477"/>
                <a:gd name="csY8" fmla="*/ 191379 h 292494"/>
                <a:gd name="csX9" fmla="*/ 362775 w 416477"/>
                <a:gd name="csY9" fmla="*/ 185694 h 292494"/>
                <a:gd name="csX10" fmla="*/ 383274 w 416477"/>
                <a:gd name="csY10" fmla="*/ 160200 h 292494"/>
                <a:gd name="csX11" fmla="*/ 415831 w 416477"/>
                <a:gd name="csY11" fmla="*/ 141079 h 292494"/>
                <a:gd name="csX12" fmla="*/ 373456 w 416477"/>
                <a:gd name="csY12" fmla="*/ 95086 h 292494"/>
                <a:gd name="csX13" fmla="*/ 333147 w 416477"/>
                <a:gd name="csY13" fmla="*/ 66492 h 292494"/>
                <a:gd name="csX14" fmla="*/ 233065 w 416477"/>
                <a:gd name="csY14" fmla="*/ 56156 h 292494"/>
                <a:gd name="csX15" fmla="*/ 147797 w 416477"/>
                <a:gd name="csY15" fmla="*/ 16881 h 292494"/>
                <a:gd name="csX16" fmla="*/ 70970 w 416477"/>
                <a:gd name="csY16" fmla="*/ 0 h 292494"/>
                <a:gd name="csX17" fmla="*/ 53056 w 416477"/>
                <a:gd name="csY17" fmla="*/ 45648 h 292494"/>
                <a:gd name="csX18" fmla="*/ 0 w 416477"/>
                <a:gd name="csY18" fmla="*/ 128504 h 292494"/>
                <a:gd name="csX19" fmla="*/ 79239 w 416477"/>
                <a:gd name="csY19" fmla="*/ 196374 h 2924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16477" h="292494">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close/>
                </a:path>
              </a:pathLst>
            </a:custGeom>
            <a:noFill/>
            <a:ln w="1270" cap="rnd">
              <a:solidFill>
                <a:schemeClr val="bg1">
                  <a:lumMod val="50000"/>
                </a:schemeClr>
              </a:solidFill>
              <a:prstDash val="solid"/>
              <a:round/>
            </a:ln>
          </p:spPr>
          <p:txBody>
            <a:bodyPr/>
            <a:lstStyle/>
            <a:p>
              <a:endParaRPr lang="ja-JP" altLang="en-US"/>
            </a:p>
          </p:txBody>
        </p:sp>
        <p:sp>
          <p:nvSpPr>
            <p:cNvPr id="102" name="フリーフォーム: 図形 101">
              <a:extLst>
                <a:ext uri="{FF2B5EF4-FFF2-40B4-BE49-F238E27FC236}">
                  <a16:creationId xmlns:a16="http://schemas.microsoft.com/office/drawing/2014/main" id="{089B6E24-D663-BFF3-46C4-DD76527C4FEB}"/>
                </a:ext>
              </a:extLst>
            </p:cNvPr>
            <p:cNvSpPr/>
            <p:nvPr/>
          </p:nvSpPr>
          <p:spPr>
            <a:xfrm>
              <a:off x="6948732" y="2431067"/>
              <a:ext cx="403945" cy="349660"/>
            </a:xfrm>
            <a:custGeom>
              <a:avLst/>
              <a:gdLst>
                <a:gd name="csX0" fmla="*/ 177770 w 403945"/>
                <a:gd name="csY0" fmla="*/ 116963 h 349660"/>
                <a:gd name="csX1" fmla="*/ 161922 w 403945"/>
                <a:gd name="csY1" fmla="*/ 157272 h 349660"/>
                <a:gd name="csX2" fmla="*/ 87679 w 403945"/>
                <a:gd name="csY2" fmla="*/ 172086 h 349660"/>
                <a:gd name="csX3" fmla="*/ 63219 w 403945"/>
                <a:gd name="csY3" fmla="*/ 161406 h 349660"/>
                <a:gd name="csX4" fmla="*/ 23944 w 403945"/>
                <a:gd name="csY4" fmla="*/ 186900 h 349660"/>
                <a:gd name="csX5" fmla="*/ 23944 w 403945"/>
                <a:gd name="csY5" fmla="*/ 211361 h 349660"/>
                <a:gd name="csX6" fmla="*/ 10163 w 403945"/>
                <a:gd name="csY6" fmla="*/ 232548 h 349660"/>
                <a:gd name="csX7" fmla="*/ 14470 w 403945"/>
                <a:gd name="csY7" fmla="*/ 254770 h 349660"/>
                <a:gd name="csX8" fmla="*/ 0 w 403945"/>
                <a:gd name="csY8" fmla="*/ 297145 h 349660"/>
                <a:gd name="csX9" fmla="*/ 63391 w 403945"/>
                <a:gd name="csY9" fmla="*/ 311959 h 349660"/>
                <a:gd name="csX10" fmla="*/ 94225 w 403945"/>
                <a:gd name="csY10" fmla="*/ 332113 h 349660"/>
                <a:gd name="csX11" fmla="*/ 151587 w 403945"/>
                <a:gd name="csY11" fmla="*/ 349167 h 349660"/>
                <a:gd name="csX12" fmla="*/ 252358 w 403945"/>
                <a:gd name="csY12" fmla="*/ 314199 h 349660"/>
                <a:gd name="csX13" fmla="*/ 292667 w 403945"/>
                <a:gd name="csY13" fmla="*/ 324879 h 349660"/>
                <a:gd name="csX14" fmla="*/ 353129 w 403945"/>
                <a:gd name="csY14" fmla="*/ 289910 h 349660"/>
                <a:gd name="csX15" fmla="*/ 342449 w 403945"/>
                <a:gd name="csY15" fmla="*/ 260282 h 349660"/>
                <a:gd name="csX16" fmla="*/ 403945 w 403945"/>
                <a:gd name="csY16" fmla="*/ 210327 h 349660"/>
                <a:gd name="csX17" fmla="*/ 384824 w 403945"/>
                <a:gd name="csY17" fmla="*/ 173119 h 349660"/>
                <a:gd name="csX18" fmla="*/ 340210 w 403945"/>
                <a:gd name="csY18" fmla="*/ 207054 h 349660"/>
                <a:gd name="csX19" fmla="*/ 339865 w 403945"/>
                <a:gd name="csY19" fmla="*/ 187072 h 349660"/>
                <a:gd name="csX20" fmla="*/ 316783 w 403945"/>
                <a:gd name="csY20" fmla="*/ 176909 h 349660"/>
                <a:gd name="csX21" fmla="*/ 352957 w 403945"/>
                <a:gd name="csY21" fmla="*/ 146592 h 349660"/>
                <a:gd name="csX22" fmla="*/ 334008 w 403945"/>
                <a:gd name="csY22" fmla="*/ 85957 h 349660"/>
                <a:gd name="csX23" fmla="*/ 296628 w 403945"/>
                <a:gd name="csY23" fmla="*/ 113346 h 349660"/>
                <a:gd name="csX24" fmla="*/ 291461 w 403945"/>
                <a:gd name="csY24" fmla="*/ 92330 h 349660"/>
                <a:gd name="csX25" fmla="*/ 335042 w 403945"/>
                <a:gd name="csY25" fmla="*/ 63735 h 349660"/>
                <a:gd name="csX26" fmla="*/ 328668 w 403945"/>
                <a:gd name="csY26" fmla="*/ 37208 h 349660"/>
                <a:gd name="csX27" fmla="*/ 354163 w 403945"/>
                <a:gd name="csY27" fmla="*/ 37208 h 349660"/>
                <a:gd name="csX28" fmla="*/ 337109 w 403945"/>
                <a:gd name="csY28" fmla="*/ 0 h 349660"/>
                <a:gd name="csX29" fmla="*/ 280781 w 403945"/>
                <a:gd name="csY29" fmla="*/ 26528 h 349660"/>
                <a:gd name="csX30" fmla="*/ 256148 w 403945"/>
                <a:gd name="csY30" fmla="*/ 22394 h 349660"/>
                <a:gd name="csX31" fmla="*/ 177770 w 403945"/>
                <a:gd name="csY31" fmla="*/ 116619 h 34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03945" h="349660">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03" name="フリーフォーム: 図形 102">
              <a:extLst>
                <a:ext uri="{FF2B5EF4-FFF2-40B4-BE49-F238E27FC236}">
                  <a16:creationId xmlns:a16="http://schemas.microsoft.com/office/drawing/2014/main" id="{9A57B961-972D-7F43-E301-60606F3468DA}"/>
                </a:ext>
              </a:extLst>
            </p:cNvPr>
            <p:cNvSpPr/>
            <p:nvPr/>
          </p:nvSpPr>
          <p:spPr>
            <a:xfrm>
              <a:off x="6948732" y="2431067"/>
              <a:ext cx="403945" cy="349660"/>
            </a:xfrm>
            <a:custGeom>
              <a:avLst/>
              <a:gdLst>
                <a:gd name="csX0" fmla="*/ 177770 w 403945"/>
                <a:gd name="csY0" fmla="*/ 116963 h 349660"/>
                <a:gd name="csX1" fmla="*/ 161922 w 403945"/>
                <a:gd name="csY1" fmla="*/ 157272 h 349660"/>
                <a:gd name="csX2" fmla="*/ 87679 w 403945"/>
                <a:gd name="csY2" fmla="*/ 172086 h 349660"/>
                <a:gd name="csX3" fmla="*/ 63219 w 403945"/>
                <a:gd name="csY3" fmla="*/ 161406 h 349660"/>
                <a:gd name="csX4" fmla="*/ 23944 w 403945"/>
                <a:gd name="csY4" fmla="*/ 186900 h 349660"/>
                <a:gd name="csX5" fmla="*/ 23944 w 403945"/>
                <a:gd name="csY5" fmla="*/ 211361 h 349660"/>
                <a:gd name="csX6" fmla="*/ 10163 w 403945"/>
                <a:gd name="csY6" fmla="*/ 232548 h 349660"/>
                <a:gd name="csX7" fmla="*/ 14470 w 403945"/>
                <a:gd name="csY7" fmla="*/ 254770 h 349660"/>
                <a:gd name="csX8" fmla="*/ 0 w 403945"/>
                <a:gd name="csY8" fmla="*/ 297145 h 349660"/>
                <a:gd name="csX9" fmla="*/ 63391 w 403945"/>
                <a:gd name="csY9" fmla="*/ 311959 h 349660"/>
                <a:gd name="csX10" fmla="*/ 94225 w 403945"/>
                <a:gd name="csY10" fmla="*/ 332113 h 349660"/>
                <a:gd name="csX11" fmla="*/ 151587 w 403945"/>
                <a:gd name="csY11" fmla="*/ 349167 h 349660"/>
                <a:gd name="csX12" fmla="*/ 252358 w 403945"/>
                <a:gd name="csY12" fmla="*/ 314199 h 349660"/>
                <a:gd name="csX13" fmla="*/ 292667 w 403945"/>
                <a:gd name="csY13" fmla="*/ 324879 h 349660"/>
                <a:gd name="csX14" fmla="*/ 353129 w 403945"/>
                <a:gd name="csY14" fmla="*/ 289910 h 349660"/>
                <a:gd name="csX15" fmla="*/ 342449 w 403945"/>
                <a:gd name="csY15" fmla="*/ 260282 h 349660"/>
                <a:gd name="csX16" fmla="*/ 403945 w 403945"/>
                <a:gd name="csY16" fmla="*/ 210327 h 349660"/>
                <a:gd name="csX17" fmla="*/ 384824 w 403945"/>
                <a:gd name="csY17" fmla="*/ 173119 h 349660"/>
                <a:gd name="csX18" fmla="*/ 340210 w 403945"/>
                <a:gd name="csY18" fmla="*/ 207054 h 349660"/>
                <a:gd name="csX19" fmla="*/ 339865 w 403945"/>
                <a:gd name="csY19" fmla="*/ 187072 h 349660"/>
                <a:gd name="csX20" fmla="*/ 316783 w 403945"/>
                <a:gd name="csY20" fmla="*/ 176909 h 349660"/>
                <a:gd name="csX21" fmla="*/ 352957 w 403945"/>
                <a:gd name="csY21" fmla="*/ 146592 h 349660"/>
                <a:gd name="csX22" fmla="*/ 334008 w 403945"/>
                <a:gd name="csY22" fmla="*/ 85957 h 349660"/>
                <a:gd name="csX23" fmla="*/ 296628 w 403945"/>
                <a:gd name="csY23" fmla="*/ 113346 h 349660"/>
                <a:gd name="csX24" fmla="*/ 291461 w 403945"/>
                <a:gd name="csY24" fmla="*/ 92330 h 349660"/>
                <a:gd name="csX25" fmla="*/ 335042 w 403945"/>
                <a:gd name="csY25" fmla="*/ 63735 h 349660"/>
                <a:gd name="csX26" fmla="*/ 328668 w 403945"/>
                <a:gd name="csY26" fmla="*/ 37208 h 349660"/>
                <a:gd name="csX27" fmla="*/ 354163 w 403945"/>
                <a:gd name="csY27" fmla="*/ 37208 h 349660"/>
                <a:gd name="csX28" fmla="*/ 337109 w 403945"/>
                <a:gd name="csY28" fmla="*/ 0 h 349660"/>
                <a:gd name="csX29" fmla="*/ 280781 w 403945"/>
                <a:gd name="csY29" fmla="*/ 26528 h 349660"/>
                <a:gd name="csX30" fmla="*/ 256148 w 403945"/>
                <a:gd name="csY30" fmla="*/ 22394 h 349660"/>
                <a:gd name="csX31" fmla="*/ 177770 w 403945"/>
                <a:gd name="csY31" fmla="*/ 116619 h 34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03945" h="349660">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close/>
                </a:path>
              </a:pathLst>
            </a:custGeom>
            <a:noFill/>
            <a:ln w="1270" cap="rnd">
              <a:solidFill>
                <a:schemeClr val="bg1">
                  <a:lumMod val="50000"/>
                </a:schemeClr>
              </a:solidFill>
              <a:prstDash val="solid"/>
              <a:round/>
            </a:ln>
          </p:spPr>
          <p:txBody>
            <a:bodyPr/>
            <a:lstStyle/>
            <a:p>
              <a:endParaRPr lang="ja-JP" altLang="en-US"/>
            </a:p>
          </p:txBody>
        </p:sp>
        <p:sp>
          <p:nvSpPr>
            <p:cNvPr id="104" name="フリーフォーム: 図形 103">
              <a:extLst>
                <a:ext uri="{FF2B5EF4-FFF2-40B4-BE49-F238E27FC236}">
                  <a16:creationId xmlns:a16="http://schemas.microsoft.com/office/drawing/2014/main" id="{B52423DE-5168-0B9D-0BCD-5218599634F9}"/>
                </a:ext>
              </a:extLst>
            </p:cNvPr>
            <p:cNvSpPr/>
            <p:nvPr/>
          </p:nvSpPr>
          <p:spPr>
            <a:xfrm>
              <a:off x="3732447" y="3210190"/>
              <a:ext cx="928774" cy="781809"/>
            </a:xfrm>
            <a:custGeom>
              <a:avLst/>
              <a:gdLst>
                <a:gd name="csX0" fmla="*/ 916812 w 928774"/>
                <a:gd name="csY0" fmla="*/ 517808 h 781809"/>
                <a:gd name="csX1" fmla="*/ 913711 w 928774"/>
                <a:gd name="csY1" fmla="*/ 452005 h 781809"/>
                <a:gd name="csX2" fmla="*/ 849459 w 928774"/>
                <a:gd name="csY2" fmla="*/ 410663 h 781809"/>
                <a:gd name="csX3" fmla="*/ 826204 w 928774"/>
                <a:gd name="csY3" fmla="*/ 371388 h 781809"/>
                <a:gd name="csX4" fmla="*/ 770737 w 928774"/>
                <a:gd name="csY4" fmla="*/ 372077 h 781809"/>
                <a:gd name="csX5" fmla="*/ 730428 w 928774"/>
                <a:gd name="csY5" fmla="*/ 389475 h 781809"/>
                <a:gd name="csX6" fmla="*/ 730428 w 928774"/>
                <a:gd name="csY6" fmla="*/ 270617 h 781809"/>
                <a:gd name="csX7" fmla="*/ 664109 w 928774"/>
                <a:gd name="csY7" fmla="*/ 266311 h 781809"/>
                <a:gd name="csX8" fmla="*/ 629313 w 928774"/>
                <a:gd name="csY8" fmla="*/ 231343 h 781809"/>
                <a:gd name="csX9" fmla="*/ 616738 w 928774"/>
                <a:gd name="csY9" fmla="*/ 193101 h 781809"/>
                <a:gd name="csX10" fmla="*/ 626557 w 928774"/>
                <a:gd name="csY10" fmla="*/ 158305 h 781809"/>
                <a:gd name="csX11" fmla="*/ 609503 w 928774"/>
                <a:gd name="csY11" fmla="*/ 125232 h 781809"/>
                <a:gd name="csX12" fmla="*/ 605197 w 928774"/>
                <a:gd name="csY12" fmla="*/ 35141 h 781809"/>
                <a:gd name="csX13" fmla="*/ 580908 w 928774"/>
                <a:gd name="csY13" fmla="*/ 0 h 781809"/>
                <a:gd name="csX14" fmla="*/ 493573 w 928774"/>
                <a:gd name="csY14" fmla="*/ 47715 h 781809"/>
                <a:gd name="csX15" fmla="*/ 470491 w 928774"/>
                <a:gd name="csY15" fmla="*/ 40308 h 781809"/>
                <a:gd name="csX16" fmla="*/ 432594 w 928774"/>
                <a:gd name="csY16" fmla="*/ 47715 h 781809"/>
                <a:gd name="csX17" fmla="*/ 424153 w 928774"/>
                <a:gd name="csY17" fmla="*/ 102838 h 781809"/>
                <a:gd name="csX18" fmla="*/ 444135 w 928774"/>
                <a:gd name="csY18" fmla="*/ 124026 h 781809"/>
                <a:gd name="csX19" fmla="*/ 430527 w 928774"/>
                <a:gd name="csY19" fmla="*/ 164334 h 781809"/>
                <a:gd name="csX20" fmla="*/ 371615 w 928774"/>
                <a:gd name="csY20" fmla="*/ 215323 h 781809"/>
                <a:gd name="csX21" fmla="*/ 312530 w 928774"/>
                <a:gd name="csY21" fmla="*/ 226864 h 781809"/>
                <a:gd name="csX22" fmla="*/ 248450 w 928774"/>
                <a:gd name="csY22" fmla="*/ 193101 h 781809"/>
                <a:gd name="csX23" fmla="*/ 253618 w 928774"/>
                <a:gd name="csY23" fmla="*/ 241850 h 781809"/>
                <a:gd name="csX24" fmla="*/ 177824 w 928774"/>
                <a:gd name="csY24" fmla="*/ 254597 h 781809"/>
                <a:gd name="csX25" fmla="*/ 191433 w 928774"/>
                <a:gd name="csY25" fmla="*/ 287499 h 781809"/>
                <a:gd name="csX26" fmla="*/ 212448 w 928774"/>
                <a:gd name="csY26" fmla="*/ 285432 h 781809"/>
                <a:gd name="csX27" fmla="*/ 215549 w 928774"/>
                <a:gd name="csY27" fmla="*/ 342793 h 781809"/>
                <a:gd name="csX28" fmla="*/ 305640 w 928774"/>
                <a:gd name="csY28" fmla="*/ 292150 h 781809"/>
                <a:gd name="csX29" fmla="*/ 346121 w 928774"/>
                <a:gd name="csY29" fmla="*/ 340726 h 781809"/>
                <a:gd name="csX30" fmla="*/ 328206 w 928774"/>
                <a:gd name="csY30" fmla="*/ 366220 h 781809"/>
                <a:gd name="csX31" fmla="*/ 314597 w 928774"/>
                <a:gd name="csY31" fmla="*/ 348133 h 781809"/>
                <a:gd name="csX32" fmla="*/ 288242 w 928774"/>
                <a:gd name="csY32" fmla="*/ 416003 h 781809"/>
                <a:gd name="csX33" fmla="*/ 328206 w 928774"/>
                <a:gd name="csY33" fmla="*/ 376728 h 781809"/>
                <a:gd name="csX34" fmla="*/ 355595 w 928774"/>
                <a:gd name="csY34" fmla="*/ 382068 h 781809"/>
                <a:gd name="csX35" fmla="*/ 372476 w 928774"/>
                <a:gd name="csY35" fmla="*/ 410663 h 781809"/>
                <a:gd name="csX36" fmla="*/ 433455 w 928774"/>
                <a:gd name="csY36" fmla="*/ 355541 h 781809"/>
                <a:gd name="csX37" fmla="*/ 461878 w 928774"/>
                <a:gd name="csY37" fmla="*/ 376728 h 781809"/>
                <a:gd name="csX38" fmla="*/ 425015 w 928774"/>
                <a:gd name="csY38" fmla="*/ 429784 h 781809"/>
                <a:gd name="csX39" fmla="*/ 410373 w 928774"/>
                <a:gd name="csY39" fmla="*/ 458379 h 781809"/>
                <a:gd name="csX40" fmla="*/ 368170 w 928774"/>
                <a:gd name="csY40" fmla="*/ 475260 h 781809"/>
                <a:gd name="csX41" fmla="*/ 302884 w 928774"/>
                <a:gd name="csY41" fmla="*/ 511262 h 781809"/>
                <a:gd name="csX42" fmla="*/ 335613 w 928774"/>
                <a:gd name="csY42" fmla="*/ 528315 h 781809"/>
                <a:gd name="csX43" fmla="*/ 332512 w 928774"/>
                <a:gd name="csY43" fmla="*/ 563284 h 781809"/>
                <a:gd name="csX44" fmla="*/ 289275 w 928774"/>
                <a:gd name="csY44" fmla="*/ 584472 h 781809"/>
                <a:gd name="csX45" fmla="*/ 246039 w 928774"/>
                <a:gd name="csY45" fmla="*/ 579131 h 781809"/>
                <a:gd name="csX46" fmla="*/ 231224 w 928774"/>
                <a:gd name="csY46" fmla="*/ 556910 h 781809"/>
                <a:gd name="csX47" fmla="*/ 191261 w 928774"/>
                <a:gd name="csY47" fmla="*/ 599286 h 781809"/>
                <a:gd name="csX48" fmla="*/ 164905 w 928774"/>
                <a:gd name="csY48" fmla="*/ 592912 h 781809"/>
                <a:gd name="csX49" fmla="*/ 115467 w 928774"/>
                <a:gd name="csY49" fmla="*/ 615133 h 781809"/>
                <a:gd name="csX50" fmla="*/ 67063 w 928774"/>
                <a:gd name="csY50" fmla="*/ 638560 h 781809"/>
                <a:gd name="csX51" fmla="*/ 21759 w 928774"/>
                <a:gd name="csY51" fmla="*/ 642867 h 781809"/>
                <a:gd name="csX52" fmla="*/ 32266 w 928774"/>
                <a:gd name="csY52" fmla="*/ 678869 h 781809"/>
                <a:gd name="csX53" fmla="*/ 54 w 928774"/>
                <a:gd name="csY53" fmla="*/ 763792 h 781809"/>
                <a:gd name="csX54" fmla="*/ 99792 w 928774"/>
                <a:gd name="csY54" fmla="*/ 755351 h 781809"/>
                <a:gd name="csX55" fmla="*/ 139755 w 928774"/>
                <a:gd name="csY55" fmla="*/ 765859 h 781809"/>
                <a:gd name="csX56" fmla="*/ 220889 w 928774"/>
                <a:gd name="csY56" fmla="*/ 764826 h 781809"/>
                <a:gd name="csX57" fmla="*/ 244833 w 928774"/>
                <a:gd name="csY57" fmla="*/ 734508 h 781809"/>
                <a:gd name="csX58" fmla="*/ 324072 w 928774"/>
                <a:gd name="csY58" fmla="*/ 737092 h 781809"/>
                <a:gd name="csX59" fmla="*/ 361968 w 928774"/>
                <a:gd name="csY59" fmla="*/ 755179 h 781809"/>
                <a:gd name="csX60" fmla="*/ 410373 w 928774"/>
                <a:gd name="csY60" fmla="*/ 729685 h 781809"/>
                <a:gd name="csX61" fmla="*/ 440863 w 928774"/>
                <a:gd name="csY61" fmla="*/ 741398 h 781809"/>
                <a:gd name="csX62" fmla="*/ 515623 w 928774"/>
                <a:gd name="csY62" fmla="*/ 780673 h 781809"/>
                <a:gd name="csX63" fmla="*/ 592450 w 928774"/>
                <a:gd name="csY63" fmla="*/ 709531 h 781809"/>
                <a:gd name="csX64" fmla="*/ 669277 w 928774"/>
                <a:gd name="csY64" fmla="*/ 726584 h 781809"/>
                <a:gd name="csX65" fmla="*/ 714581 w 928774"/>
                <a:gd name="csY65" fmla="*/ 725551 h 781809"/>
                <a:gd name="csX66" fmla="*/ 773493 w 928774"/>
                <a:gd name="csY66" fmla="*/ 758452 h 781809"/>
                <a:gd name="csX67" fmla="*/ 812423 w 928774"/>
                <a:gd name="csY67" fmla="*/ 727618 h 781809"/>
                <a:gd name="csX68" fmla="*/ 860828 w 928774"/>
                <a:gd name="csY68" fmla="*/ 715904 h 781809"/>
                <a:gd name="csX69" fmla="*/ 867201 w 928774"/>
                <a:gd name="csY69" fmla="*/ 669222 h 781809"/>
                <a:gd name="csX70" fmla="*/ 858761 w 928774"/>
                <a:gd name="csY70" fmla="*/ 641661 h 781809"/>
                <a:gd name="csX71" fmla="*/ 903031 w 928774"/>
                <a:gd name="csY71" fmla="*/ 581199 h 781809"/>
                <a:gd name="csX72" fmla="*/ 928008 w 928774"/>
                <a:gd name="csY72" fmla="*/ 571380 h 781809"/>
                <a:gd name="csX73" fmla="*/ 916812 w 928774"/>
                <a:gd name="csY73" fmla="*/ 517635 h 781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928774" h="781809">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5" name="フリーフォーム: 図形 104">
              <a:extLst>
                <a:ext uri="{FF2B5EF4-FFF2-40B4-BE49-F238E27FC236}">
                  <a16:creationId xmlns:a16="http://schemas.microsoft.com/office/drawing/2014/main" id="{751DF5F6-B80C-77F0-2419-EF24BFC7139F}"/>
                </a:ext>
              </a:extLst>
            </p:cNvPr>
            <p:cNvSpPr/>
            <p:nvPr/>
          </p:nvSpPr>
          <p:spPr>
            <a:xfrm>
              <a:off x="3732447" y="3210190"/>
              <a:ext cx="928774" cy="781809"/>
            </a:xfrm>
            <a:custGeom>
              <a:avLst/>
              <a:gdLst>
                <a:gd name="csX0" fmla="*/ 916812 w 928774"/>
                <a:gd name="csY0" fmla="*/ 517808 h 781809"/>
                <a:gd name="csX1" fmla="*/ 913711 w 928774"/>
                <a:gd name="csY1" fmla="*/ 452005 h 781809"/>
                <a:gd name="csX2" fmla="*/ 849459 w 928774"/>
                <a:gd name="csY2" fmla="*/ 410663 h 781809"/>
                <a:gd name="csX3" fmla="*/ 826204 w 928774"/>
                <a:gd name="csY3" fmla="*/ 371388 h 781809"/>
                <a:gd name="csX4" fmla="*/ 770737 w 928774"/>
                <a:gd name="csY4" fmla="*/ 372077 h 781809"/>
                <a:gd name="csX5" fmla="*/ 730428 w 928774"/>
                <a:gd name="csY5" fmla="*/ 389475 h 781809"/>
                <a:gd name="csX6" fmla="*/ 730428 w 928774"/>
                <a:gd name="csY6" fmla="*/ 270617 h 781809"/>
                <a:gd name="csX7" fmla="*/ 664109 w 928774"/>
                <a:gd name="csY7" fmla="*/ 266311 h 781809"/>
                <a:gd name="csX8" fmla="*/ 629313 w 928774"/>
                <a:gd name="csY8" fmla="*/ 231343 h 781809"/>
                <a:gd name="csX9" fmla="*/ 616738 w 928774"/>
                <a:gd name="csY9" fmla="*/ 193101 h 781809"/>
                <a:gd name="csX10" fmla="*/ 626557 w 928774"/>
                <a:gd name="csY10" fmla="*/ 158305 h 781809"/>
                <a:gd name="csX11" fmla="*/ 609503 w 928774"/>
                <a:gd name="csY11" fmla="*/ 125232 h 781809"/>
                <a:gd name="csX12" fmla="*/ 605197 w 928774"/>
                <a:gd name="csY12" fmla="*/ 35141 h 781809"/>
                <a:gd name="csX13" fmla="*/ 580908 w 928774"/>
                <a:gd name="csY13" fmla="*/ 0 h 781809"/>
                <a:gd name="csX14" fmla="*/ 493573 w 928774"/>
                <a:gd name="csY14" fmla="*/ 47715 h 781809"/>
                <a:gd name="csX15" fmla="*/ 470491 w 928774"/>
                <a:gd name="csY15" fmla="*/ 40308 h 781809"/>
                <a:gd name="csX16" fmla="*/ 432594 w 928774"/>
                <a:gd name="csY16" fmla="*/ 47715 h 781809"/>
                <a:gd name="csX17" fmla="*/ 424153 w 928774"/>
                <a:gd name="csY17" fmla="*/ 102838 h 781809"/>
                <a:gd name="csX18" fmla="*/ 444135 w 928774"/>
                <a:gd name="csY18" fmla="*/ 124026 h 781809"/>
                <a:gd name="csX19" fmla="*/ 430527 w 928774"/>
                <a:gd name="csY19" fmla="*/ 164334 h 781809"/>
                <a:gd name="csX20" fmla="*/ 371615 w 928774"/>
                <a:gd name="csY20" fmla="*/ 215323 h 781809"/>
                <a:gd name="csX21" fmla="*/ 312530 w 928774"/>
                <a:gd name="csY21" fmla="*/ 226864 h 781809"/>
                <a:gd name="csX22" fmla="*/ 248450 w 928774"/>
                <a:gd name="csY22" fmla="*/ 193101 h 781809"/>
                <a:gd name="csX23" fmla="*/ 253618 w 928774"/>
                <a:gd name="csY23" fmla="*/ 241850 h 781809"/>
                <a:gd name="csX24" fmla="*/ 177824 w 928774"/>
                <a:gd name="csY24" fmla="*/ 254597 h 781809"/>
                <a:gd name="csX25" fmla="*/ 191433 w 928774"/>
                <a:gd name="csY25" fmla="*/ 287499 h 781809"/>
                <a:gd name="csX26" fmla="*/ 212448 w 928774"/>
                <a:gd name="csY26" fmla="*/ 285432 h 781809"/>
                <a:gd name="csX27" fmla="*/ 215549 w 928774"/>
                <a:gd name="csY27" fmla="*/ 342793 h 781809"/>
                <a:gd name="csX28" fmla="*/ 305640 w 928774"/>
                <a:gd name="csY28" fmla="*/ 292150 h 781809"/>
                <a:gd name="csX29" fmla="*/ 346121 w 928774"/>
                <a:gd name="csY29" fmla="*/ 340726 h 781809"/>
                <a:gd name="csX30" fmla="*/ 328206 w 928774"/>
                <a:gd name="csY30" fmla="*/ 366220 h 781809"/>
                <a:gd name="csX31" fmla="*/ 314597 w 928774"/>
                <a:gd name="csY31" fmla="*/ 348133 h 781809"/>
                <a:gd name="csX32" fmla="*/ 288242 w 928774"/>
                <a:gd name="csY32" fmla="*/ 416003 h 781809"/>
                <a:gd name="csX33" fmla="*/ 328206 w 928774"/>
                <a:gd name="csY33" fmla="*/ 376728 h 781809"/>
                <a:gd name="csX34" fmla="*/ 355595 w 928774"/>
                <a:gd name="csY34" fmla="*/ 382068 h 781809"/>
                <a:gd name="csX35" fmla="*/ 372476 w 928774"/>
                <a:gd name="csY35" fmla="*/ 410663 h 781809"/>
                <a:gd name="csX36" fmla="*/ 433455 w 928774"/>
                <a:gd name="csY36" fmla="*/ 355541 h 781809"/>
                <a:gd name="csX37" fmla="*/ 461878 w 928774"/>
                <a:gd name="csY37" fmla="*/ 376728 h 781809"/>
                <a:gd name="csX38" fmla="*/ 425015 w 928774"/>
                <a:gd name="csY38" fmla="*/ 429784 h 781809"/>
                <a:gd name="csX39" fmla="*/ 410373 w 928774"/>
                <a:gd name="csY39" fmla="*/ 458379 h 781809"/>
                <a:gd name="csX40" fmla="*/ 368170 w 928774"/>
                <a:gd name="csY40" fmla="*/ 475260 h 781809"/>
                <a:gd name="csX41" fmla="*/ 302884 w 928774"/>
                <a:gd name="csY41" fmla="*/ 511262 h 781809"/>
                <a:gd name="csX42" fmla="*/ 335613 w 928774"/>
                <a:gd name="csY42" fmla="*/ 528315 h 781809"/>
                <a:gd name="csX43" fmla="*/ 332512 w 928774"/>
                <a:gd name="csY43" fmla="*/ 563284 h 781809"/>
                <a:gd name="csX44" fmla="*/ 289275 w 928774"/>
                <a:gd name="csY44" fmla="*/ 584472 h 781809"/>
                <a:gd name="csX45" fmla="*/ 246039 w 928774"/>
                <a:gd name="csY45" fmla="*/ 579131 h 781809"/>
                <a:gd name="csX46" fmla="*/ 231224 w 928774"/>
                <a:gd name="csY46" fmla="*/ 556910 h 781809"/>
                <a:gd name="csX47" fmla="*/ 191261 w 928774"/>
                <a:gd name="csY47" fmla="*/ 599286 h 781809"/>
                <a:gd name="csX48" fmla="*/ 164905 w 928774"/>
                <a:gd name="csY48" fmla="*/ 592912 h 781809"/>
                <a:gd name="csX49" fmla="*/ 115467 w 928774"/>
                <a:gd name="csY49" fmla="*/ 615133 h 781809"/>
                <a:gd name="csX50" fmla="*/ 67063 w 928774"/>
                <a:gd name="csY50" fmla="*/ 638560 h 781809"/>
                <a:gd name="csX51" fmla="*/ 21759 w 928774"/>
                <a:gd name="csY51" fmla="*/ 642867 h 781809"/>
                <a:gd name="csX52" fmla="*/ 32266 w 928774"/>
                <a:gd name="csY52" fmla="*/ 678869 h 781809"/>
                <a:gd name="csX53" fmla="*/ 54 w 928774"/>
                <a:gd name="csY53" fmla="*/ 763792 h 781809"/>
                <a:gd name="csX54" fmla="*/ 99792 w 928774"/>
                <a:gd name="csY54" fmla="*/ 755351 h 781809"/>
                <a:gd name="csX55" fmla="*/ 139755 w 928774"/>
                <a:gd name="csY55" fmla="*/ 765859 h 781809"/>
                <a:gd name="csX56" fmla="*/ 220889 w 928774"/>
                <a:gd name="csY56" fmla="*/ 764826 h 781809"/>
                <a:gd name="csX57" fmla="*/ 244833 w 928774"/>
                <a:gd name="csY57" fmla="*/ 734508 h 781809"/>
                <a:gd name="csX58" fmla="*/ 324072 w 928774"/>
                <a:gd name="csY58" fmla="*/ 737092 h 781809"/>
                <a:gd name="csX59" fmla="*/ 361968 w 928774"/>
                <a:gd name="csY59" fmla="*/ 755179 h 781809"/>
                <a:gd name="csX60" fmla="*/ 410373 w 928774"/>
                <a:gd name="csY60" fmla="*/ 729685 h 781809"/>
                <a:gd name="csX61" fmla="*/ 440863 w 928774"/>
                <a:gd name="csY61" fmla="*/ 741398 h 781809"/>
                <a:gd name="csX62" fmla="*/ 515623 w 928774"/>
                <a:gd name="csY62" fmla="*/ 780673 h 781809"/>
                <a:gd name="csX63" fmla="*/ 592450 w 928774"/>
                <a:gd name="csY63" fmla="*/ 709531 h 781809"/>
                <a:gd name="csX64" fmla="*/ 669277 w 928774"/>
                <a:gd name="csY64" fmla="*/ 726584 h 781809"/>
                <a:gd name="csX65" fmla="*/ 714581 w 928774"/>
                <a:gd name="csY65" fmla="*/ 725551 h 781809"/>
                <a:gd name="csX66" fmla="*/ 773493 w 928774"/>
                <a:gd name="csY66" fmla="*/ 758452 h 781809"/>
                <a:gd name="csX67" fmla="*/ 812423 w 928774"/>
                <a:gd name="csY67" fmla="*/ 727618 h 781809"/>
                <a:gd name="csX68" fmla="*/ 860828 w 928774"/>
                <a:gd name="csY68" fmla="*/ 715904 h 781809"/>
                <a:gd name="csX69" fmla="*/ 867201 w 928774"/>
                <a:gd name="csY69" fmla="*/ 669222 h 781809"/>
                <a:gd name="csX70" fmla="*/ 858761 w 928774"/>
                <a:gd name="csY70" fmla="*/ 641661 h 781809"/>
                <a:gd name="csX71" fmla="*/ 903031 w 928774"/>
                <a:gd name="csY71" fmla="*/ 581199 h 781809"/>
                <a:gd name="csX72" fmla="*/ 928008 w 928774"/>
                <a:gd name="csY72" fmla="*/ 571380 h 781809"/>
                <a:gd name="csX73" fmla="*/ 916812 w 928774"/>
                <a:gd name="csY73" fmla="*/ 517635 h 781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928774" h="781809">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close/>
                </a:path>
              </a:pathLst>
            </a:custGeom>
            <a:noFill/>
            <a:ln w="1270" cap="rnd">
              <a:solidFill>
                <a:schemeClr val="bg1">
                  <a:lumMod val="50000"/>
                </a:schemeClr>
              </a:solidFill>
              <a:prstDash val="solid"/>
              <a:round/>
            </a:ln>
          </p:spPr>
          <p:txBody>
            <a:bodyPr/>
            <a:lstStyle/>
            <a:p>
              <a:endParaRPr lang="ja-JP" altLang="en-US"/>
            </a:p>
          </p:txBody>
        </p:sp>
        <p:sp>
          <p:nvSpPr>
            <p:cNvPr id="106" name="フリーフォーム: 図形 105">
              <a:extLst>
                <a:ext uri="{FF2B5EF4-FFF2-40B4-BE49-F238E27FC236}">
                  <a16:creationId xmlns:a16="http://schemas.microsoft.com/office/drawing/2014/main" id="{611514AA-2FFF-FC0B-2CCC-43B76233FFC6}"/>
                </a:ext>
              </a:extLst>
            </p:cNvPr>
            <p:cNvSpPr/>
            <p:nvPr/>
          </p:nvSpPr>
          <p:spPr>
            <a:xfrm>
              <a:off x="3758283" y="3488948"/>
              <a:ext cx="32459" cy="52378"/>
            </a:xfrm>
            <a:custGeom>
              <a:avLst/>
              <a:gdLst>
                <a:gd name="csX0" fmla="*/ 25552 w 32459"/>
                <a:gd name="csY0" fmla="*/ 51805 h 52378"/>
                <a:gd name="csX1" fmla="*/ 30375 w 32459"/>
                <a:gd name="csY1" fmla="*/ 8741 h 52378"/>
                <a:gd name="csX2" fmla="*/ 2469 w 32459"/>
                <a:gd name="csY2" fmla="*/ 2367 h 52378"/>
                <a:gd name="csX3" fmla="*/ 5053 w 32459"/>
                <a:gd name="csY3" fmla="*/ 44743 h 52378"/>
                <a:gd name="csX4" fmla="*/ 25379 w 32459"/>
                <a:gd name="csY4" fmla="*/ 51633 h 52378"/>
              </a:gdLst>
              <a:ahLst/>
              <a:cxnLst>
                <a:cxn ang="0">
                  <a:pos x="csX0" y="csY0"/>
                </a:cxn>
                <a:cxn ang="0">
                  <a:pos x="csX1" y="csY1"/>
                </a:cxn>
                <a:cxn ang="0">
                  <a:pos x="csX2" y="csY2"/>
                </a:cxn>
                <a:cxn ang="0">
                  <a:pos x="csX3" y="csY3"/>
                </a:cxn>
                <a:cxn ang="0">
                  <a:pos x="csX4" y="csY4"/>
                </a:cxn>
              </a:cxnLst>
              <a:rect l="l" t="t" r="r" b="b"/>
              <a:pathLst>
                <a:path w="32459" h="52378">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7" name="フリーフォーム: 図形 106">
              <a:extLst>
                <a:ext uri="{FF2B5EF4-FFF2-40B4-BE49-F238E27FC236}">
                  <a16:creationId xmlns:a16="http://schemas.microsoft.com/office/drawing/2014/main" id="{406FB18B-8669-8B20-1FF8-90E16C29AD53}"/>
                </a:ext>
              </a:extLst>
            </p:cNvPr>
            <p:cNvSpPr/>
            <p:nvPr/>
          </p:nvSpPr>
          <p:spPr>
            <a:xfrm>
              <a:off x="3758283" y="3488948"/>
              <a:ext cx="32459" cy="52378"/>
            </a:xfrm>
            <a:custGeom>
              <a:avLst/>
              <a:gdLst>
                <a:gd name="csX0" fmla="*/ 25552 w 32459"/>
                <a:gd name="csY0" fmla="*/ 51805 h 52378"/>
                <a:gd name="csX1" fmla="*/ 30375 w 32459"/>
                <a:gd name="csY1" fmla="*/ 8741 h 52378"/>
                <a:gd name="csX2" fmla="*/ 2469 w 32459"/>
                <a:gd name="csY2" fmla="*/ 2367 h 52378"/>
                <a:gd name="csX3" fmla="*/ 5053 w 32459"/>
                <a:gd name="csY3" fmla="*/ 44743 h 52378"/>
                <a:gd name="csX4" fmla="*/ 25379 w 32459"/>
                <a:gd name="csY4" fmla="*/ 51633 h 52378"/>
              </a:gdLst>
              <a:ahLst/>
              <a:cxnLst>
                <a:cxn ang="0">
                  <a:pos x="csX0" y="csY0"/>
                </a:cxn>
                <a:cxn ang="0">
                  <a:pos x="csX1" y="csY1"/>
                </a:cxn>
                <a:cxn ang="0">
                  <a:pos x="csX2" y="csY2"/>
                </a:cxn>
                <a:cxn ang="0">
                  <a:pos x="csX3" y="csY3"/>
                </a:cxn>
                <a:cxn ang="0">
                  <a:pos x="csX4" y="csY4"/>
                </a:cxn>
              </a:cxnLst>
              <a:rect l="l" t="t" r="r" b="b"/>
              <a:pathLst>
                <a:path w="32459" h="52378">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close/>
                </a:path>
              </a:pathLst>
            </a:custGeom>
            <a:noFill/>
            <a:ln w="1270" cap="rnd">
              <a:solidFill>
                <a:schemeClr val="bg1">
                  <a:lumMod val="50000"/>
                </a:schemeClr>
              </a:solidFill>
              <a:prstDash val="solid"/>
              <a:round/>
            </a:ln>
          </p:spPr>
          <p:txBody>
            <a:bodyPr/>
            <a:lstStyle/>
            <a:p>
              <a:endParaRPr lang="ja-JP" altLang="en-US"/>
            </a:p>
          </p:txBody>
        </p:sp>
        <p:sp>
          <p:nvSpPr>
            <p:cNvPr id="108" name="フリーフォーム: 図形 107">
              <a:extLst>
                <a:ext uri="{FF2B5EF4-FFF2-40B4-BE49-F238E27FC236}">
                  <a16:creationId xmlns:a16="http://schemas.microsoft.com/office/drawing/2014/main" id="{CC3B553D-A65C-BB8D-96B4-B29ADE12F212}"/>
                </a:ext>
              </a:extLst>
            </p:cNvPr>
            <p:cNvSpPr/>
            <p:nvPr/>
          </p:nvSpPr>
          <p:spPr>
            <a:xfrm>
              <a:off x="5136577" y="2834323"/>
              <a:ext cx="332012" cy="220176"/>
            </a:xfrm>
            <a:custGeom>
              <a:avLst/>
              <a:gdLst>
                <a:gd name="csX0" fmla="*/ 63563 w 332012"/>
                <a:gd name="csY0" fmla="*/ 98531 h 220176"/>
                <a:gd name="csX1" fmla="*/ 97154 w 332012"/>
                <a:gd name="csY1" fmla="*/ 118341 h 220176"/>
                <a:gd name="csX2" fmla="*/ 118858 w 332012"/>
                <a:gd name="csY2" fmla="*/ 157961 h 220176"/>
                <a:gd name="csX3" fmla="*/ 134361 w 332012"/>
                <a:gd name="csY3" fmla="*/ 192584 h 220176"/>
                <a:gd name="csX4" fmla="*/ 172947 w 332012"/>
                <a:gd name="csY4" fmla="*/ 186211 h 220176"/>
                <a:gd name="csX5" fmla="*/ 179321 w 332012"/>
                <a:gd name="csY5" fmla="*/ 200336 h 220176"/>
                <a:gd name="csX6" fmla="*/ 254425 w 332012"/>
                <a:gd name="csY6" fmla="*/ 220146 h 220176"/>
                <a:gd name="csX7" fmla="*/ 289566 w 332012"/>
                <a:gd name="csY7" fmla="*/ 188967 h 220176"/>
                <a:gd name="csX8" fmla="*/ 331941 w 332012"/>
                <a:gd name="csY8" fmla="*/ 177598 h 220176"/>
                <a:gd name="csX9" fmla="*/ 331769 w 332012"/>
                <a:gd name="csY9" fmla="*/ 164162 h 220176"/>
                <a:gd name="csX10" fmla="*/ 303002 w 332012"/>
                <a:gd name="csY10" fmla="*/ 118858 h 220176"/>
                <a:gd name="csX11" fmla="*/ 271479 w 332012"/>
                <a:gd name="csY11" fmla="*/ 140735 h 220176"/>
                <a:gd name="csX12" fmla="*/ 194307 w 332012"/>
                <a:gd name="csY12" fmla="*/ 135050 h 220176"/>
                <a:gd name="csX13" fmla="*/ 176048 w 332012"/>
                <a:gd name="csY13" fmla="*/ 107489 h 220176"/>
                <a:gd name="csX14" fmla="*/ 182421 w 332012"/>
                <a:gd name="csY14" fmla="*/ 67870 h 220176"/>
                <a:gd name="csX15" fmla="*/ 103183 w 332012"/>
                <a:gd name="csY15" fmla="*/ 0 h 220176"/>
                <a:gd name="csX16" fmla="*/ 36863 w 332012"/>
                <a:gd name="csY16" fmla="*/ 41342 h 220176"/>
                <a:gd name="csX17" fmla="*/ 11541 w 332012"/>
                <a:gd name="csY17" fmla="*/ 24288 h 220176"/>
                <a:gd name="csX18" fmla="*/ 0 w 332012"/>
                <a:gd name="csY18" fmla="*/ 45476 h 220176"/>
                <a:gd name="csX19" fmla="*/ 63908 w 332012"/>
                <a:gd name="csY19" fmla="*/ 98187 h 2201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32012" h="220176">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9" name="フリーフォーム: 図形 108">
              <a:extLst>
                <a:ext uri="{FF2B5EF4-FFF2-40B4-BE49-F238E27FC236}">
                  <a16:creationId xmlns:a16="http://schemas.microsoft.com/office/drawing/2014/main" id="{09530BBF-65DB-6B27-1682-F41A9BB953A4}"/>
                </a:ext>
              </a:extLst>
            </p:cNvPr>
            <p:cNvSpPr/>
            <p:nvPr/>
          </p:nvSpPr>
          <p:spPr>
            <a:xfrm>
              <a:off x="5136577" y="2834323"/>
              <a:ext cx="332012" cy="220176"/>
            </a:xfrm>
            <a:custGeom>
              <a:avLst/>
              <a:gdLst>
                <a:gd name="csX0" fmla="*/ 63563 w 332012"/>
                <a:gd name="csY0" fmla="*/ 98531 h 220176"/>
                <a:gd name="csX1" fmla="*/ 97154 w 332012"/>
                <a:gd name="csY1" fmla="*/ 118341 h 220176"/>
                <a:gd name="csX2" fmla="*/ 118858 w 332012"/>
                <a:gd name="csY2" fmla="*/ 157961 h 220176"/>
                <a:gd name="csX3" fmla="*/ 134361 w 332012"/>
                <a:gd name="csY3" fmla="*/ 192584 h 220176"/>
                <a:gd name="csX4" fmla="*/ 172947 w 332012"/>
                <a:gd name="csY4" fmla="*/ 186211 h 220176"/>
                <a:gd name="csX5" fmla="*/ 179321 w 332012"/>
                <a:gd name="csY5" fmla="*/ 200336 h 220176"/>
                <a:gd name="csX6" fmla="*/ 254425 w 332012"/>
                <a:gd name="csY6" fmla="*/ 220146 h 220176"/>
                <a:gd name="csX7" fmla="*/ 289566 w 332012"/>
                <a:gd name="csY7" fmla="*/ 188967 h 220176"/>
                <a:gd name="csX8" fmla="*/ 331941 w 332012"/>
                <a:gd name="csY8" fmla="*/ 177598 h 220176"/>
                <a:gd name="csX9" fmla="*/ 331769 w 332012"/>
                <a:gd name="csY9" fmla="*/ 164162 h 220176"/>
                <a:gd name="csX10" fmla="*/ 303002 w 332012"/>
                <a:gd name="csY10" fmla="*/ 118858 h 220176"/>
                <a:gd name="csX11" fmla="*/ 271479 w 332012"/>
                <a:gd name="csY11" fmla="*/ 140735 h 220176"/>
                <a:gd name="csX12" fmla="*/ 194307 w 332012"/>
                <a:gd name="csY12" fmla="*/ 135050 h 220176"/>
                <a:gd name="csX13" fmla="*/ 176048 w 332012"/>
                <a:gd name="csY13" fmla="*/ 107489 h 220176"/>
                <a:gd name="csX14" fmla="*/ 182421 w 332012"/>
                <a:gd name="csY14" fmla="*/ 67870 h 220176"/>
                <a:gd name="csX15" fmla="*/ 103183 w 332012"/>
                <a:gd name="csY15" fmla="*/ 0 h 220176"/>
                <a:gd name="csX16" fmla="*/ 36863 w 332012"/>
                <a:gd name="csY16" fmla="*/ 41342 h 220176"/>
                <a:gd name="csX17" fmla="*/ 11541 w 332012"/>
                <a:gd name="csY17" fmla="*/ 24288 h 220176"/>
                <a:gd name="csX18" fmla="*/ 0 w 332012"/>
                <a:gd name="csY18" fmla="*/ 45476 h 220176"/>
                <a:gd name="csX19" fmla="*/ 63908 w 332012"/>
                <a:gd name="csY19" fmla="*/ 98187 h 2201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32012" h="220176">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close/>
                </a:path>
              </a:pathLst>
            </a:custGeom>
            <a:noFill/>
            <a:ln w="1270" cap="rnd">
              <a:solidFill>
                <a:schemeClr val="bg1">
                  <a:lumMod val="50000"/>
                </a:schemeClr>
              </a:solidFill>
              <a:prstDash val="solid"/>
              <a:round/>
            </a:ln>
          </p:spPr>
          <p:txBody>
            <a:bodyPr/>
            <a:lstStyle/>
            <a:p>
              <a:endParaRPr lang="ja-JP" altLang="en-US"/>
            </a:p>
          </p:txBody>
        </p:sp>
        <p:sp>
          <p:nvSpPr>
            <p:cNvPr id="110" name="フリーフォーム: 図形 109">
              <a:extLst>
                <a:ext uri="{FF2B5EF4-FFF2-40B4-BE49-F238E27FC236}">
                  <a16:creationId xmlns:a16="http://schemas.microsoft.com/office/drawing/2014/main" id="{4187957A-B915-4668-2CF9-7D4CABDA8B04}"/>
                </a:ext>
              </a:extLst>
            </p:cNvPr>
            <p:cNvSpPr/>
            <p:nvPr/>
          </p:nvSpPr>
          <p:spPr>
            <a:xfrm>
              <a:off x="4906102" y="2654234"/>
              <a:ext cx="82962" cy="51420"/>
            </a:xfrm>
            <a:custGeom>
              <a:avLst/>
              <a:gdLst>
                <a:gd name="csX0" fmla="*/ 18425 w 82962"/>
                <a:gd name="csY0" fmla="*/ 51412 h 51420"/>
                <a:gd name="csX1" fmla="*/ 39441 w 82962"/>
                <a:gd name="csY1" fmla="*/ 28674 h 51420"/>
                <a:gd name="csX2" fmla="*/ 81472 w 82962"/>
                <a:gd name="csY2" fmla="*/ 39871 h 51420"/>
                <a:gd name="csX3" fmla="*/ 52188 w 82962"/>
                <a:gd name="csY3" fmla="*/ 9726 h 51420"/>
                <a:gd name="csX4" fmla="*/ 14119 w 82962"/>
                <a:gd name="csY4" fmla="*/ 424 h 51420"/>
                <a:gd name="csX5" fmla="*/ 338 w 82962"/>
                <a:gd name="csY5" fmla="*/ 29191 h 51420"/>
                <a:gd name="csX6" fmla="*/ 18253 w 82962"/>
                <a:gd name="csY6" fmla="*/ 51412 h 51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2962" h="51420">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1" name="フリーフォーム: 図形 110">
              <a:extLst>
                <a:ext uri="{FF2B5EF4-FFF2-40B4-BE49-F238E27FC236}">
                  <a16:creationId xmlns:a16="http://schemas.microsoft.com/office/drawing/2014/main" id="{8993DBE2-EC85-5934-0937-CA4EFDCAED07}"/>
                </a:ext>
              </a:extLst>
            </p:cNvPr>
            <p:cNvSpPr/>
            <p:nvPr/>
          </p:nvSpPr>
          <p:spPr>
            <a:xfrm>
              <a:off x="4906102" y="2654234"/>
              <a:ext cx="82962" cy="51420"/>
            </a:xfrm>
            <a:custGeom>
              <a:avLst/>
              <a:gdLst>
                <a:gd name="csX0" fmla="*/ 18425 w 82962"/>
                <a:gd name="csY0" fmla="*/ 51412 h 51420"/>
                <a:gd name="csX1" fmla="*/ 39441 w 82962"/>
                <a:gd name="csY1" fmla="*/ 28674 h 51420"/>
                <a:gd name="csX2" fmla="*/ 81472 w 82962"/>
                <a:gd name="csY2" fmla="*/ 39871 h 51420"/>
                <a:gd name="csX3" fmla="*/ 52188 w 82962"/>
                <a:gd name="csY3" fmla="*/ 9726 h 51420"/>
                <a:gd name="csX4" fmla="*/ 14119 w 82962"/>
                <a:gd name="csY4" fmla="*/ 424 h 51420"/>
                <a:gd name="csX5" fmla="*/ 338 w 82962"/>
                <a:gd name="csY5" fmla="*/ 29191 h 51420"/>
                <a:gd name="csX6" fmla="*/ 18253 w 82962"/>
                <a:gd name="csY6" fmla="*/ 51412 h 51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2962" h="51420">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close/>
                </a:path>
              </a:pathLst>
            </a:custGeom>
            <a:noFill/>
            <a:ln w="1270" cap="rnd">
              <a:solidFill>
                <a:schemeClr val="bg1">
                  <a:lumMod val="50000"/>
                </a:schemeClr>
              </a:solidFill>
              <a:prstDash val="solid"/>
              <a:round/>
            </a:ln>
          </p:spPr>
          <p:txBody>
            <a:bodyPr/>
            <a:lstStyle/>
            <a:p>
              <a:endParaRPr lang="ja-JP" altLang="en-US"/>
            </a:p>
          </p:txBody>
        </p:sp>
        <p:sp>
          <p:nvSpPr>
            <p:cNvPr id="112" name="フリーフォーム: 図形 111">
              <a:extLst>
                <a:ext uri="{FF2B5EF4-FFF2-40B4-BE49-F238E27FC236}">
                  <a16:creationId xmlns:a16="http://schemas.microsoft.com/office/drawing/2014/main" id="{1E8C11CB-ED18-7968-C305-95AF1A68506B}"/>
                </a:ext>
              </a:extLst>
            </p:cNvPr>
            <p:cNvSpPr/>
            <p:nvPr/>
          </p:nvSpPr>
          <p:spPr>
            <a:xfrm>
              <a:off x="5189288" y="3618614"/>
              <a:ext cx="165634" cy="223763"/>
            </a:xfrm>
            <a:custGeom>
              <a:avLst/>
              <a:gdLst>
                <a:gd name="csX0" fmla="*/ 116791 w 165634"/>
                <a:gd name="csY0" fmla="*/ 180526 h 223763"/>
                <a:gd name="csX1" fmla="*/ 150554 w 165634"/>
                <a:gd name="csY1" fmla="*/ 174153 h 223763"/>
                <a:gd name="csX2" fmla="*/ 165368 w 165634"/>
                <a:gd name="csY2" fmla="*/ 106283 h 223763"/>
                <a:gd name="csX3" fmla="*/ 151759 w 165634"/>
                <a:gd name="csY3" fmla="*/ 47888 h 223763"/>
                <a:gd name="csX4" fmla="*/ 126437 w 165634"/>
                <a:gd name="csY4" fmla="*/ 44615 h 223763"/>
                <a:gd name="csX5" fmla="*/ 103183 w 165634"/>
                <a:gd name="csY5" fmla="*/ 49955 h 223763"/>
                <a:gd name="csX6" fmla="*/ 59946 w 165634"/>
                <a:gd name="csY6" fmla="*/ 0 h 223763"/>
                <a:gd name="csX7" fmla="*/ 23083 w 165634"/>
                <a:gd name="csY7" fmla="*/ 24461 h 223763"/>
                <a:gd name="csX8" fmla="*/ 30317 w 165634"/>
                <a:gd name="csY8" fmla="*/ 67697 h 223763"/>
                <a:gd name="csX9" fmla="*/ 0 w 165634"/>
                <a:gd name="csY9" fmla="*/ 111451 h 223763"/>
                <a:gd name="csX10" fmla="*/ 18948 w 165634"/>
                <a:gd name="csY10" fmla="*/ 151759 h 223763"/>
                <a:gd name="csX11" fmla="*/ 44615 w 165634"/>
                <a:gd name="csY11" fmla="*/ 176909 h 223763"/>
                <a:gd name="csX12" fmla="*/ 47543 w 165634"/>
                <a:gd name="csY12" fmla="*/ 208260 h 223763"/>
                <a:gd name="csX13" fmla="*/ 63219 w 165634"/>
                <a:gd name="csY13" fmla="*/ 223763 h 223763"/>
                <a:gd name="csX14" fmla="*/ 116791 w 165634"/>
                <a:gd name="csY14" fmla="*/ 180182 h 2237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5634" h="223763">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13" name="フリーフォーム: 図形 112">
              <a:extLst>
                <a:ext uri="{FF2B5EF4-FFF2-40B4-BE49-F238E27FC236}">
                  <a16:creationId xmlns:a16="http://schemas.microsoft.com/office/drawing/2014/main" id="{BCA97359-383C-6442-CF90-9D671984F6FD}"/>
                </a:ext>
              </a:extLst>
            </p:cNvPr>
            <p:cNvSpPr/>
            <p:nvPr/>
          </p:nvSpPr>
          <p:spPr>
            <a:xfrm>
              <a:off x="5189288" y="3618614"/>
              <a:ext cx="165634" cy="223763"/>
            </a:xfrm>
            <a:custGeom>
              <a:avLst/>
              <a:gdLst>
                <a:gd name="csX0" fmla="*/ 116791 w 165634"/>
                <a:gd name="csY0" fmla="*/ 180526 h 223763"/>
                <a:gd name="csX1" fmla="*/ 150554 w 165634"/>
                <a:gd name="csY1" fmla="*/ 174153 h 223763"/>
                <a:gd name="csX2" fmla="*/ 165368 w 165634"/>
                <a:gd name="csY2" fmla="*/ 106283 h 223763"/>
                <a:gd name="csX3" fmla="*/ 151759 w 165634"/>
                <a:gd name="csY3" fmla="*/ 47888 h 223763"/>
                <a:gd name="csX4" fmla="*/ 126437 w 165634"/>
                <a:gd name="csY4" fmla="*/ 44615 h 223763"/>
                <a:gd name="csX5" fmla="*/ 103183 w 165634"/>
                <a:gd name="csY5" fmla="*/ 49955 h 223763"/>
                <a:gd name="csX6" fmla="*/ 59946 w 165634"/>
                <a:gd name="csY6" fmla="*/ 0 h 223763"/>
                <a:gd name="csX7" fmla="*/ 23083 w 165634"/>
                <a:gd name="csY7" fmla="*/ 24461 h 223763"/>
                <a:gd name="csX8" fmla="*/ 30317 w 165634"/>
                <a:gd name="csY8" fmla="*/ 67697 h 223763"/>
                <a:gd name="csX9" fmla="*/ 0 w 165634"/>
                <a:gd name="csY9" fmla="*/ 111451 h 223763"/>
                <a:gd name="csX10" fmla="*/ 18948 w 165634"/>
                <a:gd name="csY10" fmla="*/ 151759 h 223763"/>
                <a:gd name="csX11" fmla="*/ 44615 w 165634"/>
                <a:gd name="csY11" fmla="*/ 176909 h 223763"/>
                <a:gd name="csX12" fmla="*/ 47543 w 165634"/>
                <a:gd name="csY12" fmla="*/ 208260 h 223763"/>
                <a:gd name="csX13" fmla="*/ 63219 w 165634"/>
                <a:gd name="csY13" fmla="*/ 223763 h 223763"/>
                <a:gd name="csX14" fmla="*/ 116791 w 165634"/>
                <a:gd name="csY14" fmla="*/ 180182 h 2237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5634" h="223763">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close/>
                </a:path>
              </a:pathLst>
            </a:custGeom>
            <a:noFill/>
            <a:ln w="1270" cap="rnd">
              <a:solidFill>
                <a:schemeClr val="bg1">
                  <a:lumMod val="50000"/>
                </a:schemeClr>
              </a:solidFill>
              <a:prstDash val="solid"/>
              <a:round/>
            </a:ln>
          </p:spPr>
          <p:txBody>
            <a:bodyPr/>
            <a:lstStyle/>
            <a:p>
              <a:endParaRPr lang="ja-JP" altLang="en-US"/>
            </a:p>
          </p:txBody>
        </p:sp>
        <p:sp>
          <p:nvSpPr>
            <p:cNvPr id="114" name="フリーフォーム: 図形 113">
              <a:extLst>
                <a:ext uri="{FF2B5EF4-FFF2-40B4-BE49-F238E27FC236}">
                  <a16:creationId xmlns:a16="http://schemas.microsoft.com/office/drawing/2014/main" id="{40333CFC-CE48-BFEF-91D6-4AA2EF05D78B}"/>
                </a:ext>
              </a:extLst>
            </p:cNvPr>
            <p:cNvSpPr/>
            <p:nvPr/>
          </p:nvSpPr>
          <p:spPr>
            <a:xfrm>
              <a:off x="5939989" y="2118246"/>
              <a:ext cx="196718" cy="347231"/>
            </a:xfrm>
            <a:custGeom>
              <a:avLst/>
              <a:gdLst>
                <a:gd name="csX0" fmla="*/ 55639 w 196718"/>
                <a:gd name="csY0" fmla="*/ 330046 h 347231"/>
                <a:gd name="csX1" fmla="*/ 84062 w 196718"/>
                <a:gd name="csY1" fmla="*/ 294044 h 347231"/>
                <a:gd name="csX2" fmla="*/ 121442 w 196718"/>
                <a:gd name="csY2" fmla="*/ 294561 h 347231"/>
                <a:gd name="csX3" fmla="*/ 146764 w 196718"/>
                <a:gd name="csY3" fmla="*/ 245640 h 347231"/>
                <a:gd name="csX4" fmla="*/ 178804 w 196718"/>
                <a:gd name="csY4" fmla="*/ 243056 h 347231"/>
                <a:gd name="csX5" fmla="*/ 196719 w 196718"/>
                <a:gd name="csY5" fmla="*/ 233065 h 347231"/>
                <a:gd name="csX6" fmla="*/ 162612 w 196718"/>
                <a:gd name="csY6" fmla="*/ 129883 h 347231"/>
                <a:gd name="csX7" fmla="*/ 156238 w 196718"/>
                <a:gd name="csY7" fmla="*/ 84579 h 347231"/>
                <a:gd name="csX8" fmla="*/ 153482 w 196718"/>
                <a:gd name="csY8" fmla="*/ 17398 h 347231"/>
                <a:gd name="csX9" fmla="*/ 142974 w 196718"/>
                <a:gd name="csY9" fmla="*/ 0 h 347231"/>
                <a:gd name="csX10" fmla="*/ 105077 w 196718"/>
                <a:gd name="csY10" fmla="*/ 55123 h 347231"/>
                <a:gd name="csX11" fmla="*/ 25150 w 196718"/>
                <a:gd name="csY11" fmla="*/ 69937 h 347231"/>
                <a:gd name="csX12" fmla="*/ 22049 w 196718"/>
                <a:gd name="csY12" fmla="*/ 113518 h 347231"/>
                <a:gd name="csX13" fmla="*/ 9474 w 196718"/>
                <a:gd name="csY13" fmla="*/ 151759 h 347231"/>
                <a:gd name="csX14" fmla="*/ 55811 w 196718"/>
                <a:gd name="csY14" fmla="*/ 157099 h 347231"/>
                <a:gd name="csX15" fmla="*/ 25322 w 196718"/>
                <a:gd name="csY15" fmla="*/ 224969 h 347231"/>
                <a:gd name="csX16" fmla="*/ 21016 w 196718"/>
                <a:gd name="csY16" fmla="*/ 315232 h 347231"/>
                <a:gd name="csX17" fmla="*/ 0 w 196718"/>
                <a:gd name="csY17" fmla="*/ 330908 h 347231"/>
                <a:gd name="csX18" fmla="*/ 2067 w 196718"/>
                <a:gd name="csY18" fmla="*/ 346066 h 347231"/>
                <a:gd name="csX19" fmla="*/ 55811 w 196718"/>
                <a:gd name="csY19" fmla="*/ 330219 h 347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6718" h="347231">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5" name="フリーフォーム: 図形 114">
              <a:extLst>
                <a:ext uri="{FF2B5EF4-FFF2-40B4-BE49-F238E27FC236}">
                  <a16:creationId xmlns:a16="http://schemas.microsoft.com/office/drawing/2014/main" id="{65346EE4-2818-65D0-7113-557EF8D1A57C}"/>
                </a:ext>
              </a:extLst>
            </p:cNvPr>
            <p:cNvSpPr/>
            <p:nvPr/>
          </p:nvSpPr>
          <p:spPr>
            <a:xfrm>
              <a:off x="5939989" y="2118246"/>
              <a:ext cx="196718" cy="347231"/>
            </a:xfrm>
            <a:custGeom>
              <a:avLst/>
              <a:gdLst>
                <a:gd name="csX0" fmla="*/ 55639 w 196718"/>
                <a:gd name="csY0" fmla="*/ 330046 h 347231"/>
                <a:gd name="csX1" fmla="*/ 84062 w 196718"/>
                <a:gd name="csY1" fmla="*/ 294044 h 347231"/>
                <a:gd name="csX2" fmla="*/ 121442 w 196718"/>
                <a:gd name="csY2" fmla="*/ 294561 h 347231"/>
                <a:gd name="csX3" fmla="*/ 146764 w 196718"/>
                <a:gd name="csY3" fmla="*/ 245640 h 347231"/>
                <a:gd name="csX4" fmla="*/ 178804 w 196718"/>
                <a:gd name="csY4" fmla="*/ 243056 h 347231"/>
                <a:gd name="csX5" fmla="*/ 196719 w 196718"/>
                <a:gd name="csY5" fmla="*/ 233065 h 347231"/>
                <a:gd name="csX6" fmla="*/ 162612 w 196718"/>
                <a:gd name="csY6" fmla="*/ 129883 h 347231"/>
                <a:gd name="csX7" fmla="*/ 156238 w 196718"/>
                <a:gd name="csY7" fmla="*/ 84579 h 347231"/>
                <a:gd name="csX8" fmla="*/ 153482 w 196718"/>
                <a:gd name="csY8" fmla="*/ 17398 h 347231"/>
                <a:gd name="csX9" fmla="*/ 142974 w 196718"/>
                <a:gd name="csY9" fmla="*/ 0 h 347231"/>
                <a:gd name="csX10" fmla="*/ 105077 w 196718"/>
                <a:gd name="csY10" fmla="*/ 55123 h 347231"/>
                <a:gd name="csX11" fmla="*/ 25150 w 196718"/>
                <a:gd name="csY11" fmla="*/ 69937 h 347231"/>
                <a:gd name="csX12" fmla="*/ 22049 w 196718"/>
                <a:gd name="csY12" fmla="*/ 113518 h 347231"/>
                <a:gd name="csX13" fmla="*/ 9474 w 196718"/>
                <a:gd name="csY13" fmla="*/ 151759 h 347231"/>
                <a:gd name="csX14" fmla="*/ 55811 w 196718"/>
                <a:gd name="csY14" fmla="*/ 157099 h 347231"/>
                <a:gd name="csX15" fmla="*/ 25322 w 196718"/>
                <a:gd name="csY15" fmla="*/ 224969 h 347231"/>
                <a:gd name="csX16" fmla="*/ 21016 w 196718"/>
                <a:gd name="csY16" fmla="*/ 315232 h 347231"/>
                <a:gd name="csX17" fmla="*/ 0 w 196718"/>
                <a:gd name="csY17" fmla="*/ 330908 h 347231"/>
                <a:gd name="csX18" fmla="*/ 2067 w 196718"/>
                <a:gd name="csY18" fmla="*/ 346066 h 347231"/>
                <a:gd name="csX19" fmla="*/ 55811 w 196718"/>
                <a:gd name="csY19" fmla="*/ 330219 h 347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6718" h="347231">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close/>
                </a:path>
              </a:pathLst>
            </a:custGeom>
            <a:noFill/>
            <a:ln w="1270" cap="rnd">
              <a:solidFill>
                <a:schemeClr val="bg1">
                  <a:lumMod val="50000"/>
                </a:schemeClr>
              </a:solidFill>
              <a:prstDash val="solid"/>
              <a:round/>
            </a:ln>
          </p:spPr>
          <p:txBody>
            <a:bodyPr/>
            <a:lstStyle/>
            <a:p>
              <a:endParaRPr lang="ja-JP" altLang="en-US"/>
            </a:p>
          </p:txBody>
        </p:sp>
        <p:sp>
          <p:nvSpPr>
            <p:cNvPr id="116" name="フリーフォーム: 図形 115">
              <a:extLst>
                <a:ext uri="{FF2B5EF4-FFF2-40B4-BE49-F238E27FC236}">
                  <a16:creationId xmlns:a16="http://schemas.microsoft.com/office/drawing/2014/main" id="{345F6265-84D3-057A-89B9-D80D1C10C815}"/>
                </a:ext>
              </a:extLst>
            </p:cNvPr>
            <p:cNvSpPr/>
            <p:nvPr/>
          </p:nvSpPr>
          <p:spPr>
            <a:xfrm>
              <a:off x="5119176" y="4972906"/>
              <a:ext cx="174844" cy="274966"/>
            </a:xfrm>
            <a:custGeom>
              <a:avLst/>
              <a:gdLst>
                <a:gd name="csX0" fmla="*/ 124373 w 174844"/>
                <a:gd name="csY0" fmla="*/ 267000 h 274966"/>
                <a:gd name="csX1" fmla="*/ 162270 w 174844"/>
                <a:gd name="csY1" fmla="*/ 260971 h 274966"/>
                <a:gd name="csX2" fmla="*/ 165715 w 174844"/>
                <a:gd name="csY2" fmla="*/ 240817 h 274966"/>
                <a:gd name="csX3" fmla="*/ 147456 w 174844"/>
                <a:gd name="csY3" fmla="*/ 226002 h 274966"/>
                <a:gd name="csX4" fmla="*/ 137637 w 174844"/>
                <a:gd name="csY4" fmla="*/ 182938 h 274966"/>
                <a:gd name="csX5" fmla="*/ 164337 w 174844"/>
                <a:gd name="csY5" fmla="*/ 164506 h 274966"/>
                <a:gd name="csX6" fmla="*/ 174845 w 174844"/>
                <a:gd name="csY6" fmla="*/ 98704 h 274966"/>
                <a:gd name="csX7" fmla="*/ 157275 w 174844"/>
                <a:gd name="csY7" fmla="*/ 33590 h 274966"/>
                <a:gd name="csX8" fmla="*/ 104219 w 174844"/>
                <a:gd name="csY8" fmla="*/ 0 h 274966"/>
                <a:gd name="csX9" fmla="*/ 102669 w 174844"/>
                <a:gd name="csY9" fmla="*/ 32901 h 274966"/>
                <a:gd name="csX10" fmla="*/ 83720 w 174844"/>
                <a:gd name="csY10" fmla="*/ 38758 h 274966"/>
                <a:gd name="csX11" fmla="*/ 84237 w 174844"/>
                <a:gd name="csY11" fmla="*/ 66836 h 274966"/>
                <a:gd name="csX12" fmla="*/ 52714 w 174844"/>
                <a:gd name="csY12" fmla="*/ 64769 h 274966"/>
                <a:gd name="csX13" fmla="*/ 33766 w 174844"/>
                <a:gd name="csY13" fmla="*/ 83890 h 274966"/>
                <a:gd name="csX14" fmla="*/ 3 w 174844"/>
                <a:gd name="csY14" fmla="*/ 89230 h 274966"/>
                <a:gd name="csX15" fmla="*/ 29459 w 174844"/>
                <a:gd name="csY15" fmla="*/ 110073 h 274966"/>
                <a:gd name="csX16" fmla="*/ 19640 w 174844"/>
                <a:gd name="csY16" fmla="*/ 135567 h 274966"/>
                <a:gd name="csX17" fmla="*/ 24636 w 174844"/>
                <a:gd name="csY17" fmla="*/ 155377 h 274966"/>
                <a:gd name="csX18" fmla="*/ 692 w 174844"/>
                <a:gd name="csY18" fmla="*/ 162439 h 274966"/>
                <a:gd name="csX19" fmla="*/ 30148 w 174844"/>
                <a:gd name="csY19" fmla="*/ 196374 h 274966"/>
                <a:gd name="csX20" fmla="*/ 25842 w 174844"/>
                <a:gd name="csY20" fmla="*/ 222041 h 274966"/>
                <a:gd name="csX21" fmla="*/ 54609 w 174844"/>
                <a:gd name="csY21" fmla="*/ 217562 h 274966"/>
                <a:gd name="csX22" fmla="*/ 69423 w 174844"/>
                <a:gd name="csY22" fmla="*/ 255114 h 274966"/>
                <a:gd name="csX23" fmla="*/ 85271 w 174844"/>
                <a:gd name="csY23" fmla="*/ 274924 h 274966"/>
                <a:gd name="csX24" fmla="*/ 124201 w 174844"/>
                <a:gd name="csY24" fmla="*/ 267172 h 2749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74844" h="274966">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7" name="フリーフォーム: 図形 116">
              <a:extLst>
                <a:ext uri="{FF2B5EF4-FFF2-40B4-BE49-F238E27FC236}">
                  <a16:creationId xmlns:a16="http://schemas.microsoft.com/office/drawing/2014/main" id="{B590C9D5-67AC-7D22-11ED-DC7C1C4E3890}"/>
                </a:ext>
              </a:extLst>
            </p:cNvPr>
            <p:cNvSpPr/>
            <p:nvPr/>
          </p:nvSpPr>
          <p:spPr>
            <a:xfrm>
              <a:off x="5119176" y="4972906"/>
              <a:ext cx="174844" cy="274966"/>
            </a:xfrm>
            <a:custGeom>
              <a:avLst/>
              <a:gdLst>
                <a:gd name="csX0" fmla="*/ 124373 w 174844"/>
                <a:gd name="csY0" fmla="*/ 267000 h 274966"/>
                <a:gd name="csX1" fmla="*/ 162270 w 174844"/>
                <a:gd name="csY1" fmla="*/ 260971 h 274966"/>
                <a:gd name="csX2" fmla="*/ 165715 w 174844"/>
                <a:gd name="csY2" fmla="*/ 240817 h 274966"/>
                <a:gd name="csX3" fmla="*/ 147456 w 174844"/>
                <a:gd name="csY3" fmla="*/ 226002 h 274966"/>
                <a:gd name="csX4" fmla="*/ 137637 w 174844"/>
                <a:gd name="csY4" fmla="*/ 182938 h 274966"/>
                <a:gd name="csX5" fmla="*/ 164337 w 174844"/>
                <a:gd name="csY5" fmla="*/ 164506 h 274966"/>
                <a:gd name="csX6" fmla="*/ 174845 w 174844"/>
                <a:gd name="csY6" fmla="*/ 98704 h 274966"/>
                <a:gd name="csX7" fmla="*/ 157275 w 174844"/>
                <a:gd name="csY7" fmla="*/ 33590 h 274966"/>
                <a:gd name="csX8" fmla="*/ 104219 w 174844"/>
                <a:gd name="csY8" fmla="*/ 0 h 274966"/>
                <a:gd name="csX9" fmla="*/ 102669 w 174844"/>
                <a:gd name="csY9" fmla="*/ 32901 h 274966"/>
                <a:gd name="csX10" fmla="*/ 83720 w 174844"/>
                <a:gd name="csY10" fmla="*/ 38758 h 274966"/>
                <a:gd name="csX11" fmla="*/ 84237 w 174844"/>
                <a:gd name="csY11" fmla="*/ 66836 h 274966"/>
                <a:gd name="csX12" fmla="*/ 52714 w 174844"/>
                <a:gd name="csY12" fmla="*/ 64769 h 274966"/>
                <a:gd name="csX13" fmla="*/ 33766 w 174844"/>
                <a:gd name="csY13" fmla="*/ 83890 h 274966"/>
                <a:gd name="csX14" fmla="*/ 3 w 174844"/>
                <a:gd name="csY14" fmla="*/ 89230 h 274966"/>
                <a:gd name="csX15" fmla="*/ 29459 w 174844"/>
                <a:gd name="csY15" fmla="*/ 110073 h 274966"/>
                <a:gd name="csX16" fmla="*/ 19640 w 174844"/>
                <a:gd name="csY16" fmla="*/ 135567 h 274966"/>
                <a:gd name="csX17" fmla="*/ 24636 w 174844"/>
                <a:gd name="csY17" fmla="*/ 155377 h 274966"/>
                <a:gd name="csX18" fmla="*/ 692 w 174844"/>
                <a:gd name="csY18" fmla="*/ 162439 h 274966"/>
                <a:gd name="csX19" fmla="*/ 30148 w 174844"/>
                <a:gd name="csY19" fmla="*/ 196374 h 274966"/>
                <a:gd name="csX20" fmla="*/ 25842 w 174844"/>
                <a:gd name="csY20" fmla="*/ 222041 h 274966"/>
                <a:gd name="csX21" fmla="*/ 54609 w 174844"/>
                <a:gd name="csY21" fmla="*/ 217562 h 274966"/>
                <a:gd name="csX22" fmla="*/ 69423 w 174844"/>
                <a:gd name="csY22" fmla="*/ 255114 h 274966"/>
                <a:gd name="csX23" fmla="*/ 85271 w 174844"/>
                <a:gd name="csY23" fmla="*/ 274924 h 274966"/>
                <a:gd name="csX24" fmla="*/ 124201 w 174844"/>
                <a:gd name="csY24" fmla="*/ 267172 h 2749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74844" h="274966">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close/>
                </a:path>
              </a:pathLst>
            </a:custGeom>
            <a:noFill/>
            <a:ln w="1270" cap="rnd">
              <a:solidFill>
                <a:schemeClr val="bg1">
                  <a:lumMod val="50000"/>
                </a:schemeClr>
              </a:solidFill>
              <a:prstDash val="solid"/>
              <a:round/>
            </a:ln>
          </p:spPr>
          <p:txBody>
            <a:bodyPr/>
            <a:lstStyle/>
            <a:p>
              <a:endParaRPr lang="ja-JP" altLang="en-US"/>
            </a:p>
          </p:txBody>
        </p:sp>
        <p:sp>
          <p:nvSpPr>
            <p:cNvPr id="118" name="フリーフォーム: 図形 117">
              <a:extLst>
                <a:ext uri="{FF2B5EF4-FFF2-40B4-BE49-F238E27FC236}">
                  <a16:creationId xmlns:a16="http://schemas.microsoft.com/office/drawing/2014/main" id="{BCA856FF-98CD-1A3C-FFBD-D2099D57C87D}"/>
                </a:ext>
              </a:extLst>
            </p:cNvPr>
            <p:cNvSpPr/>
            <p:nvPr/>
          </p:nvSpPr>
          <p:spPr>
            <a:xfrm>
              <a:off x="5015824" y="4425727"/>
              <a:ext cx="1286250" cy="646055"/>
            </a:xfrm>
            <a:custGeom>
              <a:avLst/>
              <a:gdLst>
                <a:gd name="csX0" fmla="*/ 1286079 w 1286250"/>
                <a:gd name="csY0" fmla="*/ 51593 h 646055"/>
                <a:gd name="csX1" fmla="*/ 1247493 w 1286250"/>
                <a:gd name="csY1" fmla="*/ 26788 h 646055"/>
                <a:gd name="csX2" fmla="*/ 1221482 w 1286250"/>
                <a:gd name="csY2" fmla="*/ 34540 h 646055"/>
                <a:gd name="csX3" fmla="*/ 1184963 w 1286250"/>
                <a:gd name="csY3" fmla="*/ 21793 h 646055"/>
                <a:gd name="csX4" fmla="*/ 1110548 w 1286250"/>
                <a:gd name="csY4" fmla="*/ 20759 h 646055"/>
                <a:gd name="csX5" fmla="*/ 1033721 w 1286250"/>
                <a:gd name="csY5" fmla="*/ 20759 h 646055"/>
                <a:gd name="csX6" fmla="*/ 988417 w 1286250"/>
                <a:gd name="csY6" fmla="*/ 22826 h 646055"/>
                <a:gd name="csX7" fmla="*/ 917446 w 1286250"/>
                <a:gd name="csY7" fmla="*/ 63135 h 646055"/>
                <a:gd name="csX8" fmla="*/ 907972 w 1286250"/>
                <a:gd name="csY8" fmla="*/ 32300 h 646055"/>
                <a:gd name="csX9" fmla="*/ 917446 w 1286250"/>
                <a:gd name="csY9" fmla="*/ 1466 h 646055"/>
                <a:gd name="csX10" fmla="*/ 866114 w 1286250"/>
                <a:gd name="csY10" fmla="*/ 2672 h 646055"/>
                <a:gd name="csX11" fmla="*/ 824255 w 1286250"/>
                <a:gd name="csY11" fmla="*/ 13180 h 646055"/>
                <a:gd name="csX12" fmla="*/ 803584 w 1286250"/>
                <a:gd name="csY12" fmla="*/ 3706 h 646055"/>
                <a:gd name="csX13" fmla="*/ 712976 w 1286250"/>
                <a:gd name="csY13" fmla="*/ 2672 h 646055"/>
                <a:gd name="csX14" fmla="*/ 706086 w 1286250"/>
                <a:gd name="csY14" fmla="*/ 41430 h 646055"/>
                <a:gd name="csX15" fmla="*/ 684554 w 1286250"/>
                <a:gd name="csY15" fmla="*/ 56761 h 646055"/>
                <a:gd name="csX16" fmla="*/ 657164 w 1286250"/>
                <a:gd name="csY16" fmla="*/ 55728 h 646055"/>
                <a:gd name="csX17" fmla="*/ 614100 w 1286250"/>
                <a:gd name="csY17" fmla="*/ 87595 h 646055"/>
                <a:gd name="csX18" fmla="*/ 570863 w 1286250"/>
                <a:gd name="csY18" fmla="*/ 106716 h 646055"/>
                <a:gd name="csX19" fmla="*/ 552948 w 1286250"/>
                <a:gd name="csY19" fmla="*/ 95002 h 646055"/>
                <a:gd name="csX20" fmla="*/ 512985 w 1286250"/>
                <a:gd name="csY20" fmla="*/ 121530 h 646055"/>
                <a:gd name="csX21" fmla="*/ 450799 w 1286250"/>
                <a:gd name="csY21" fmla="*/ 104649 h 646055"/>
                <a:gd name="csX22" fmla="*/ 447010 w 1286250"/>
                <a:gd name="csY22" fmla="*/ 159943 h 646055"/>
                <a:gd name="csX23" fmla="*/ 423583 w 1286250"/>
                <a:gd name="csY23" fmla="*/ 187333 h 646055"/>
                <a:gd name="csX24" fmla="*/ 355196 w 1286250"/>
                <a:gd name="csY24" fmla="*/ 159771 h 646055"/>
                <a:gd name="csX25" fmla="*/ 336248 w 1286250"/>
                <a:gd name="csY25" fmla="*/ 183198 h 646055"/>
                <a:gd name="csX26" fmla="*/ 377245 w 1286250"/>
                <a:gd name="csY26" fmla="*/ 228847 h 646055"/>
                <a:gd name="csX27" fmla="*/ 360364 w 1286250"/>
                <a:gd name="csY27" fmla="*/ 280869 h 646055"/>
                <a:gd name="csX28" fmla="*/ 266655 w 1286250"/>
                <a:gd name="csY28" fmla="*/ 286209 h 646055"/>
                <a:gd name="csX29" fmla="*/ 256148 w 1286250"/>
                <a:gd name="csY29" fmla="*/ 321177 h 646055"/>
                <a:gd name="csX30" fmla="*/ 304552 w 1286250"/>
                <a:gd name="csY30" fmla="*/ 356145 h 646055"/>
                <a:gd name="csX31" fmla="*/ 279402 w 1286250"/>
                <a:gd name="csY31" fmla="*/ 378884 h 646055"/>
                <a:gd name="csX32" fmla="*/ 236166 w 1286250"/>
                <a:gd name="csY32" fmla="*/ 390080 h 646055"/>
                <a:gd name="csX33" fmla="*/ 242539 w 1286250"/>
                <a:gd name="csY33" fmla="*/ 458983 h 646055"/>
                <a:gd name="csX34" fmla="*/ 198269 w 1286250"/>
                <a:gd name="csY34" fmla="*/ 462256 h 646055"/>
                <a:gd name="csX35" fmla="*/ 182421 w 1286250"/>
                <a:gd name="csY35" fmla="*/ 404894 h 646055"/>
                <a:gd name="csX36" fmla="*/ 193962 w 1286250"/>
                <a:gd name="csY36" fmla="*/ 363553 h 646055"/>
                <a:gd name="csX37" fmla="*/ 169674 w 1286250"/>
                <a:gd name="csY37" fmla="*/ 333924 h 646055"/>
                <a:gd name="csX38" fmla="*/ 153826 w 1286250"/>
                <a:gd name="csY38" fmla="*/ 349772 h 646055"/>
                <a:gd name="csX39" fmla="*/ 164334 w 1286250"/>
                <a:gd name="csY39" fmla="*/ 382673 h 646055"/>
                <a:gd name="csX40" fmla="*/ 159166 w 1286250"/>
                <a:gd name="csY40" fmla="*/ 426254 h 646055"/>
                <a:gd name="csX41" fmla="*/ 133844 w 1286250"/>
                <a:gd name="csY41" fmla="*/ 426254 h 646055"/>
                <a:gd name="csX42" fmla="*/ 119203 w 1286250"/>
                <a:gd name="csY42" fmla="*/ 458122 h 646055"/>
                <a:gd name="csX43" fmla="*/ 109728 w 1286250"/>
                <a:gd name="csY43" fmla="*/ 510144 h 646055"/>
                <a:gd name="csX44" fmla="*/ 67525 w 1286250"/>
                <a:gd name="csY44" fmla="*/ 524958 h 646055"/>
                <a:gd name="csX45" fmla="*/ 46510 w 1286250"/>
                <a:gd name="csY45" fmla="*/ 479310 h 646055"/>
                <a:gd name="csX46" fmla="*/ 12747 w 1286250"/>
                <a:gd name="csY46" fmla="*/ 491023 h 646055"/>
                <a:gd name="csX47" fmla="*/ 16881 w 1286250"/>
                <a:gd name="csY47" fmla="*/ 537705 h 646055"/>
                <a:gd name="csX48" fmla="*/ 0 w 1286250"/>
                <a:gd name="csY48" fmla="*/ 561133 h 646055"/>
                <a:gd name="csX49" fmla="*/ 28422 w 1286250"/>
                <a:gd name="csY49" fmla="*/ 580253 h 646055"/>
                <a:gd name="csX50" fmla="*/ 36863 w 1286250"/>
                <a:gd name="csY50" fmla="*/ 612121 h 646055"/>
                <a:gd name="csX51" fmla="*/ 106283 w 1286250"/>
                <a:gd name="csY51" fmla="*/ 599374 h 646055"/>
                <a:gd name="csX52" fmla="*/ 103183 w 1286250"/>
                <a:gd name="csY52" fmla="*/ 636582 h 646055"/>
                <a:gd name="csX53" fmla="*/ 136945 w 1286250"/>
                <a:gd name="csY53" fmla="*/ 631241 h 646055"/>
                <a:gd name="csX54" fmla="*/ 155893 w 1286250"/>
                <a:gd name="csY54" fmla="*/ 612121 h 646055"/>
                <a:gd name="csX55" fmla="*/ 187417 w 1286250"/>
                <a:gd name="csY55" fmla="*/ 614188 h 646055"/>
                <a:gd name="csX56" fmla="*/ 186900 w 1286250"/>
                <a:gd name="csY56" fmla="*/ 586110 h 646055"/>
                <a:gd name="csX57" fmla="*/ 205848 w 1286250"/>
                <a:gd name="csY57" fmla="*/ 580253 h 646055"/>
                <a:gd name="csX58" fmla="*/ 207399 w 1286250"/>
                <a:gd name="csY58" fmla="*/ 547352 h 646055"/>
                <a:gd name="csX59" fmla="*/ 260454 w 1286250"/>
                <a:gd name="csY59" fmla="*/ 580942 h 646055"/>
                <a:gd name="csX60" fmla="*/ 278025 w 1286250"/>
                <a:gd name="csY60" fmla="*/ 646056 h 646055"/>
                <a:gd name="csX61" fmla="*/ 328324 w 1286250"/>
                <a:gd name="csY61" fmla="*/ 598340 h 646055"/>
                <a:gd name="csX62" fmla="*/ 331424 w 1286250"/>
                <a:gd name="csY62" fmla="*/ 564061 h 646055"/>
                <a:gd name="csX63" fmla="*/ 358125 w 1286250"/>
                <a:gd name="csY63" fmla="*/ 564750 h 646055"/>
                <a:gd name="csX64" fmla="*/ 387753 w 1286250"/>
                <a:gd name="csY64" fmla="*/ 549247 h 646055"/>
                <a:gd name="csX65" fmla="*/ 442359 w 1286250"/>
                <a:gd name="csY65" fmla="*/ 542701 h 646055"/>
                <a:gd name="csX66" fmla="*/ 462857 w 1286250"/>
                <a:gd name="csY66" fmla="*/ 541495 h 646055"/>
                <a:gd name="csX67" fmla="*/ 470437 w 1286250"/>
                <a:gd name="csY67" fmla="*/ 491023 h 646055"/>
                <a:gd name="csX68" fmla="*/ 546575 w 1286250"/>
                <a:gd name="csY68" fmla="*/ 472937 h 646055"/>
                <a:gd name="csX69" fmla="*/ 602386 w 1286250"/>
                <a:gd name="csY69" fmla="*/ 475004 h 646055"/>
                <a:gd name="csX70" fmla="*/ 661471 w 1286250"/>
                <a:gd name="csY70" fmla="*/ 455711 h 646055"/>
                <a:gd name="csX71" fmla="*/ 697128 w 1286250"/>
                <a:gd name="csY71" fmla="*/ 409201 h 646055"/>
                <a:gd name="csX72" fmla="*/ 725551 w 1286250"/>
                <a:gd name="csY72" fmla="*/ 444169 h 646055"/>
                <a:gd name="csX73" fmla="*/ 802378 w 1286250"/>
                <a:gd name="csY73" fmla="*/ 417642 h 646055"/>
                <a:gd name="csX74" fmla="*/ 823049 w 1286250"/>
                <a:gd name="csY74" fmla="*/ 394214 h 646055"/>
                <a:gd name="csX75" fmla="*/ 855778 w 1286250"/>
                <a:gd name="csY75" fmla="*/ 369754 h 646055"/>
                <a:gd name="csX76" fmla="*/ 866286 w 1286250"/>
                <a:gd name="csY76" fmla="*/ 342192 h 646055"/>
                <a:gd name="csX77" fmla="*/ 897120 w 1286250"/>
                <a:gd name="csY77" fmla="*/ 335474 h 646055"/>
                <a:gd name="csX78" fmla="*/ 925370 w 1286250"/>
                <a:gd name="csY78" fmla="*/ 316698 h 646055"/>
                <a:gd name="csX79" fmla="*/ 981699 w 1286250"/>
                <a:gd name="csY79" fmla="*/ 304468 h 646055"/>
                <a:gd name="csX80" fmla="*/ 1069550 w 1286250"/>
                <a:gd name="csY80" fmla="*/ 289309 h 646055"/>
                <a:gd name="csX81" fmla="*/ 1107964 w 1286250"/>
                <a:gd name="csY81" fmla="*/ 291032 h 646055"/>
                <a:gd name="csX82" fmla="*/ 1147411 w 1286250"/>
                <a:gd name="csY82" fmla="*/ 279835 h 646055"/>
                <a:gd name="csX83" fmla="*/ 1220104 w 1286250"/>
                <a:gd name="csY83" fmla="*/ 284142 h 646055"/>
                <a:gd name="csX84" fmla="*/ 1255934 w 1286250"/>
                <a:gd name="csY84" fmla="*/ 293616 h 646055"/>
                <a:gd name="csX85" fmla="*/ 1274882 w 1286250"/>
                <a:gd name="csY85" fmla="*/ 288276 h 646055"/>
                <a:gd name="csX86" fmla="*/ 1258001 w 1286250"/>
                <a:gd name="csY86" fmla="*/ 132899 h 646055"/>
                <a:gd name="csX87" fmla="*/ 1284012 w 1286250"/>
                <a:gd name="csY87" fmla="*/ 96897 h 646055"/>
                <a:gd name="csX88" fmla="*/ 1250421 w 1286250"/>
                <a:gd name="csY88" fmla="*/ 57967 h 646055"/>
                <a:gd name="csX89" fmla="*/ 1286251 w 1286250"/>
                <a:gd name="csY89" fmla="*/ 51593 h 6460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1286250" h="646055">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9" name="フリーフォーム: 図形 118">
              <a:extLst>
                <a:ext uri="{FF2B5EF4-FFF2-40B4-BE49-F238E27FC236}">
                  <a16:creationId xmlns:a16="http://schemas.microsoft.com/office/drawing/2014/main" id="{2AF460CA-2791-A783-60F0-0CDE7D2EDD74}"/>
                </a:ext>
              </a:extLst>
            </p:cNvPr>
            <p:cNvSpPr/>
            <p:nvPr/>
          </p:nvSpPr>
          <p:spPr>
            <a:xfrm>
              <a:off x="5015824" y="4425727"/>
              <a:ext cx="1286250" cy="646055"/>
            </a:xfrm>
            <a:custGeom>
              <a:avLst/>
              <a:gdLst>
                <a:gd name="csX0" fmla="*/ 1286079 w 1286250"/>
                <a:gd name="csY0" fmla="*/ 51593 h 646055"/>
                <a:gd name="csX1" fmla="*/ 1247493 w 1286250"/>
                <a:gd name="csY1" fmla="*/ 26788 h 646055"/>
                <a:gd name="csX2" fmla="*/ 1221482 w 1286250"/>
                <a:gd name="csY2" fmla="*/ 34540 h 646055"/>
                <a:gd name="csX3" fmla="*/ 1184963 w 1286250"/>
                <a:gd name="csY3" fmla="*/ 21793 h 646055"/>
                <a:gd name="csX4" fmla="*/ 1110548 w 1286250"/>
                <a:gd name="csY4" fmla="*/ 20759 h 646055"/>
                <a:gd name="csX5" fmla="*/ 1033721 w 1286250"/>
                <a:gd name="csY5" fmla="*/ 20759 h 646055"/>
                <a:gd name="csX6" fmla="*/ 988417 w 1286250"/>
                <a:gd name="csY6" fmla="*/ 22826 h 646055"/>
                <a:gd name="csX7" fmla="*/ 917446 w 1286250"/>
                <a:gd name="csY7" fmla="*/ 63135 h 646055"/>
                <a:gd name="csX8" fmla="*/ 907972 w 1286250"/>
                <a:gd name="csY8" fmla="*/ 32300 h 646055"/>
                <a:gd name="csX9" fmla="*/ 917446 w 1286250"/>
                <a:gd name="csY9" fmla="*/ 1466 h 646055"/>
                <a:gd name="csX10" fmla="*/ 866114 w 1286250"/>
                <a:gd name="csY10" fmla="*/ 2672 h 646055"/>
                <a:gd name="csX11" fmla="*/ 824255 w 1286250"/>
                <a:gd name="csY11" fmla="*/ 13180 h 646055"/>
                <a:gd name="csX12" fmla="*/ 803584 w 1286250"/>
                <a:gd name="csY12" fmla="*/ 3706 h 646055"/>
                <a:gd name="csX13" fmla="*/ 712976 w 1286250"/>
                <a:gd name="csY13" fmla="*/ 2672 h 646055"/>
                <a:gd name="csX14" fmla="*/ 706086 w 1286250"/>
                <a:gd name="csY14" fmla="*/ 41430 h 646055"/>
                <a:gd name="csX15" fmla="*/ 684554 w 1286250"/>
                <a:gd name="csY15" fmla="*/ 56761 h 646055"/>
                <a:gd name="csX16" fmla="*/ 657164 w 1286250"/>
                <a:gd name="csY16" fmla="*/ 55728 h 646055"/>
                <a:gd name="csX17" fmla="*/ 614100 w 1286250"/>
                <a:gd name="csY17" fmla="*/ 87595 h 646055"/>
                <a:gd name="csX18" fmla="*/ 570863 w 1286250"/>
                <a:gd name="csY18" fmla="*/ 106716 h 646055"/>
                <a:gd name="csX19" fmla="*/ 552948 w 1286250"/>
                <a:gd name="csY19" fmla="*/ 95002 h 646055"/>
                <a:gd name="csX20" fmla="*/ 512985 w 1286250"/>
                <a:gd name="csY20" fmla="*/ 121530 h 646055"/>
                <a:gd name="csX21" fmla="*/ 450799 w 1286250"/>
                <a:gd name="csY21" fmla="*/ 104649 h 646055"/>
                <a:gd name="csX22" fmla="*/ 447010 w 1286250"/>
                <a:gd name="csY22" fmla="*/ 159943 h 646055"/>
                <a:gd name="csX23" fmla="*/ 423583 w 1286250"/>
                <a:gd name="csY23" fmla="*/ 187333 h 646055"/>
                <a:gd name="csX24" fmla="*/ 355196 w 1286250"/>
                <a:gd name="csY24" fmla="*/ 159771 h 646055"/>
                <a:gd name="csX25" fmla="*/ 336248 w 1286250"/>
                <a:gd name="csY25" fmla="*/ 183198 h 646055"/>
                <a:gd name="csX26" fmla="*/ 377245 w 1286250"/>
                <a:gd name="csY26" fmla="*/ 228847 h 646055"/>
                <a:gd name="csX27" fmla="*/ 360364 w 1286250"/>
                <a:gd name="csY27" fmla="*/ 280869 h 646055"/>
                <a:gd name="csX28" fmla="*/ 266655 w 1286250"/>
                <a:gd name="csY28" fmla="*/ 286209 h 646055"/>
                <a:gd name="csX29" fmla="*/ 256148 w 1286250"/>
                <a:gd name="csY29" fmla="*/ 321177 h 646055"/>
                <a:gd name="csX30" fmla="*/ 304552 w 1286250"/>
                <a:gd name="csY30" fmla="*/ 356145 h 646055"/>
                <a:gd name="csX31" fmla="*/ 279402 w 1286250"/>
                <a:gd name="csY31" fmla="*/ 378884 h 646055"/>
                <a:gd name="csX32" fmla="*/ 236166 w 1286250"/>
                <a:gd name="csY32" fmla="*/ 390080 h 646055"/>
                <a:gd name="csX33" fmla="*/ 242539 w 1286250"/>
                <a:gd name="csY33" fmla="*/ 458983 h 646055"/>
                <a:gd name="csX34" fmla="*/ 198269 w 1286250"/>
                <a:gd name="csY34" fmla="*/ 462256 h 646055"/>
                <a:gd name="csX35" fmla="*/ 182421 w 1286250"/>
                <a:gd name="csY35" fmla="*/ 404894 h 646055"/>
                <a:gd name="csX36" fmla="*/ 193962 w 1286250"/>
                <a:gd name="csY36" fmla="*/ 363553 h 646055"/>
                <a:gd name="csX37" fmla="*/ 169674 w 1286250"/>
                <a:gd name="csY37" fmla="*/ 333924 h 646055"/>
                <a:gd name="csX38" fmla="*/ 153826 w 1286250"/>
                <a:gd name="csY38" fmla="*/ 349772 h 646055"/>
                <a:gd name="csX39" fmla="*/ 164334 w 1286250"/>
                <a:gd name="csY39" fmla="*/ 382673 h 646055"/>
                <a:gd name="csX40" fmla="*/ 159166 w 1286250"/>
                <a:gd name="csY40" fmla="*/ 426254 h 646055"/>
                <a:gd name="csX41" fmla="*/ 133844 w 1286250"/>
                <a:gd name="csY41" fmla="*/ 426254 h 646055"/>
                <a:gd name="csX42" fmla="*/ 119203 w 1286250"/>
                <a:gd name="csY42" fmla="*/ 458122 h 646055"/>
                <a:gd name="csX43" fmla="*/ 109728 w 1286250"/>
                <a:gd name="csY43" fmla="*/ 510144 h 646055"/>
                <a:gd name="csX44" fmla="*/ 67525 w 1286250"/>
                <a:gd name="csY44" fmla="*/ 524958 h 646055"/>
                <a:gd name="csX45" fmla="*/ 46510 w 1286250"/>
                <a:gd name="csY45" fmla="*/ 479310 h 646055"/>
                <a:gd name="csX46" fmla="*/ 12747 w 1286250"/>
                <a:gd name="csY46" fmla="*/ 491023 h 646055"/>
                <a:gd name="csX47" fmla="*/ 16881 w 1286250"/>
                <a:gd name="csY47" fmla="*/ 537705 h 646055"/>
                <a:gd name="csX48" fmla="*/ 0 w 1286250"/>
                <a:gd name="csY48" fmla="*/ 561133 h 646055"/>
                <a:gd name="csX49" fmla="*/ 28422 w 1286250"/>
                <a:gd name="csY49" fmla="*/ 580253 h 646055"/>
                <a:gd name="csX50" fmla="*/ 36863 w 1286250"/>
                <a:gd name="csY50" fmla="*/ 612121 h 646055"/>
                <a:gd name="csX51" fmla="*/ 106283 w 1286250"/>
                <a:gd name="csY51" fmla="*/ 599374 h 646055"/>
                <a:gd name="csX52" fmla="*/ 103183 w 1286250"/>
                <a:gd name="csY52" fmla="*/ 636582 h 646055"/>
                <a:gd name="csX53" fmla="*/ 136945 w 1286250"/>
                <a:gd name="csY53" fmla="*/ 631241 h 646055"/>
                <a:gd name="csX54" fmla="*/ 155893 w 1286250"/>
                <a:gd name="csY54" fmla="*/ 612121 h 646055"/>
                <a:gd name="csX55" fmla="*/ 187417 w 1286250"/>
                <a:gd name="csY55" fmla="*/ 614188 h 646055"/>
                <a:gd name="csX56" fmla="*/ 186900 w 1286250"/>
                <a:gd name="csY56" fmla="*/ 586110 h 646055"/>
                <a:gd name="csX57" fmla="*/ 205848 w 1286250"/>
                <a:gd name="csY57" fmla="*/ 580253 h 646055"/>
                <a:gd name="csX58" fmla="*/ 207399 w 1286250"/>
                <a:gd name="csY58" fmla="*/ 547352 h 646055"/>
                <a:gd name="csX59" fmla="*/ 260454 w 1286250"/>
                <a:gd name="csY59" fmla="*/ 580942 h 646055"/>
                <a:gd name="csX60" fmla="*/ 278025 w 1286250"/>
                <a:gd name="csY60" fmla="*/ 646056 h 646055"/>
                <a:gd name="csX61" fmla="*/ 328324 w 1286250"/>
                <a:gd name="csY61" fmla="*/ 598340 h 646055"/>
                <a:gd name="csX62" fmla="*/ 331424 w 1286250"/>
                <a:gd name="csY62" fmla="*/ 564061 h 646055"/>
                <a:gd name="csX63" fmla="*/ 358125 w 1286250"/>
                <a:gd name="csY63" fmla="*/ 564750 h 646055"/>
                <a:gd name="csX64" fmla="*/ 387753 w 1286250"/>
                <a:gd name="csY64" fmla="*/ 549247 h 646055"/>
                <a:gd name="csX65" fmla="*/ 442359 w 1286250"/>
                <a:gd name="csY65" fmla="*/ 542701 h 646055"/>
                <a:gd name="csX66" fmla="*/ 462857 w 1286250"/>
                <a:gd name="csY66" fmla="*/ 541495 h 646055"/>
                <a:gd name="csX67" fmla="*/ 470437 w 1286250"/>
                <a:gd name="csY67" fmla="*/ 491023 h 646055"/>
                <a:gd name="csX68" fmla="*/ 546575 w 1286250"/>
                <a:gd name="csY68" fmla="*/ 472937 h 646055"/>
                <a:gd name="csX69" fmla="*/ 602386 w 1286250"/>
                <a:gd name="csY69" fmla="*/ 475004 h 646055"/>
                <a:gd name="csX70" fmla="*/ 661471 w 1286250"/>
                <a:gd name="csY70" fmla="*/ 455711 h 646055"/>
                <a:gd name="csX71" fmla="*/ 697128 w 1286250"/>
                <a:gd name="csY71" fmla="*/ 409201 h 646055"/>
                <a:gd name="csX72" fmla="*/ 725551 w 1286250"/>
                <a:gd name="csY72" fmla="*/ 444169 h 646055"/>
                <a:gd name="csX73" fmla="*/ 802378 w 1286250"/>
                <a:gd name="csY73" fmla="*/ 417642 h 646055"/>
                <a:gd name="csX74" fmla="*/ 823049 w 1286250"/>
                <a:gd name="csY74" fmla="*/ 394214 h 646055"/>
                <a:gd name="csX75" fmla="*/ 855778 w 1286250"/>
                <a:gd name="csY75" fmla="*/ 369754 h 646055"/>
                <a:gd name="csX76" fmla="*/ 866286 w 1286250"/>
                <a:gd name="csY76" fmla="*/ 342192 h 646055"/>
                <a:gd name="csX77" fmla="*/ 897120 w 1286250"/>
                <a:gd name="csY77" fmla="*/ 335474 h 646055"/>
                <a:gd name="csX78" fmla="*/ 925370 w 1286250"/>
                <a:gd name="csY78" fmla="*/ 316698 h 646055"/>
                <a:gd name="csX79" fmla="*/ 981699 w 1286250"/>
                <a:gd name="csY79" fmla="*/ 304468 h 646055"/>
                <a:gd name="csX80" fmla="*/ 1069550 w 1286250"/>
                <a:gd name="csY80" fmla="*/ 289309 h 646055"/>
                <a:gd name="csX81" fmla="*/ 1107964 w 1286250"/>
                <a:gd name="csY81" fmla="*/ 291032 h 646055"/>
                <a:gd name="csX82" fmla="*/ 1147411 w 1286250"/>
                <a:gd name="csY82" fmla="*/ 279835 h 646055"/>
                <a:gd name="csX83" fmla="*/ 1220104 w 1286250"/>
                <a:gd name="csY83" fmla="*/ 284142 h 646055"/>
                <a:gd name="csX84" fmla="*/ 1255934 w 1286250"/>
                <a:gd name="csY84" fmla="*/ 293616 h 646055"/>
                <a:gd name="csX85" fmla="*/ 1274882 w 1286250"/>
                <a:gd name="csY85" fmla="*/ 288276 h 646055"/>
                <a:gd name="csX86" fmla="*/ 1258001 w 1286250"/>
                <a:gd name="csY86" fmla="*/ 132899 h 646055"/>
                <a:gd name="csX87" fmla="*/ 1284012 w 1286250"/>
                <a:gd name="csY87" fmla="*/ 96897 h 646055"/>
                <a:gd name="csX88" fmla="*/ 1250421 w 1286250"/>
                <a:gd name="csY88" fmla="*/ 57967 h 646055"/>
                <a:gd name="csX89" fmla="*/ 1286251 w 1286250"/>
                <a:gd name="csY89" fmla="*/ 51593 h 6460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1286250" h="646055">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close/>
                </a:path>
              </a:pathLst>
            </a:custGeom>
            <a:noFill/>
            <a:ln w="1270" cap="rnd">
              <a:solidFill>
                <a:schemeClr val="bg1">
                  <a:lumMod val="50000"/>
                </a:schemeClr>
              </a:solidFill>
              <a:prstDash val="solid"/>
              <a:round/>
            </a:ln>
          </p:spPr>
          <p:txBody>
            <a:bodyPr/>
            <a:lstStyle/>
            <a:p>
              <a:endParaRPr lang="ja-JP" altLang="en-US"/>
            </a:p>
          </p:txBody>
        </p:sp>
        <p:sp>
          <p:nvSpPr>
            <p:cNvPr id="120" name="フリーフォーム: 図形 119">
              <a:extLst>
                <a:ext uri="{FF2B5EF4-FFF2-40B4-BE49-F238E27FC236}">
                  <a16:creationId xmlns:a16="http://schemas.microsoft.com/office/drawing/2014/main" id="{E05C8F3F-8A29-117B-5E69-90094E7937E0}"/>
                </a:ext>
              </a:extLst>
            </p:cNvPr>
            <p:cNvSpPr/>
            <p:nvPr/>
          </p:nvSpPr>
          <p:spPr>
            <a:xfrm>
              <a:off x="5256986" y="4967222"/>
              <a:ext cx="306963" cy="329874"/>
            </a:xfrm>
            <a:custGeom>
              <a:avLst/>
              <a:gdLst>
                <a:gd name="csX0" fmla="*/ 0 w 306963"/>
                <a:gd name="csY0" fmla="*/ 188622 h 329874"/>
                <a:gd name="csX1" fmla="*/ 9819 w 306963"/>
                <a:gd name="csY1" fmla="*/ 231687 h 329874"/>
                <a:gd name="csX2" fmla="*/ 28078 w 306963"/>
                <a:gd name="csY2" fmla="*/ 246501 h 329874"/>
                <a:gd name="csX3" fmla="*/ 24633 w 306963"/>
                <a:gd name="csY3" fmla="*/ 266655 h 329874"/>
                <a:gd name="csX4" fmla="*/ 31006 w 306963"/>
                <a:gd name="csY4" fmla="*/ 296284 h 329874"/>
                <a:gd name="csX5" fmla="*/ 26011 w 306963"/>
                <a:gd name="csY5" fmla="*/ 317816 h 329874"/>
                <a:gd name="csX6" fmla="*/ 89919 w 306963"/>
                <a:gd name="csY6" fmla="*/ 329874 h 329874"/>
                <a:gd name="csX7" fmla="*/ 94225 w 306963"/>
                <a:gd name="csY7" fmla="*/ 281814 h 329874"/>
                <a:gd name="csX8" fmla="*/ 140390 w 306963"/>
                <a:gd name="csY8" fmla="*/ 295422 h 329874"/>
                <a:gd name="csX9" fmla="*/ 133328 w 306963"/>
                <a:gd name="csY9" fmla="*/ 314371 h 329874"/>
                <a:gd name="csX10" fmla="*/ 165884 w 306963"/>
                <a:gd name="csY10" fmla="*/ 327118 h 329874"/>
                <a:gd name="csX11" fmla="*/ 201714 w 306963"/>
                <a:gd name="csY11" fmla="*/ 283709 h 329874"/>
                <a:gd name="csX12" fmla="*/ 267000 w 306963"/>
                <a:gd name="csY12" fmla="*/ 288015 h 329874"/>
                <a:gd name="csX13" fmla="*/ 306964 w 306963"/>
                <a:gd name="csY13" fmla="*/ 270962 h 329874"/>
                <a:gd name="csX14" fmla="*/ 281642 w 306963"/>
                <a:gd name="csY14" fmla="*/ 245812 h 329874"/>
                <a:gd name="csX15" fmla="*/ 277335 w 306963"/>
                <a:gd name="csY15" fmla="*/ 206193 h 329874"/>
                <a:gd name="csX16" fmla="*/ 245123 w 306963"/>
                <a:gd name="csY16" fmla="*/ 199819 h 329874"/>
                <a:gd name="csX17" fmla="*/ 261315 w 306963"/>
                <a:gd name="csY17" fmla="*/ 171569 h 329874"/>
                <a:gd name="csX18" fmla="*/ 266311 w 306963"/>
                <a:gd name="csY18" fmla="*/ 110073 h 329874"/>
                <a:gd name="csX19" fmla="*/ 271306 w 306963"/>
                <a:gd name="csY19" fmla="*/ 63391 h 329874"/>
                <a:gd name="csX20" fmla="*/ 242539 w 306963"/>
                <a:gd name="csY20" fmla="*/ 49266 h 329874"/>
                <a:gd name="csX21" fmla="*/ 222385 w 306963"/>
                <a:gd name="csY21" fmla="*/ 0 h 329874"/>
                <a:gd name="csX22" fmla="*/ 201886 w 306963"/>
                <a:gd name="csY22" fmla="*/ 1206 h 329874"/>
                <a:gd name="csX23" fmla="*/ 147281 w 306963"/>
                <a:gd name="csY23" fmla="*/ 7752 h 329874"/>
                <a:gd name="csX24" fmla="*/ 117652 w 306963"/>
                <a:gd name="csY24" fmla="*/ 23255 h 329874"/>
                <a:gd name="csX25" fmla="*/ 90952 w 306963"/>
                <a:gd name="csY25" fmla="*/ 22566 h 329874"/>
                <a:gd name="csX26" fmla="*/ 87852 w 306963"/>
                <a:gd name="csY26" fmla="*/ 56845 h 329874"/>
                <a:gd name="csX27" fmla="*/ 37552 w 306963"/>
                <a:gd name="csY27" fmla="*/ 104560 h 329874"/>
                <a:gd name="csX28" fmla="*/ 27045 w 306963"/>
                <a:gd name="csY28" fmla="*/ 170363 h 329874"/>
                <a:gd name="csX29" fmla="*/ 344 w 306963"/>
                <a:gd name="csY29" fmla="*/ 188795 h 329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06963" h="329874">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21" name="フリーフォーム: 図形 120">
              <a:extLst>
                <a:ext uri="{FF2B5EF4-FFF2-40B4-BE49-F238E27FC236}">
                  <a16:creationId xmlns:a16="http://schemas.microsoft.com/office/drawing/2014/main" id="{52A55989-8BC2-B495-DA8C-6E40C774ECCD}"/>
                </a:ext>
              </a:extLst>
            </p:cNvPr>
            <p:cNvSpPr/>
            <p:nvPr/>
          </p:nvSpPr>
          <p:spPr>
            <a:xfrm>
              <a:off x="5256986" y="4967222"/>
              <a:ext cx="306963" cy="329874"/>
            </a:xfrm>
            <a:custGeom>
              <a:avLst/>
              <a:gdLst>
                <a:gd name="csX0" fmla="*/ 0 w 306963"/>
                <a:gd name="csY0" fmla="*/ 188622 h 329874"/>
                <a:gd name="csX1" fmla="*/ 9819 w 306963"/>
                <a:gd name="csY1" fmla="*/ 231687 h 329874"/>
                <a:gd name="csX2" fmla="*/ 28078 w 306963"/>
                <a:gd name="csY2" fmla="*/ 246501 h 329874"/>
                <a:gd name="csX3" fmla="*/ 24633 w 306963"/>
                <a:gd name="csY3" fmla="*/ 266655 h 329874"/>
                <a:gd name="csX4" fmla="*/ 31006 w 306963"/>
                <a:gd name="csY4" fmla="*/ 296284 h 329874"/>
                <a:gd name="csX5" fmla="*/ 26011 w 306963"/>
                <a:gd name="csY5" fmla="*/ 317816 h 329874"/>
                <a:gd name="csX6" fmla="*/ 89919 w 306963"/>
                <a:gd name="csY6" fmla="*/ 329874 h 329874"/>
                <a:gd name="csX7" fmla="*/ 94225 w 306963"/>
                <a:gd name="csY7" fmla="*/ 281814 h 329874"/>
                <a:gd name="csX8" fmla="*/ 140390 w 306963"/>
                <a:gd name="csY8" fmla="*/ 295422 h 329874"/>
                <a:gd name="csX9" fmla="*/ 133328 w 306963"/>
                <a:gd name="csY9" fmla="*/ 314371 h 329874"/>
                <a:gd name="csX10" fmla="*/ 165884 w 306963"/>
                <a:gd name="csY10" fmla="*/ 327118 h 329874"/>
                <a:gd name="csX11" fmla="*/ 201714 w 306963"/>
                <a:gd name="csY11" fmla="*/ 283709 h 329874"/>
                <a:gd name="csX12" fmla="*/ 267000 w 306963"/>
                <a:gd name="csY12" fmla="*/ 288015 h 329874"/>
                <a:gd name="csX13" fmla="*/ 306964 w 306963"/>
                <a:gd name="csY13" fmla="*/ 270962 h 329874"/>
                <a:gd name="csX14" fmla="*/ 281642 w 306963"/>
                <a:gd name="csY14" fmla="*/ 245812 h 329874"/>
                <a:gd name="csX15" fmla="*/ 277335 w 306963"/>
                <a:gd name="csY15" fmla="*/ 206193 h 329874"/>
                <a:gd name="csX16" fmla="*/ 245123 w 306963"/>
                <a:gd name="csY16" fmla="*/ 199819 h 329874"/>
                <a:gd name="csX17" fmla="*/ 261315 w 306963"/>
                <a:gd name="csY17" fmla="*/ 171569 h 329874"/>
                <a:gd name="csX18" fmla="*/ 266311 w 306963"/>
                <a:gd name="csY18" fmla="*/ 110073 h 329874"/>
                <a:gd name="csX19" fmla="*/ 271306 w 306963"/>
                <a:gd name="csY19" fmla="*/ 63391 h 329874"/>
                <a:gd name="csX20" fmla="*/ 242539 w 306963"/>
                <a:gd name="csY20" fmla="*/ 49266 h 329874"/>
                <a:gd name="csX21" fmla="*/ 222385 w 306963"/>
                <a:gd name="csY21" fmla="*/ 0 h 329874"/>
                <a:gd name="csX22" fmla="*/ 201886 w 306963"/>
                <a:gd name="csY22" fmla="*/ 1206 h 329874"/>
                <a:gd name="csX23" fmla="*/ 147281 w 306963"/>
                <a:gd name="csY23" fmla="*/ 7752 h 329874"/>
                <a:gd name="csX24" fmla="*/ 117652 w 306963"/>
                <a:gd name="csY24" fmla="*/ 23255 h 329874"/>
                <a:gd name="csX25" fmla="*/ 90952 w 306963"/>
                <a:gd name="csY25" fmla="*/ 22566 h 329874"/>
                <a:gd name="csX26" fmla="*/ 87852 w 306963"/>
                <a:gd name="csY26" fmla="*/ 56845 h 329874"/>
                <a:gd name="csX27" fmla="*/ 37552 w 306963"/>
                <a:gd name="csY27" fmla="*/ 104560 h 329874"/>
                <a:gd name="csX28" fmla="*/ 27045 w 306963"/>
                <a:gd name="csY28" fmla="*/ 170363 h 329874"/>
                <a:gd name="csX29" fmla="*/ 344 w 306963"/>
                <a:gd name="csY29" fmla="*/ 188795 h 329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06963" h="329874">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close/>
                </a:path>
              </a:pathLst>
            </a:custGeom>
            <a:noFill/>
            <a:ln w="1270" cap="rnd">
              <a:solidFill>
                <a:schemeClr val="bg1">
                  <a:lumMod val="50000"/>
                </a:schemeClr>
              </a:solidFill>
              <a:prstDash val="solid"/>
              <a:round/>
            </a:ln>
          </p:spPr>
          <p:txBody>
            <a:bodyPr/>
            <a:lstStyle/>
            <a:p>
              <a:endParaRPr lang="ja-JP" altLang="en-US"/>
            </a:p>
          </p:txBody>
        </p:sp>
        <p:sp>
          <p:nvSpPr>
            <p:cNvPr id="122" name="フリーフォーム: 図形 121">
              <a:extLst>
                <a:ext uri="{FF2B5EF4-FFF2-40B4-BE49-F238E27FC236}">
                  <a16:creationId xmlns:a16="http://schemas.microsoft.com/office/drawing/2014/main" id="{3B87BD96-954A-4B98-8C02-81903D908182}"/>
                </a:ext>
              </a:extLst>
            </p:cNvPr>
            <p:cNvSpPr/>
            <p:nvPr/>
          </p:nvSpPr>
          <p:spPr>
            <a:xfrm>
              <a:off x="6069871" y="2798493"/>
              <a:ext cx="213567" cy="221351"/>
            </a:xfrm>
            <a:custGeom>
              <a:avLst/>
              <a:gdLst>
                <a:gd name="csX0" fmla="*/ 140907 w 213567"/>
                <a:gd name="csY0" fmla="*/ 26872 h 221351"/>
                <a:gd name="csX1" fmla="*/ 98015 w 213567"/>
                <a:gd name="csY1" fmla="*/ 49783 h 221351"/>
                <a:gd name="csX2" fmla="*/ 104388 w 213567"/>
                <a:gd name="csY2" fmla="*/ 146419 h 221351"/>
                <a:gd name="csX3" fmla="*/ 61152 w 213567"/>
                <a:gd name="csY3" fmla="*/ 150726 h 221351"/>
                <a:gd name="csX4" fmla="*/ 46337 w 213567"/>
                <a:gd name="csY4" fmla="*/ 136945 h 221351"/>
                <a:gd name="csX5" fmla="*/ 18948 w 213567"/>
                <a:gd name="csY5" fmla="*/ 152793 h 221351"/>
                <a:gd name="csX6" fmla="*/ 0 w 213567"/>
                <a:gd name="csY6" fmla="*/ 186728 h 221351"/>
                <a:gd name="csX7" fmla="*/ 31179 w 213567"/>
                <a:gd name="csY7" fmla="*/ 220663 h 221351"/>
                <a:gd name="csX8" fmla="*/ 57190 w 213567"/>
                <a:gd name="csY8" fmla="*/ 209982 h 221351"/>
                <a:gd name="csX9" fmla="*/ 103527 w 213567"/>
                <a:gd name="csY9" fmla="*/ 211361 h 221351"/>
                <a:gd name="csX10" fmla="*/ 142113 w 213567"/>
                <a:gd name="csY10" fmla="*/ 221352 h 221351"/>
                <a:gd name="csX11" fmla="*/ 158305 w 213567"/>
                <a:gd name="csY11" fmla="*/ 176048 h 221351"/>
                <a:gd name="csX12" fmla="*/ 158305 w 213567"/>
                <a:gd name="csY12" fmla="*/ 136428 h 221351"/>
                <a:gd name="csX13" fmla="*/ 203265 w 213567"/>
                <a:gd name="csY13" fmla="*/ 137117 h 221351"/>
                <a:gd name="csX14" fmla="*/ 211705 w 213567"/>
                <a:gd name="csY14" fmla="*/ 105250 h 221351"/>
                <a:gd name="csX15" fmla="*/ 201198 w 213567"/>
                <a:gd name="csY15" fmla="*/ 68559 h 221351"/>
                <a:gd name="csX16" fmla="*/ 213083 w 213567"/>
                <a:gd name="csY16" fmla="*/ 53056 h 221351"/>
                <a:gd name="csX17" fmla="*/ 205332 w 213567"/>
                <a:gd name="csY17" fmla="*/ 2067 h 221351"/>
                <a:gd name="csX18" fmla="*/ 183627 w 213567"/>
                <a:gd name="csY18" fmla="*/ 11369 h 221351"/>
                <a:gd name="csX19" fmla="*/ 162612 w 213567"/>
                <a:gd name="csY19" fmla="*/ 0 h 221351"/>
                <a:gd name="csX20" fmla="*/ 140907 w 213567"/>
                <a:gd name="csY20" fmla="*/ 26872 h 221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213567" h="221351">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3" name="フリーフォーム: 図形 122">
              <a:extLst>
                <a:ext uri="{FF2B5EF4-FFF2-40B4-BE49-F238E27FC236}">
                  <a16:creationId xmlns:a16="http://schemas.microsoft.com/office/drawing/2014/main" id="{4E60A4E4-3C95-85D4-2704-0B2299E63B32}"/>
                </a:ext>
              </a:extLst>
            </p:cNvPr>
            <p:cNvSpPr/>
            <p:nvPr/>
          </p:nvSpPr>
          <p:spPr>
            <a:xfrm>
              <a:off x="6069871" y="2798493"/>
              <a:ext cx="213567" cy="221351"/>
            </a:xfrm>
            <a:custGeom>
              <a:avLst/>
              <a:gdLst>
                <a:gd name="csX0" fmla="*/ 140907 w 213567"/>
                <a:gd name="csY0" fmla="*/ 26872 h 221351"/>
                <a:gd name="csX1" fmla="*/ 98015 w 213567"/>
                <a:gd name="csY1" fmla="*/ 49783 h 221351"/>
                <a:gd name="csX2" fmla="*/ 104388 w 213567"/>
                <a:gd name="csY2" fmla="*/ 146419 h 221351"/>
                <a:gd name="csX3" fmla="*/ 61152 w 213567"/>
                <a:gd name="csY3" fmla="*/ 150726 h 221351"/>
                <a:gd name="csX4" fmla="*/ 46337 w 213567"/>
                <a:gd name="csY4" fmla="*/ 136945 h 221351"/>
                <a:gd name="csX5" fmla="*/ 18948 w 213567"/>
                <a:gd name="csY5" fmla="*/ 152793 h 221351"/>
                <a:gd name="csX6" fmla="*/ 0 w 213567"/>
                <a:gd name="csY6" fmla="*/ 186728 h 221351"/>
                <a:gd name="csX7" fmla="*/ 31179 w 213567"/>
                <a:gd name="csY7" fmla="*/ 220663 h 221351"/>
                <a:gd name="csX8" fmla="*/ 57190 w 213567"/>
                <a:gd name="csY8" fmla="*/ 209982 h 221351"/>
                <a:gd name="csX9" fmla="*/ 103527 w 213567"/>
                <a:gd name="csY9" fmla="*/ 211361 h 221351"/>
                <a:gd name="csX10" fmla="*/ 142113 w 213567"/>
                <a:gd name="csY10" fmla="*/ 221352 h 221351"/>
                <a:gd name="csX11" fmla="*/ 158305 w 213567"/>
                <a:gd name="csY11" fmla="*/ 176048 h 221351"/>
                <a:gd name="csX12" fmla="*/ 158305 w 213567"/>
                <a:gd name="csY12" fmla="*/ 136428 h 221351"/>
                <a:gd name="csX13" fmla="*/ 203265 w 213567"/>
                <a:gd name="csY13" fmla="*/ 137117 h 221351"/>
                <a:gd name="csX14" fmla="*/ 211705 w 213567"/>
                <a:gd name="csY14" fmla="*/ 105250 h 221351"/>
                <a:gd name="csX15" fmla="*/ 201198 w 213567"/>
                <a:gd name="csY15" fmla="*/ 68559 h 221351"/>
                <a:gd name="csX16" fmla="*/ 213083 w 213567"/>
                <a:gd name="csY16" fmla="*/ 53056 h 221351"/>
                <a:gd name="csX17" fmla="*/ 205332 w 213567"/>
                <a:gd name="csY17" fmla="*/ 2067 h 221351"/>
                <a:gd name="csX18" fmla="*/ 183627 w 213567"/>
                <a:gd name="csY18" fmla="*/ 11369 h 221351"/>
                <a:gd name="csX19" fmla="*/ 162612 w 213567"/>
                <a:gd name="csY19" fmla="*/ 0 h 221351"/>
                <a:gd name="csX20" fmla="*/ 140907 w 213567"/>
                <a:gd name="csY20" fmla="*/ 26872 h 221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213567" h="221351">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close/>
                </a:path>
              </a:pathLst>
            </a:custGeom>
            <a:noFill/>
            <a:ln w="1270" cap="rnd">
              <a:solidFill>
                <a:schemeClr val="bg1">
                  <a:lumMod val="50000"/>
                </a:schemeClr>
              </a:solidFill>
              <a:prstDash val="solid"/>
              <a:round/>
            </a:ln>
          </p:spPr>
          <p:txBody>
            <a:bodyPr/>
            <a:lstStyle/>
            <a:p>
              <a:endParaRPr lang="ja-JP" altLang="en-US"/>
            </a:p>
          </p:txBody>
        </p:sp>
        <p:sp>
          <p:nvSpPr>
            <p:cNvPr id="124" name="フリーフォーム: 図形 123">
              <a:extLst>
                <a:ext uri="{FF2B5EF4-FFF2-40B4-BE49-F238E27FC236}">
                  <a16:creationId xmlns:a16="http://schemas.microsoft.com/office/drawing/2014/main" id="{E400C86C-208E-4A6D-BEAE-5A9D92F02C01}"/>
                </a:ext>
              </a:extLst>
            </p:cNvPr>
            <p:cNvSpPr/>
            <p:nvPr/>
          </p:nvSpPr>
          <p:spPr>
            <a:xfrm>
              <a:off x="5397376" y="3327842"/>
              <a:ext cx="263382" cy="164862"/>
            </a:xfrm>
            <a:custGeom>
              <a:avLst/>
              <a:gdLst>
                <a:gd name="csX0" fmla="*/ 152276 w 263382"/>
                <a:gd name="csY0" fmla="*/ 62702 h 164862"/>
                <a:gd name="csX1" fmla="*/ 107317 w 263382"/>
                <a:gd name="csY1" fmla="*/ 49266 h 164862"/>
                <a:gd name="csX2" fmla="*/ 60290 w 263382"/>
                <a:gd name="csY2" fmla="*/ 14986 h 164862"/>
                <a:gd name="csX3" fmla="*/ 33418 w 263382"/>
                <a:gd name="csY3" fmla="*/ 0 h 164862"/>
                <a:gd name="csX4" fmla="*/ 14125 w 263382"/>
                <a:gd name="csY4" fmla="*/ 7579 h 164862"/>
                <a:gd name="csX5" fmla="*/ 0 w 263382"/>
                <a:gd name="csY5" fmla="*/ 86646 h 164862"/>
                <a:gd name="csX6" fmla="*/ 14814 w 263382"/>
                <a:gd name="csY6" fmla="*/ 129710 h 164862"/>
                <a:gd name="csX7" fmla="*/ 41170 w 263382"/>
                <a:gd name="csY7" fmla="*/ 145214 h 164862"/>
                <a:gd name="csX8" fmla="*/ 90608 w 263382"/>
                <a:gd name="csY8" fmla="*/ 163645 h 164862"/>
                <a:gd name="csX9" fmla="*/ 211705 w 263382"/>
                <a:gd name="csY9" fmla="*/ 155894 h 164862"/>
                <a:gd name="csX10" fmla="*/ 218768 w 263382"/>
                <a:gd name="csY10" fmla="*/ 129710 h 164862"/>
                <a:gd name="csX11" fmla="*/ 263383 w 263382"/>
                <a:gd name="csY11" fmla="*/ 89402 h 164862"/>
                <a:gd name="csX12" fmla="*/ 260454 w 263382"/>
                <a:gd name="csY12" fmla="*/ 68214 h 164862"/>
                <a:gd name="csX13" fmla="*/ 188106 w 263382"/>
                <a:gd name="csY13" fmla="*/ 80961 h 164862"/>
                <a:gd name="csX14" fmla="*/ 152276 w 263382"/>
                <a:gd name="csY14" fmla="*/ 62530 h 164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63382" h="164862">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5" name="フリーフォーム: 図形 124">
              <a:extLst>
                <a:ext uri="{FF2B5EF4-FFF2-40B4-BE49-F238E27FC236}">
                  <a16:creationId xmlns:a16="http://schemas.microsoft.com/office/drawing/2014/main" id="{59590ED2-1AEC-B071-DA56-D1102AF8F815}"/>
                </a:ext>
              </a:extLst>
            </p:cNvPr>
            <p:cNvSpPr/>
            <p:nvPr/>
          </p:nvSpPr>
          <p:spPr>
            <a:xfrm>
              <a:off x="5397376" y="3327842"/>
              <a:ext cx="263382" cy="164862"/>
            </a:xfrm>
            <a:custGeom>
              <a:avLst/>
              <a:gdLst>
                <a:gd name="csX0" fmla="*/ 152276 w 263382"/>
                <a:gd name="csY0" fmla="*/ 62702 h 164862"/>
                <a:gd name="csX1" fmla="*/ 107317 w 263382"/>
                <a:gd name="csY1" fmla="*/ 49266 h 164862"/>
                <a:gd name="csX2" fmla="*/ 60290 w 263382"/>
                <a:gd name="csY2" fmla="*/ 14986 h 164862"/>
                <a:gd name="csX3" fmla="*/ 33418 w 263382"/>
                <a:gd name="csY3" fmla="*/ 0 h 164862"/>
                <a:gd name="csX4" fmla="*/ 14125 w 263382"/>
                <a:gd name="csY4" fmla="*/ 7579 h 164862"/>
                <a:gd name="csX5" fmla="*/ 0 w 263382"/>
                <a:gd name="csY5" fmla="*/ 86646 h 164862"/>
                <a:gd name="csX6" fmla="*/ 14814 w 263382"/>
                <a:gd name="csY6" fmla="*/ 129710 h 164862"/>
                <a:gd name="csX7" fmla="*/ 41170 w 263382"/>
                <a:gd name="csY7" fmla="*/ 145214 h 164862"/>
                <a:gd name="csX8" fmla="*/ 90608 w 263382"/>
                <a:gd name="csY8" fmla="*/ 163645 h 164862"/>
                <a:gd name="csX9" fmla="*/ 211705 w 263382"/>
                <a:gd name="csY9" fmla="*/ 155894 h 164862"/>
                <a:gd name="csX10" fmla="*/ 218768 w 263382"/>
                <a:gd name="csY10" fmla="*/ 129710 h 164862"/>
                <a:gd name="csX11" fmla="*/ 263383 w 263382"/>
                <a:gd name="csY11" fmla="*/ 89402 h 164862"/>
                <a:gd name="csX12" fmla="*/ 260454 w 263382"/>
                <a:gd name="csY12" fmla="*/ 68214 h 164862"/>
                <a:gd name="csX13" fmla="*/ 188106 w 263382"/>
                <a:gd name="csY13" fmla="*/ 80961 h 164862"/>
                <a:gd name="csX14" fmla="*/ 152276 w 263382"/>
                <a:gd name="csY14" fmla="*/ 62530 h 164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63382" h="164862">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close/>
                </a:path>
              </a:pathLst>
            </a:custGeom>
            <a:noFill/>
            <a:ln w="1270" cap="rnd">
              <a:solidFill>
                <a:schemeClr val="bg1">
                  <a:lumMod val="50000"/>
                </a:schemeClr>
              </a:solidFill>
              <a:prstDash val="solid"/>
              <a:round/>
            </a:ln>
          </p:spPr>
          <p:txBody>
            <a:bodyPr/>
            <a:lstStyle/>
            <a:p>
              <a:endParaRPr lang="ja-JP" altLang="en-US"/>
            </a:p>
          </p:txBody>
        </p:sp>
        <p:sp>
          <p:nvSpPr>
            <p:cNvPr id="126" name="フリーフォーム: 図形 125">
              <a:extLst>
                <a:ext uri="{FF2B5EF4-FFF2-40B4-BE49-F238E27FC236}">
                  <a16:creationId xmlns:a16="http://schemas.microsoft.com/office/drawing/2014/main" id="{2D3DE9B4-ABDF-A041-3B7A-11109CD851B9}"/>
                </a:ext>
              </a:extLst>
            </p:cNvPr>
            <p:cNvSpPr/>
            <p:nvPr/>
          </p:nvSpPr>
          <p:spPr>
            <a:xfrm>
              <a:off x="5984604" y="3386159"/>
              <a:ext cx="209832" cy="305320"/>
            </a:xfrm>
            <a:custGeom>
              <a:avLst/>
              <a:gdLst>
                <a:gd name="csX0" fmla="*/ 167090 w 209832"/>
                <a:gd name="csY0" fmla="*/ 149427 h 305320"/>
                <a:gd name="csX1" fmla="*/ 189656 w 209832"/>
                <a:gd name="csY1" fmla="*/ 135302 h 305320"/>
                <a:gd name="csX2" fmla="*/ 204298 w 209832"/>
                <a:gd name="csY2" fmla="*/ 80179 h 305320"/>
                <a:gd name="csX3" fmla="*/ 206365 w 209832"/>
                <a:gd name="csY3" fmla="*/ 25745 h 305320"/>
                <a:gd name="csX4" fmla="*/ 189484 w 209832"/>
                <a:gd name="csY4" fmla="*/ 11620 h 305320"/>
                <a:gd name="csX5" fmla="*/ 144525 w 209832"/>
                <a:gd name="csY5" fmla="*/ 22300 h 305320"/>
                <a:gd name="csX6" fmla="*/ 117824 w 209832"/>
                <a:gd name="csY6" fmla="*/ 423 h 305320"/>
                <a:gd name="csX7" fmla="*/ 70798 w 209832"/>
                <a:gd name="csY7" fmla="*/ 15927 h 305320"/>
                <a:gd name="csX8" fmla="*/ 32901 w 209832"/>
                <a:gd name="csY8" fmla="*/ 21611 h 305320"/>
                <a:gd name="csX9" fmla="*/ 0 w 209832"/>
                <a:gd name="csY9" fmla="*/ 57785 h 305320"/>
                <a:gd name="csX10" fmla="*/ 34968 w 209832"/>
                <a:gd name="csY10" fmla="*/ 69843 h 305320"/>
                <a:gd name="csX11" fmla="*/ 40653 w 209832"/>
                <a:gd name="csY11" fmla="*/ 92409 h 305320"/>
                <a:gd name="csX12" fmla="*/ 63908 w 209832"/>
                <a:gd name="csY12" fmla="*/ 76045 h 305320"/>
                <a:gd name="csX13" fmla="*/ 50644 w 209832"/>
                <a:gd name="csY13" fmla="*/ 147532 h 305320"/>
                <a:gd name="csX14" fmla="*/ 61841 w 209832"/>
                <a:gd name="csY14" fmla="*/ 175093 h 305320"/>
                <a:gd name="csX15" fmla="*/ 68214 w 209832"/>
                <a:gd name="csY15" fmla="*/ 225392 h 305320"/>
                <a:gd name="csX16" fmla="*/ 103355 w 209832"/>
                <a:gd name="csY16" fmla="*/ 205583 h 305320"/>
                <a:gd name="csX17" fmla="*/ 105422 w 209832"/>
                <a:gd name="csY17" fmla="*/ 252954 h 305320"/>
                <a:gd name="csX18" fmla="*/ 89230 w 209832"/>
                <a:gd name="csY18" fmla="*/ 267768 h 305320"/>
                <a:gd name="csX19" fmla="*/ 88541 w 209832"/>
                <a:gd name="csY19" fmla="*/ 305320 h 305320"/>
                <a:gd name="csX20" fmla="*/ 120064 w 209832"/>
                <a:gd name="csY20" fmla="*/ 285510 h 305320"/>
                <a:gd name="csX21" fmla="*/ 136945 w 209832"/>
                <a:gd name="csY21" fmla="*/ 222464 h 305320"/>
                <a:gd name="csX22" fmla="*/ 163645 w 209832"/>
                <a:gd name="csY22" fmla="*/ 213334 h 305320"/>
                <a:gd name="csX23" fmla="*/ 167090 w 209832"/>
                <a:gd name="csY23" fmla="*/ 183706 h 305320"/>
                <a:gd name="csX24" fmla="*/ 167090 w 209832"/>
                <a:gd name="csY24" fmla="*/ 149771 h 305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09832" h="305320">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7" name="フリーフォーム: 図形 126">
              <a:extLst>
                <a:ext uri="{FF2B5EF4-FFF2-40B4-BE49-F238E27FC236}">
                  <a16:creationId xmlns:a16="http://schemas.microsoft.com/office/drawing/2014/main" id="{D19B2D6C-7DAA-FCB8-D3F1-B74ED4868E58}"/>
                </a:ext>
              </a:extLst>
            </p:cNvPr>
            <p:cNvSpPr/>
            <p:nvPr/>
          </p:nvSpPr>
          <p:spPr>
            <a:xfrm>
              <a:off x="5984604" y="3386159"/>
              <a:ext cx="209832" cy="305320"/>
            </a:xfrm>
            <a:custGeom>
              <a:avLst/>
              <a:gdLst>
                <a:gd name="csX0" fmla="*/ 167090 w 209832"/>
                <a:gd name="csY0" fmla="*/ 149427 h 305320"/>
                <a:gd name="csX1" fmla="*/ 189656 w 209832"/>
                <a:gd name="csY1" fmla="*/ 135302 h 305320"/>
                <a:gd name="csX2" fmla="*/ 204298 w 209832"/>
                <a:gd name="csY2" fmla="*/ 80179 h 305320"/>
                <a:gd name="csX3" fmla="*/ 206365 w 209832"/>
                <a:gd name="csY3" fmla="*/ 25745 h 305320"/>
                <a:gd name="csX4" fmla="*/ 189484 w 209832"/>
                <a:gd name="csY4" fmla="*/ 11620 h 305320"/>
                <a:gd name="csX5" fmla="*/ 144525 w 209832"/>
                <a:gd name="csY5" fmla="*/ 22300 h 305320"/>
                <a:gd name="csX6" fmla="*/ 117824 w 209832"/>
                <a:gd name="csY6" fmla="*/ 423 h 305320"/>
                <a:gd name="csX7" fmla="*/ 70798 w 209832"/>
                <a:gd name="csY7" fmla="*/ 15927 h 305320"/>
                <a:gd name="csX8" fmla="*/ 32901 w 209832"/>
                <a:gd name="csY8" fmla="*/ 21611 h 305320"/>
                <a:gd name="csX9" fmla="*/ 0 w 209832"/>
                <a:gd name="csY9" fmla="*/ 57785 h 305320"/>
                <a:gd name="csX10" fmla="*/ 34968 w 209832"/>
                <a:gd name="csY10" fmla="*/ 69843 h 305320"/>
                <a:gd name="csX11" fmla="*/ 40653 w 209832"/>
                <a:gd name="csY11" fmla="*/ 92409 h 305320"/>
                <a:gd name="csX12" fmla="*/ 63908 w 209832"/>
                <a:gd name="csY12" fmla="*/ 76045 h 305320"/>
                <a:gd name="csX13" fmla="*/ 50644 w 209832"/>
                <a:gd name="csY13" fmla="*/ 147532 h 305320"/>
                <a:gd name="csX14" fmla="*/ 61841 w 209832"/>
                <a:gd name="csY14" fmla="*/ 175093 h 305320"/>
                <a:gd name="csX15" fmla="*/ 68214 w 209832"/>
                <a:gd name="csY15" fmla="*/ 225392 h 305320"/>
                <a:gd name="csX16" fmla="*/ 103355 w 209832"/>
                <a:gd name="csY16" fmla="*/ 205583 h 305320"/>
                <a:gd name="csX17" fmla="*/ 105422 w 209832"/>
                <a:gd name="csY17" fmla="*/ 252954 h 305320"/>
                <a:gd name="csX18" fmla="*/ 89230 w 209832"/>
                <a:gd name="csY18" fmla="*/ 267768 h 305320"/>
                <a:gd name="csX19" fmla="*/ 88541 w 209832"/>
                <a:gd name="csY19" fmla="*/ 305320 h 305320"/>
                <a:gd name="csX20" fmla="*/ 120064 w 209832"/>
                <a:gd name="csY20" fmla="*/ 285510 h 305320"/>
                <a:gd name="csX21" fmla="*/ 136945 w 209832"/>
                <a:gd name="csY21" fmla="*/ 222464 h 305320"/>
                <a:gd name="csX22" fmla="*/ 163645 w 209832"/>
                <a:gd name="csY22" fmla="*/ 213334 h 305320"/>
                <a:gd name="csX23" fmla="*/ 167090 w 209832"/>
                <a:gd name="csY23" fmla="*/ 183706 h 305320"/>
                <a:gd name="csX24" fmla="*/ 167090 w 209832"/>
                <a:gd name="csY24" fmla="*/ 149771 h 305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09832" h="305320">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close/>
                </a:path>
              </a:pathLst>
            </a:custGeom>
            <a:noFill/>
            <a:ln w="1270" cap="rnd">
              <a:solidFill>
                <a:schemeClr val="bg1">
                  <a:lumMod val="50000"/>
                </a:schemeClr>
              </a:solidFill>
              <a:prstDash val="solid"/>
              <a:round/>
            </a:ln>
          </p:spPr>
          <p:txBody>
            <a:bodyPr/>
            <a:lstStyle/>
            <a:p>
              <a:endParaRPr lang="ja-JP" altLang="en-US"/>
            </a:p>
          </p:txBody>
        </p:sp>
        <p:sp>
          <p:nvSpPr>
            <p:cNvPr id="128" name="フリーフォーム: 図形 127">
              <a:extLst>
                <a:ext uri="{FF2B5EF4-FFF2-40B4-BE49-F238E27FC236}">
                  <a16:creationId xmlns:a16="http://schemas.microsoft.com/office/drawing/2014/main" id="{DDAC7309-148A-8D95-7E9F-1D04501069FE}"/>
                </a:ext>
              </a:extLst>
            </p:cNvPr>
            <p:cNvSpPr/>
            <p:nvPr/>
          </p:nvSpPr>
          <p:spPr>
            <a:xfrm>
              <a:off x="4842159" y="4973731"/>
              <a:ext cx="307640" cy="324121"/>
            </a:xfrm>
            <a:custGeom>
              <a:avLst/>
              <a:gdLst>
                <a:gd name="csX0" fmla="*/ 99250 w 307640"/>
                <a:gd name="csY0" fmla="*/ 322848 h 324121"/>
                <a:gd name="csX1" fmla="*/ 109758 w 307640"/>
                <a:gd name="csY1" fmla="*/ 261352 h 324121"/>
                <a:gd name="csX2" fmla="*/ 166603 w 307640"/>
                <a:gd name="csY2" fmla="*/ 272032 h 324121"/>
                <a:gd name="csX3" fmla="*/ 195025 w 307640"/>
                <a:gd name="csY3" fmla="*/ 286846 h 324121"/>
                <a:gd name="csX4" fmla="*/ 213629 w 307640"/>
                <a:gd name="csY4" fmla="*/ 262730 h 324121"/>
                <a:gd name="csX5" fmla="*/ 229649 w 307640"/>
                <a:gd name="csY5" fmla="*/ 228278 h 324121"/>
                <a:gd name="csX6" fmla="*/ 303031 w 307640"/>
                <a:gd name="csY6" fmla="*/ 221388 h 324121"/>
                <a:gd name="csX7" fmla="*/ 307337 w 307640"/>
                <a:gd name="csY7" fmla="*/ 195722 h 324121"/>
                <a:gd name="csX8" fmla="*/ 277881 w 307640"/>
                <a:gd name="csY8" fmla="*/ 161787 h 324121"/>
                <a:gd name="csX9" fmla="*/ 301825 w 307640"/>
                <a:gd name="csY9" fmla="*/ 154724 h 324121"/>
                <a:gd name="csX10" fmla="*/ 296830 w 307640"/>
                <a:gd name="csY10" fmla="*/ 134914 h 324121"/>
                <a:gd name="csX11" fmla="*/ 306648 w 307640"/>
                <a:gd name="csY11" fmla="*/ 109420 h 324121"/>
                <a:gd name="csX12" fmla="*/ 277192 w 307640"/>
                <a:gd name="csY12" fmla="*/ 88577 h 324121"/>
                <a:gd name="csX13" fmla="*/ 280293 w 307640"/>
                <a:gd name="csY13" fmla="*/ 51369 h 324121"/>
                <a:gd name="csX14" fmla="*/ 210873 w 307640"/>
                <a:gd name="csY14" fmla="*/ 64116 h 324121"/>
                <a:gd name="csX15" fmla="*/ 202432 w 307640"/>
                <a:gd name="csY15" fmla="*/ 32249 h 324121"/>
                <a:gd name="csX16" fmla="*/ 174010 w 307640"/>
                <a:gd name="csY16" fmla="*/ 13128 h 324121"/>
                <a:gd name="csX17" fmla="*/ 127672 w 307640"/>
                <a:gd name="csY17" fmla="*/ 381 h 324121"/>
                <a:gd name="csX18" fmla="*/ 114064 w 307640"/>
                <a:gd name="csY18" fmla="*/ 36555 h 324121"/>
                <a:gd name="csX19" fmla="*/ 148860 w 307640"/>
                <a:gd name="csY19" fmla="*/ 67389 h 324121"/>
                <a:gd name="csX20" fmla="*/ 150927 w 307640"/>
                <a:gd name="csY20" fmla="*/ 102358 h 324121"/>
                <a:gd name="csX21" fmla="*/ 100456 w 307640"/>
                <a:gd name="csY21" fmla="*/ 118205 h 324121"/>
                <a:gd name="csX22" fmla="*/ 65659 w 307640"/>
                <a:gd name="csY22" fmla="*/ 154380 h 324121"/>
                <a:gd name="csX23" fmla="*/ 9848 w 307640"/>
                <a:gd name="csY23" fmla="*/ 160753 h 324121"/>
                <a:gd name="csX24" fmla="*/ 3474 w 307640"/>
                <a:gd name="csY24" fmla="*/ 242576 h 324121"/>
                <a:gd name="csX25" fmla="*/ 48778 w 307640"/>
                <a:gd name="csY25" fmla="*/ 288224 h 324121"/>
                <a:gd name="csX26" fmla="*/ 46711 w 307640"/>
                <a:gd name="csY26" fmla="*/ 322159 h 324121"/>
                <a:gd name="csX27" fmla="*/ 99422 w 307640"/>
                <a:gd name="csY27" fmla="*/ 323193 h 32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07640" h="324121">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9" name="フリーフォーム: 図形 128">
              <a:extLst>
                <a:ext uri="{FF2B5EF4-FFF2-40B4-BE49-F238E27FC236}">
                  <a16:creationId xmlns:a16="http://schemas.microsoft.com/office/drawing/2014/main" id="{EEBD3A17-D0FE-4633-74F5-AE1497ACD7D7}"/>
                </a:ext>
              </a:extLst>
            </p:cNvPr>
            <p:cNvSpPr/>
            <p:nvPr/>
          </p:nvSpPr>
          <p:spPr>
            <a:xfrm>
              <a:off x="4842159" y="4973731"/>
              <a:ext cx="307640" cy="324121"/>
            </a:xfrm>
            <a:custGeom>
              <a:avLst/>
              <a:gdLst>
                <a:gd name="csX0" fmla="*/ 99250 w 307640"/>
                <a:gd name="csY0" fmla="*/ 322848 h 324121"/>
                <a:gd name="csX1" fmla="*/ 109758 w 307640"/>
                <a:gd name="csY1" fmla="*/ 261352 h 324121"/>
                <a:gd name="csX2" fmla="*/ 166603 w 307640"/>
                <a:gd name="csY2" fmla="*/ 272032 h 324121"/>
                <a:gd name="csX3" fmla="*/ 195025 w 307640"/>
                <a:gd name="csY3" fmla="*/ 286846 h 324121"/>
                <a:gd name="csX4" fmla="*/ 213629 w 307640"/>
                <a:gd name="csY4" fmla="*/ 262730 h 324121"/>
                <a:gd name="csX5" fmla="*/ 229649 w 307640"/>
                <a:gd name="csY5" fmla="*/ 228278 h 324121"/>
                <a:gd name="csX6" fmla="*/ 303031 w 307640"/>
                <a:gd name="csY6" fmla="*/ 221388 h 324121"/>
                <a:gd name="csX7" fmla="*/ 307337 w 307640"/>
                <a:gd name="csY7" fmla="*/ 195722 h 324121"/>
                <a:gd name="csX8" fmla="*/ 277881 w 307640"/>
                <a:gd name="csY8" fmla="*/ 161787 h 324121"/>
                <a:gd name="csX9" fmla="*/ 301825 w 307640"/>
                <a:gd name="csY9" fmla="*/ 154724 h 324121"/>
                <a:gd name="csX10" fmla="*/ 296830 w 307640"/>
                <a:gd name="csY10" fmla="*/ 134914 h 324121"/>
                <a:gd name="csX11" fmla="*/ 306648 w 307640"/>
                <a:gd name="csY11" fmla="*/ 109420 h 324121"/>
                <a:gd name="csX12" fmla="*/ 277192 w 307640"/>
                <a:gd name="csY12" fmla="*/ 88577 h 324121"/>
                <a:gd name="csX13" fmla="*/ 280293 w 307640"/>
                <a:gd name="csY13" fmla="*/ 51369 h 324121"/>
                <a:gd name="csX14" fmla="*/ 210873 w 307640"/>
                <a:gd name="csY14" fmla="*/ 64116 h 324121"/>
                <a:gd name="csX15" fmla="*/ 202432 w 307640"/>
                <a:gd name="csY15" fmla="*/ 32249 h 324121"/>
                <a:gd name="csX16" fmla="*/ 174010 w 307640"/>
                <a:gd name="csY16" fmla="*/ 13128 h 324121"/>
                <a:gd name="csX17" fmla="*/ 127672 w 307640"/>
                <a:gd name="csY17" fmla="*/ 381 h 324121"/>
                <a:gd name="csX18" fmla="*/ 114064 w 307640"/>
                <a:gd name="csY18" fmla="*/ 36555 h 324121"/>
                <a:gd name="csX19" fmla="*/ 148860 w 307640"/>
                <a:gd name="csY19" fmla="*/ 67389 h 324121"/>
                <a:gd name="csX20" fmla="*/ 150927 w 307640"/>
                <a:gd name="csY20" fmla="*/ 102358 h 324121"/>
                <a:gd name="csX21" fmla="*/ 100456 w 307640"/>
                <a:gd name="csY21" fmla="*/ 118205 h 324121"/>
                <a:gd name="csX22" fmla="*/ 65659 w 307640"/>
                <a:gd name="csY22" fmla="*/ 154380 h 324121"/>
                <a:gd name="csX23" fmla="*/ 9848 w 307640"/>
                <a:gd name="csY23" fmla="*/ 160753 h 324121"/>
                <a:gd name="csX24" fmla="*/ 3474 w 307640"/>
                <a:gd name="csY24" fmla="*/ 242576 h 324121"/>
                <a:gd name="csX25" fmla="*/ 48778 w 307640"/>
                <a:gd name="csY25" fmla="*/ 288224 h 324121"/>
                <a:gd name="csX26" fmla="*/ 46711 w 307640"/>
                <a:gd name="csY26" fmla="*/ 322159 h 324121"/>
                <a:gd name="csX27" fmla="*/ 99422 w 307640"/>
                <a:gd name="csY27" fmla="*/ 323193 h 32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07640" h="324121">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close/>
                </a:path>
              </a:pathLst>
            </a:custGeom>
            <a:noFill/>
            <a:ln w="1270" cap="rnd">
              <a:solidFill>
                <a:schemeClr val="bg1">
                  <a:lumMod val="50000"/>
                </a:schemeClr>
              </a:solidFill>
              <a:prstDash val="solid"/>
              <a:round/>
            </a:ln>
          </p:spPr>
          <p:txBody>
            <a:bodyPr/>
            <a:lstStyle/>
            <a:p>
              <a:endParaRPr lang="ja-JP" altLang="en-US"/>
            </a:p>
          </p:txBody>
        </p:sp>
        <p:sp>
          <p:nvSpPr>
            <p:cNvPr id="130" name="フリーフォーム: 図形 129">
              <a:extLst>
                <a:ext uri="{FF2B5EF4-FFF2-40B4-BE49-F238E27FC236}">
                  <a16:creationId xmlns:a16="http://schemas.microsoft.com/office/drawing/2014/main" id="{DDB348CF-FE9A-B4C7-F30F-20E7379B269F}"/>
                </a:ext>
              </a:extLst>
            </p:cNvPr>
            <p:cNvSpPr/>
            <p:nvPr/>
          </p:nvSpPr>
          <p:spPr>
            <a:xfrm>
              <a:off x="4888235" y="5189565"/>
              <a:ext cx="459038" cy="490977"/>
            </a:xfrm>
            <a:custGeom>
              <a:avLst/>
              <a:gdLst>
                <a:gd name="csX0" fmla="*/ 458497 w 459038"/>
                <a:gd name="csY0" fmla="*/ 107703 h 490977"/>
                <a:gd name="csX1" fmla="*/ 394590 w 459038"/>
                <a:gd name="csY1" fmla="*/ 95645 h 490977"/>
                <a:gd name="csX2" fmla="*/ 399585 w 459038"/>
                <a:gd name="csY2" fmla="*/ 74113 h 490977"/>
                <a:gd name="csX3" fmla="*/ 393211 w 459038"/>
                <a:gd name="csY3" fmla="*/ 44484 h 490977"/>
                <a:gd name="csX4" fmla="*/ 355315 w 459038"/>
                <a:gd name="csY4" fmla="*/ 50513 h 490977"/>
                <a:gd name="csX5" fmla="*/ 316384 w 459038"/>
                <a:gd name="csY5" fmla="*/ 58265 h 490977"/>
                <a:gd name="csX6" fmla="*/ 300537 w 459038"/>
                <a:gd name="csY6" fmla="*/ 38455 h 490977"/>
                <a:gd name="csX7" fmla="*/ 285895 w 459038"/>
                <a:gd name="csY7" fmla="*/ 903 h 490977"/>
                <a:gd name="csX8" fmla="*/ 257128 w 459038"/>
                <a:gd name="csY8" fmla="*/ 5382 h 490977"/>
                <a:gd name="csX9" fmla="*/ 183746 w 459038"/>
                <a:gd name="csY9" fmla="*/ 12272 h 490977"/>
                <a:gd name="csX10" fmla="*/ 167726 w 459038"/>
                <a:gd name="csY10" fmla="*/ 46724 h 490977"/>
                <a:gd name="csX11" fmla="*/ 148949 w 459038"/>
                <a:gd name="csY11" fmla="*/ 70840 h 490977"/>
                <a:gd name="csX12" fmla="*/ 120527 w 459038"/>
                <a:gd name="csY12" fmla="*/ 56026 h 490977"/>
                <a:gd name="csX13" fmla="*/ 63682 w 459038"/>
                <a:gd name="csY13" fmla="*/ 45346 h 490977"/>
                <a:gd name="csX14" fmla="*/ 53174 w 459038"/>
                <a:gd name="csY14" fmla="*/ 106842 h 490977"/>
                <a:gd name="csX15" fmla="*/ 463 w 459038"/>
                <a:gd name="csY15" fmla="*/ 105808 h 490977"/>
                <a:gd name="csX16" fmla="*/ 9420 w 459038"/>
                <a:gd name="csY16" fmla="*/ 195383 h 490977"/>
                <a:gd name="csX17" fmla="*/ 980 w 459038"/>
                <a:gd name="csY17" fmla="*/ 247749 h 490977"/>
                <a:gd name="csX18" fmla="*/ 79530 w 459038"/>
                <a:gd name="csY18" fmla="*/ 256190 h 490977"/>
                <a:gd name="csX19" fmla="*/ 82286 w 459038"/>
                <a:gd name="csY19" fmla="*/ 304249 h 490977"/>
                <a:gd name="csX20" fmla="*/ 70400 w 459038"/>
                <a:gd name="csY20" fmla="*/ 337495 h 490977"/>
                <a:gd name="csX21" fmla="*/ 158079 w 459038"/>
                <a:gd name="csY21" fmla="*/ 396235 h 490977"/>
                <a:gd name="csX22" fmla="*/ 130001 w 459038"/>
                <a:gd name="csY22" fmla="*/ 449980 h 490977"/>
                <a:gd name="csX23" fmla="*/ 209929 w 459038"/>
                <a:gd name="csY23" fmla="*/ 490977 h 490977"/>
                <a:gd name="csX24" fmla="*/ 247826 w 459038"/>
                <a:gd name="csY24" fmla="*/ 461349 h 490977"/>
                <a:gd name="csX25" fmla="*/ 313800 w 459038"/>
                <a:gd name="csY25" fmla="*/ 343869 h 490977"/>
                <a:gd name="csX26" fmla="*/ 333438 w 459038"/>
                <a:gd name="csY26" fmla="*/ 325437 h 490977"/>
                <a:gd name="csX27" fmla="*/ 350319 w 459038"/>
                <a:gd name="csY27" fmla="*/ 279444 h 490977"/>
                <a:gd name="csX28" fmla="*/ 373402 w 459038"/>
                <a:gd name="csY28" fmla="*/ 253261 h 490977"/>
                <a:gd name="csX29" fmla="*/ 364961 w 459038"/>
                <a:gd name="csY29" fmla="*/ 222083 h 490977"/>
                <a:gd name="csX30" fmla="*/ 397173 w 459038"/>
                <a:gd name="csY30" fmla="*/ 218465 h 490977"/>
                <a:gd name="csX31" fmla="*/ 403375 w 459038"/>
                <a:gd name="csY31" fmla="*/ 171783 h 490977"/>
                <a:gd name="csX32" fmla="*/ 379603 w 459038"/>
                <a:gd name="csY32" fmla="*/ 149906 h 490977"/>
                <a:gd name="csX33" fmla="*/ 404064 w 459038"/>
                <a:gd name="csY33" fmla="*/ 131475 h 490977"/>
                <a:gd name="csX34" fmla="*/ 453846 w 459038"/>
                <a:gd name="csY34" fmla="*/ 131475 h 490977"/>
                <a:gd name="csX35" fmla="*/ 458153 w 459038"/>
                <a:gd name="csY35" fmla="*/ 107359 h 490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9038" h="490977">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1" name="フリーフォーム: 図形 130">
              <a:extLst>
                <a:ext uri="{FF2B5EF4-FFF2-40B4-BE49-F238E27FC236}">
                  <a16:creationId xmlns:a16="http://schemas.microsoft.com/office/drawing/2014/main" id="{B2991ACF-1525-6840-24A9-C8E9D0CADD47}"/>
                </a:ext>
              </a:extLst>
            </p:cNvPr>
            <p:cNvSpPr/>
            <p:nvPr/>
          </p:nvSpPr>
          <p:spPr>
            <a:xfrm>
              <a:off x="4888235" y="5189565"/>
              <a:ext cx="459038" cy="490977"/>
            </a:xfrm>
            <a:custGeom>
              <a:avLst/>
              <a:gdLst>
                <a:gd name="csX0" fmla="*/ 458497 w 459038"/>
                <a:gd name="csY0" fmla="*/ 107703 h 490977"/>
                <a:gd name="csX1" fmla="*/ 394590 w 459038"/>
                <a:gd name="csY1" fmla="*/ 95645 h 490977"/>
                <a:gd name="csX2" fmla="*/ 399585 w 459038"/>
                <a:gd name="csY2" fmla="*/ 74113 h 490977"/>
                <a:gd name="csX3" fmla="*/ 393211 w 459038"/>
                <a:gd name="csY3" fmla="*/ 44484 h 490977"/>
                <a:gd name="csX4" fmla="*/ 355315 w 459038"/>
                <a:gd name="csY4" fmla="*/ 50513 h 490977"/>
                <a:gd name="csX5" fmla="*/ 316384 w 459038"/>
                <a:gd name="csY5" fmla="*/ 58265 h 490977"/>
                <a:gd name="csX6" fmla="*/ 300537 w 459038"/>
                <a:gd name="csY6" fmla="*/ 38455 h 490977"/>
                <a:gd name="csX7" fmla="*/ 285895 w 459038"/>
                <a:gd name="csY7" fmla="*/ 903 h 490977"/>
                <a:gd name="csX8" fmla="*/ 257128 w 459038"/>
                <a:gd name="csY8" fmla="*/ 5382 h 490977"/>
                <a:gd name="csX9" fmla="*/ 183746 w 459038"/>
                <a:gd name="csY9" fmla="*/ 12272 h 490977"/>
                <a:gd name="csX10" fmla="*/ 167726 w 459038"/>
                <a:gd name="csY10" fmla="*/ 46724 h 490977"/>
                <a:gd name="csX11" fmla="*/ 148949 w 459038"/>
                <a:gd name="csY11" fmla="*/ 70840 h 490977"/>
                <a:gd name="csX12" fmla="*/ 120527 w 459038"/>
                <a:gd name="csY12" fmla="*/ 56026 h 490977"/>
                <a:gd name="csX13" fmla="*/ 63682 w 459038"/>
                <a:gd name="csY13" fmla="*/ 45346 h 490977"/>
                <a:gd name="csX14" fmla="*/ 53174 w 459038"/>
                <a:gd name="csY14" fmla="*/ 106842 h 490977"/>
                <a:gd name="csX15" fmla="*/ 463 w 459038"/>
                <a:gd name="csY15" fmla="*/ 105808 h 490977"/>
                <a:gd name="csX16" fmla="*/ 9420 w 459038"/>
                <a:gd name="csY16" fmla="*/ 195383 h 490977"/>
                <a:gd name="csX17" fmla="*/ 980 w 459038"/>
                <a:gd name="csY17" fmla="*/ 247749 h 490977"/>
                <a:gd name="csX18" fmla="*/ 79530 w 459038"/>
                <a:gd name="csY18" fmla="*/ 256190 h 490977"/>
                <a:gd name="csX19" fmla="*/ 82286 w 459038"/>
                <a:gd name="csY19" fmla="*/ 304249 h 490977"/>
                <a:gd name="csX20" fmla="*/ 70400 w 459038"/>
                <a:gd name="csY20" fmla="*/ 337495 h 490977"/>
                <a:gd name="csX21" fmla="*/ 158079 w 459038"/>
                <a:gd name="csY21" fmla="*/ 396235 h 490977"/>
                <a:gd name="csX22" fmla="*/ 130001 w 459038"/>
                <a:gd name="csY22" fmla="*/ 449980 h 490977"/>
                <a:gd name="csX23" fmla="*/ 209929 w 459038"/>
                <a:gd name="csY23" fmla="*/ 490977 h 490977"/>
                <a:gd name="csX24" fmla="*/ 247826 w 459038"/>
                <a:gd name="csY24" fmla="*/ 461349 h 490977"/>
                <a:gd name="csX25" fmla="*/ 313800 w 459038"/>
                <a:gd name="csY25" fmla="*/ 343869 h 490977"/>
                <a:gd name="csX26" fmla="*/ 333438 w 459038"/>
                <a:gd name="csY26" fmla="*/ 325437 h 490977"/>
                <a:gd name="csX27" fmla="*/ 350319 w 459038"/>
                <a:gd name="csY27" fmla="*/ 279444 h 490977"/>
                <a:gd name="csX28" fmla="*/ 373402 w 459038"/>
                <a:gd name="csY28" fmla="*/ 253261 h 490977"/>
                <a:gd name="csX29" fmla="*/ 364961 w 459038"/>
                <a:gd name="csY29" fmla="*/ 222083 h 490977"/>
                <a:gd name="csX30" fmla="*/ 397173 w 459038"/>
                <a:gd name="csY30" fmla="*/ 218465 h 490977"/>
                <a:gd name="csX31" fmla="*/ 403375 w 459038"/>
                <a:gd name="csY31" fmla="*/ 171783 h 490977"/>
                <a:gd name="csX32" fmla="*/ 379603 w 459038"/>
                <a:gd name="csY32" fmla="*/ 149906 h 490977"/>
                <a:gd name="csX33" fmla="*/ 404064 w 459038"/>
                <a:gd name="csY33" fmla="*/ 131475 h 490977"/>
                <a:gd name="csX34" fmla="*/ 453846 w 459038"/>
                <a:gd name="csY34" fmla="*/ 131475 h 490977"/>
                <a:gd name="csX35" fmla="*/ 458153 w 459038"/>
                <a:gd name="csY35" fmla="*/ 107359 h 490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9038" h="490977">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close/>
                </a:path>
              </a:pathLst>
            </a:custGeom>
            <a:noFill/>
            <a:ln w="1270" cap="rnd">
              <a:solidFill>
                <a:schemeClr val="bg1">
                  <a:lumMod val="50000"/>
                </a:schemeClr>
              </a:solidFill>
              <a:prstDash val="solid"/>
              <a:round/>
            </a:ln>
          </p:spPr>
          <p:txBody>
            <a:bodyPr/>
            <a:lstStyle/>
            <a:p>
              <a:endParaRPr lang="ja-JP" altLang="en-US"/>
            </a:p>
          </p:txBody>
        </p:sp>
        <p:sp>
          <p:nvSpPr>
            <p:cNvPr id="132" name="フリーフォーム: 図形 131">
              <a:extLst>
                <a:ext uri="{FF2B5EF4-FFF2-40B4-BE49-F238E27FC236}">
                  <a16:creationId xmlns:a16="http://schemas.microsoft.com/office/drawing/2014/main" id="{6F9CF64E-3412-F5A3-40B5-D152302791DD}"/>
                </a:ext>
              </a:extLst>
            </p:cNvPr>
            <p:cNvSpPr/>
            <p:nvPr/>
          </p:nvSpPr>
          <p:spPr>
            <a:xfrm>
              <a:off x="5263293" y="3585023"/>
              <a:ext cx="622262" cy="574652"/>
            </a:xfrm>
            <a:custGeom>
              <a:avLst/>
              <a:gdLst>
                <a:gd name="csX0" fmla="*/ 361464 w 622262"/>
                <a:gd name="csY0" fmla="*/ 509884 h 574652"/>
                <a:gd name="csX1" fmla="*/ 381790 w 622262"/>
                <a:gd name="csY1" fmla="*/ 476121 h 574652"/>
                <a:gd name="csX2" fmla="*/ 469125 w 622262"/>
                <a:gd name="csY2" fmla="*/ 538823 h 574652"/>
                <a:gd name="csX3" fmla="*/ 480666 w 622262"/>
                <a:gd name="csY3" fmla="*/ 513329 h 574652"/>
                <a:gd name="csX4" fmla="*/ 443803 w 622262"/>
                <a:gd name="csY4" fmla="*/ 487835 h 574652"/>
                <a:gd name="csX5" fmla="*/ 404873 w 622262"/>
                <a:gd name="csY5" fmla="*/ 431506 h 574652"/>
                <a:gd name="csX6" fmla="*/ 407973 w 622262"/>
                <a:gd name="csY6" fmla="*/ 346583 h 574652"/>
                <a:gd name="csX7" fmla="*/ 462752 w 622262"/>
                <a:gd name="csY7" fmla="*/ 372077 h 574652"/>
                <a:gd name="csX8" fmla="*/ 502715 w 622262"/>
                <a:gd name="csY8" fmla="*/ 319022 h 574652"/>
                <a:gd name="csX9" fmla="*/ 572824 w 622262"/>
                <a:gd name="csY9" fmla="*/ 289394 h 574652"/>
                <a:gd name="csX10" fmla="*/ 594873 w 622262"/>
                <a:gd name="csY10" fmla="*/ 253219 h 574652"/>
                <a:gd name="csX11" fmla="*/ 622263 w 622262"/>
                <a:gd name="csY11" fmla="*/ 221352 h 574652"/>
                <a:gd name="csX12" fmla="*/ 609688 w 622262"/>
                <a:gd name="csY12" fmla="*/ 182077 h 574652"/>
                <a:gd name="csX13" fmla="*/ 585399 w 622262"/>
                <a:gd name="csY13" fmla="*/ 166229 h 574652"/>
                <a:gd name="csX14" fmla="*/ 586433 w 622262"/>
                <a:gd name="csY14" fmla="*/ 137634 h 574652"/>
                <a:gd name="csX15" fmla="*/ 529588 w 622262"/>
                <a:gd name="csY15" fmla="*/ 71832 h 574652"/>
                <a:gd name="csX16" fmla="*/ 523903 w 622262"/>
                <a:gd name="csY16" fmla="*/ 40997 h 574652"/>
                <a:gd name="csX17" fmla="*/ 472053 w 622262"/>
                <a:gd name="csY17" fmla="*/ 0 h 574652"/>
                <a:gd name="csX18" fmla="*/ 432779 w 622262"/>
                <a:gd name="csY18" fmla="*/ 55295 h 574652"/>
                <a:gd name="csX19" fmla="*/ 373177 w 622262"/>
                <a:gd name="csY19" fmla="*/ 151415 h 574652"/>
                <a:gd name="csX20" fmla="*/ 337348 w 622262"/>
                <a:gd name="csY20" fmla="*/ 142285 h 574652"/>
                <a:gd name="csX21" fmla="*/ 321155 w 622262"/>
                <a:gd name="csY21" fmla="*/ 183972 h 574652"/>
                <a:gd name="csX22" fmla="*/ 350956 w 622262"/>
                <a:gd name="csY22" fmla="*/ 219285 h 574652"/>
                <a:gd name="csX23" fmla="*/ 316160 w 622262"/>
                <a:gd name="csY23" fmla="*/ 287843 h 574652"/>
                <a:gd name="csX24" fmla="*/ 262071 w 622262"/>
                <a:gd name="csY24" fmla="*/ 219285 h 574652"/>
                <a:gd name="csX25" fmla="*/ 206604 w 622262"/>
                <a:gd name="csY25" fmla="*/ 249774 h 574652"/>
                <a:gd name="csX26" fmla="*/ 179904 w 622262"/>
                <a:gd name="csY26" fmla="*/ 208088 h 574652"/>
                <a:gd name="csX27" fmla="*/ 167329 w 622262"/>
                <a:gd name="csY27" fmla="*/ 256837 h 574652"/>
                <a:gd name="csX28" fmla="*/ 146314 w 622262"/>
                <a:gd name="csY28" fmla="*/ 317644 h 574652"/>
                <a:gd name="csX29" fmla="*/ 161817 w 622262"/>
                <a:gd name="csY29" fmla="*/ 343827 h 574652"/>
                <a:gd name="csX30" fmla="*/ 132016 w 622262"/>
                <a:gd name="csY30" fmla="*/ 380518 h 574652"/>
                <a:gd name="csX31" fmla="*/ 92052 w 622262"/>
                <a:gd name="csY31" fmla="*/ 409974 h 574652"/>
                <a:gd name="csX32" fmla="*/ 45715 w 622262"/>
                <a:gd name="csY32" fmla="*/ 404979 h 574652"/>
                <a:gd name="csX33" fmla="*/ 34173 w 622262"/>
                <a:gd name="csY33" fmla="*/ 425133 h 574652"/>
                <a:gd name="csX34" fmla="*/ 11608 w 622262"/>
                <a:gd name="csY34" fmla="*/ 447699 h 574652"/>
                <a:gd name="csX35" fmla="*/ 24182 w 622262"/>
                <a:gd name="csY35" fmla="*/ 489385 h 574652"/>
                <a:gd name="csX36" fmla="*/ 1100 w 622262"/>
                <a:gd name="csY36" fmla="*/ 529693 h 574652"/>
                <a:gd name="csX37" fmla="*/ 20393 w 622262"/>
                <a:gd name="csY37" fmla="*/ 574653 h 574652"/>
                <a:gd name="csX38" fmla="*/ 76205 w 622262"/>
                <a:gd name="csY38" fmla="*/ 535378 h 574652"/>
                <a:gd name="csX39" fmla="*/ 138390 w 622262"/>
                <a:gd name="csY39" fmla="*/ 515224 h 574652"/>
                <a:gd name="csX40" fmla="*/ 181626 w 622262"/>
                <a:gd name="csY40" fmla="*/ 490763 h 574652"/>
                <a:gd name="csX41" fmla="*/ 201608 w 622262"/>
                <a:gd name="csY41" fmla="*/ 503510 h 574652"/>
                <a:gd name="csX42" fmla="*/ 222624 w 622262"/>
                <a:gd name="csY42" fmla="*/ 483356 h 574652"/>
                <a:gd name="csX43" fmla="*/ 299451 w 622262"/>
                <a:gd name="csY43" fmla="*/ 526248 h 574652"/>
                <a:gd name="csX44" fmla="*/ 361119 w 622262"/>
                <a:gd name="csY44" fmla="*/ 509711 h 57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622262" h="574652">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3" name="フリーフォーム: 図形 132">
              <a:extLst>
                <a:ext uri="{FF2B5EF4-FFF2-40B4-BE49-F238E27FC236}">
                  <a16:creationId xmlns:a16="http://schemas.microsoft.com/office/drawing/2014/main" id="{170EF711-84E2-6F5D-E0DE-2ABD731EDA96}"/>
                </a:ext>
              </a:extLst>
            </p:cNvPr>
            <p:cNvSpPr/>
            <p:nvPr/>
          </p:nvSpPr>
          <p:spPr>
            <a:xfrm>
              <a:off x="5263293" y="3585023"/>
              <a:ext cx="622262" cy="574652"/>
            </a:xfrm>
            <a:custGeom>
              <a:avLst/>
              <a:gdLst>
                <a:gd name="csX0" fmla="*/ 361464 w 622262"/>
                <a:gd name="csY0" fmla="*/ 509884 h 574652"/>
                <a:gd name="csX1" fmla="*/ 381790 w 622262"/>
                <a:gd name="csY1" fmla="*/ 476121 h 574652"/>
                <a:gd name="csX2" fmla="*/ 469125 w 622262"/>
                <a:gd name="csY2" fmla="*/ 538823 h 574652"/>
                <a:gd name="csX3" fmla="*/ 480666 w 622262"/>
                <a:gd name="csY3" fmla="*/ 513329 h 574652"/>
                <a:gd name="csX4" fmla="*/ 443803 w 622262"/>
                <a:gd name="csY4" fmla="*/ 487835 h 574652"/>
                <a:gd name="csX5" fmla="*/ 404873 w 622262"/>
                <a:gd name="csY5" fmla="*/ 431506 h 574652"/>
                <a:gd name="csX6" fmla="*/ 407973 w 622262"/>
                <a:gd name="csY6" fmla="*/ 346583 h 574652"/>
                <a:gd name="csX7" fmla="*/ 462752 w 622262"/>
                <a:gd name="csY7" fmla="*/ 372077 h 574652"/>
                <a:gd name="csX8" fmla="*/ 502715 w 622262"/>
                <a:gd name="csY8" fmla="*/ 319022 h 574652"/>
                <a:gd name="csX9" fmla="*/ 572824 w 622262"/>
                <a:gd name="csY9" fmla="*/ 289394 h 574652"/>
                <a:gd name="csX10" fmla="*/ 594873 w 622262"/>
                <a:gd name="csY10" fmla="*/ 253219 h 574652"/>
                <a:gd name="csX11" fmla="*/ 622263 w 622262"/>
                <a:gd name="csY11" fmla="*/ 221352 h 574652"/>
                <a:gd name="csX12" fmla="*/ 609688 w 622262"/>
                <a:gd name="csY12" fmla="*/ 182077 h 574652"/>
                <a:gd name="csX13" fmla="*/ 585399 w 622262"/>
                <a:gd name="csY13" fmla="*/ 166229 h 574652"/>
                <a:gd name="csX14" fmla="*/ 586433 w 622262"/>
                <a:gd name="csY14" fmla="*/ 137634 h 574652"/>
                <a:gd name="csX15" fmla="*/ 529588 w 622262"/>
                <a:gd name="csY15" fmla="*/ 71832 h 574652"/>
                <a:gd name="csX16" fmla="*/ 523903 w 622262"/>
                <a:gd name="csY16" fmla="*/ 40997 h 574652"/>
                <a:gd name="csX17" fmla="*/ 472053 w 622262"/>
                <a:gd name="csY17" fmla="*/ 0 h 574652"/>
                <a:gd name="csX18" fmla="*/ 432779 w 622262"/>
                <a:gd name="csY18" fmla="*/ 55295 h 574652"/>
                <a:gd name="csX19" fmla="*/ 373177 w 622262"/>
                <a:gd name="csY19" fmla="*/ 151415 h 574652"/>
                <a:gd name="csX20" fmla="*/ 337348 w 622262"/>
                <a:gd name="csY20" fmla="*/ 142285 h 574652"/>
                <a:gd name="csX21" fmla="*/ 321155 w 622262"/>
                <a:gd name="csY21" fmla="*/ 183972 h 574652"/>
                <a:gd name="csX22" fmla="*/ 350956 w 622262"/>
                <a:gd name="csY22" fmla="*/ 219285 h 574652"/>
                <a:gd name="csX23" fmla="*/ 316160 w 622262"/>
                <a:gd name="csY23" fmla="*/ 287843 h 574652"/>
                <a:gd name="csX24" fmla="*/ 262071 w 622262"/>
                <a:gd name="csY24" fmla="*/ 219285 h 574652"/>
                <a:gd name="csX25" fmla="*/ 206604 w 622262"/>
                <a:gd name="csY25" fmla="*/ 249774 h 574652"/>
                <a:gd name="csX26" fmla="*/ 179904 w 622262"/>
                <a:gd name="csY26" fmla="*/ 208088 h 574652"/>
                <a:gd name="csX27" fmla="*/ 167329 w 622262"/>
                <a:gd name="csY27" fmla="*/ 256837 h 574652"/>
                <a:gd name="csX28" fmla="*/ 146314 w 622262"/>
                <a:gd name="csY28" fmla="*/ 317644 h 574652"/>
                <a:gd name="csX29" fmla="*/ 161817 w 622262"/>
                <a:gd name="csY29" fmla="*/ 343827 h 574652"/>
                <a:gd name="csX30" fmla="*/ 132016 w 622262"/>
                <a:gd name="csY30" fmla="*/ 380518 h 574652"/>
                <a:gd name="csX31" fmla="*/ 92052 w 622262"/>
                <a:gd name="csY31" fmla="*/ 409974 h 574652"/>
                <a:gd name="csX32" fmla="*/ 45715 w 622262"/>
                <a:gd name="csY32" fmla="*/ 404979 h 574652"/>
                <a:gd name="csX33" fmla="*/ 34173 w 622262"/>
                <a:gd name="csY33" fmla="*/ 425133 h 574652"/>
                <a:gd name="csX34" fmla="*/ 11608 w 622262"/>
                <a:gd name="csY34" fmla="*/ 447699 h 574652"/>
                <a:gd name="csX35" fmla="*/ 24182 w 622262"/>
                <a:gd name="csY35" fmla="*/ 489385 h 574652"/>
                <a:gd name="csX36" fmla="*/ 1100 w 622262"/>
                <a:gd name="csY36" fmla="*/ 529693 h 574652"/>
                <a:gd name="csX37" fmla="*/ 20393 w 622262"/>
                <a:gd name="csY37" fmla="*/ 574653 h 574652"/>
                <a:gd name="csX38" fmla="*/ 76205 w 622262"/>
                <a:gd name="csY38" fmla="*/ 535378 h 574652"/>
                <a:gd name="csX39" fmla="*/ 138390 w 622262"/>
                <a:gd name="csY39" fmla="*/ 515224 h 574652"/>
                <a:gd name="csX40" fmla="*/ 181626 w 622262"/>
                <a:gd name="csY40" fmla="*/ 490763 h 574652"/>
                <a:gd name="csX41" fmla="*/ 201608 w 622262"/>
                <a:gd name="csY41" fmla="*/ 503510 h 574652"/>
                <a:gd name="csX42" fmla="*/ 222624 w 622262"/>
                <a:gd name="csY42" fmla="*/ 483356 h 574652"/>
                <a:gd name="csX43" fmla="*/ 299451 w 622262"/>
                <a:gd name="csY43" fmla="*/ 526248 h 574652"/>
                <a:gd name="csX44" fmla="*/ 361119 w 622262"/>
                <a:gd name="csY44" fmla="*/ 509711 h 57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622262" h="574652">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close/>
                </a:path>
              </a:pathLst>
            </a:custGeom>
            <a:noFill/>
            <a:ln w="1270" cap="rnd">
              <a:solidFill>
                <a:schemeClr val="bg1">
                  <a:lumMod val="50000"/>
                </a:schemeClr>
              </a:solidFill>
              <a:prstDash val="solid"/>
              <a:round/>
            </a:ln>
          </p:spPr>
          <p:txBody>
            <a:bodyPr/>
            <a:lstStyle/>
            <a:p>
              <a:endParaRPr lang="ja-JP" altLang="en-US"/>
            </a:p>
          </p:txBody>
        </p:sp>
        <p:sp>
          <p:nvSpPr>
            <p:cNvPr id="134" name="フリーフォーム: 図形 133">
              <a:extLst>
                <a:ext uri="{FF2B5EF4-FFF2-40B4-BE49-F238E27FC236}">
                  <a16:creationId xmlns:a16="http://schemas.microsoft.com/office/drawing/2014/main" id="{46BB98C1-58BF-6BD6-32FC-473F4CFE2016}"/>
                </a:ext>
              </a:extLst>
            </p:cNvPr>
            <p:cNvSpPr/>
            <p:nvPr/>
          </p:nvSpPr>
          <p:spPr>
            <a:xfrm>
              <a:off x="5419769" y="5359626"/>
              <a:ext cx="255946" cy="339348"/>
            </a:xfrm>
            <a:custGeom>
              <a:avLst/>
              <a:gdLst>
                <a:gd name="csX0" fmla="*/ 223246 w 255946"/>
                <a:gd name="csY0" fmla="*/ 224969 h 339348"/>
                <a:gd name="csX1" fmla="*/ 226003 w 255946"/>
                <a:gd name="csY1" fmla="*/ 179665 h 339348"/>
                <a:gd name="csX2" fmla="*/ 206365 w 255946"/>
                <a:gd name="csY2" fmla="*/ 147108 h 339348"/>
                <a:gd name="csX3" fmla="*/ 212050 w 255946"/>
                <a:gd name="csY3" fmla="*/ 91986 h 339348"/>
                <a:gd name="csX4" fmla="*/ 199475 w 255946"/>
                <a:gd name="csY4" fmla="*/ 55123 h 339348"/>
                <a:gd name="csX5" fmla="*/ 204298 w 255946"/>
                <a:gd name="csY5" fmla="*/ 2412 h 339348"/>
                <a:gd name="csX6" fmla="*/ 159339 w 255946"/>
                <a:gd name="csY6" fmla="*/ 0 h 339348"/>
                <a:gd name="csX7" fmla="*/ 141424 w 255946"/>
                <a:gd name="csY7" fmla="*/ 12403 h 339348"/>
                <a:gd name="csX8" fmla="*/ 123337 w 255946"/>
                <a:gd name="csY8" fmla="*/ 21877 h 339348"/>
                <a:gd name="csX9" fmla="*/ 107489 w 255946"/>
                <a:gd name="csY9" fmla="*/ 56845 h 339348"/>
                <a:gd name="csX10" fmla="*/ 16881 w 255946"/>
                <a:gd name="csY10" fmla="*/ 66319 h 339348"/>
                <a:gd name="csX11" fmla="*/ 0 w 255946"/>
                <a:gd name="csY11" fmla="*/ 113001 h 339348"/>
                <a:gd name="csX12" fmla="*/ 13264 w 255946"/>
                <a:gd name="csY12" fmla="*/ 136428 h 339348"/>
                <a:gd name="csX13" fmla="*/ 84234 w 255946"/>
                <a:gd name="csY13" fmla="*/ 175359 h 339348"/>
                <a:gd name="csX14" fmla="*/ 128505 w 255946"/>
                <a:gd name="csY14" fmla="*/ 250291 h 339348"/>
                <a:gd name="csX15" fmla="*/ 174153 w 255946"/>
                <a:gd name="csY15" fmla="*/ 311098 h 339348"/>
                <a:gd name="csX16" fmla="*/ 171397 w 255946"/>
                <a:gd name="csY16" fmla="*/ 339348 h 339348"/>
                <a:gd name="csX17" fmla="*/ 254253 w 255946"/>
                <a:gd name="csY17" fmla="*/ 315232 h 339348"/>
                <a:gd name="csX18" fmla="*/ 247190 w 255946"/>
                <a:gd name="csY18" fmla="*/ 244434 h 339348"/>
                <a:gd name="csX19" fmla="*/ 223246 w 255946"/>
                <a:gd name="csY19" fmla="*/ 224624 h 3393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55946" h="339348">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5" name="フリーフォーム: 図形 134">
              <a:extLst>
                <a:ext uri="{FF2B5EF4-FFF2-40B4-BE49-F238E27FC236}">
                  <a16:creationId xmlns:a16="http://schemas.microsoft.com/office/drawing/2014/main" id="{58A172EB-F040-91E5-1C38-4528FDB5A7C5}"/>
                </a:ext>
              </a:extLst>
            </p:cNvPr>
            <p:cNvSpPr/>
            <p:nvPr/>
          </p:nvSpPr>
          <p:spPr>
            <a:xfrm>
              <a:off x="5419769" y="5359626"/>
              <a:ext cx="255946" cy="339348"/>
            </a:xfrm>
            <a:custGeom>
              <a:avLst/>
              <a:gdLst>
                <a:gd name="csX0" fmla="*/ 223246 w 255946"/>
                <a:gd name="csY0" fmla="*/ 224969 h 339348"/>
                <a:gd name="csX1" fmla="*/ 226003 w 255946"/>
                <a:gd name="csY1" fmla="*/ 179665 h 339348"/>
                <a:gd name="csX2" fmla="*/ 206365 w 255946"/>
                <a:gd name="csY2" fmla="*/ 147108 h 339348"/>
                <a:gd name="csX3" fmla="*/ 212050 w 255946"/>
                <a:gd name="csY3" fmla="*/ 91986 h 339348"/>
                <a:gd name="csX4" fmla="*/ 199475 w 255946"/>
                <a:gd name="csY4" fmla="*/ 55123 h 339348"/>
                <a:gd name="csX5" fmla="*/ 204298 w 255946"/>
                <a:gd name="csY5" fmla="*/ 2412 h 339348"/>
                <a:gd name="csX6" fmla="*/ 159339 w 255946"/>
                <a:gd name="csY6" fmla="*/ 0 h 339348"/>
                <a:gd name="csX7" fmla="*/ 141424 w 255946"/>
                <a:gd name="csY7" fmla="*/ 12403 h 339348"/>
                <a:gd name="csX8" fmla="*/ 123337 w 255946"/>
                <a:gd name="csY8" fmla="*/ 21877 h 339348"/>
                <a:gd name="csX9" fmla="*/ 107489 w 255946"/>
                <a:gd name="csY9" fmla="*/ 56845 h 339348"/>
                <a:gd name="csX10" fmla="*/ 16881 w 255946"/>
                <a:gd name="csY10" fmla="*/ 66319 h 339348"/>
                <a:gd name="csX11" fmla="*/ 0 w 255946"/>
                <a:gd name="csY11" fmla="*/ 113001 h 339348"/>
                <a:gd name="csX12" fmla="*/ 13264 w 255946"/>
                <a:gd name="csY12" fmla="*/ 136428 h 339348"/>
                <a:gd name="csX13" fmla="*/ 84234 w 255946"/>
                <a:gd name="csY13" fmla="*/ 175359 h 339348"/>
                <a:gd name="csX14" fmla="*/ 128505 w 255946"/>
                <a:gd name="csY14" fmla="*/ 250291 h 339348"/>
                <a:gd name="csX15" fmla="*/ 174153 w 255946"/>
                <a:gd name="csY15" fmla="*/ 311098 h 339348"/>
                <a:gd name="csX16" fmla="*/ 171397 w 255946"/>
                <a:gd name="csY16" fmla="*/ 339348 h 339348"/>
                <a:gd name="csX17" fmla="*/ 254253 w 255946"/>
                <a:gd name="csY17" fmla="*/ 315232 h 339348"/>
                <a:gd name="csX18" fmla="*/ 247190 w 255946"/>
                <a:gd name="csY18" fmla="*/ 244434 h 339348"/>
                <a:gd name="csX19" fmla="*/ 223246 w 255946"/>
                <a:gd name="csY19" fmla="*/ 224624 h 3393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55946" h="339348">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close/>
                </a:path>
              </a:pathLst>
            </a:custGeom>
            <a:noFill/>
            <a:ln w="1270" cap="rnd">
              <a:solidFill>
                <a:schemeClr val="bg1">
                  <a:lumMod val="50000"/>
                </a:schemeClr>
              </a:solidFill>
              <a:prstDash val="solid"/>
              <a:round/>
            </a:ln>
          </p:spPr>
          <p:txBody>
            <a:bodyPr/>
            <a:lstStyle/>
            <a:p>
              <a:endParaRPr lang="ja-JP" altLang="en-US"/>
            </a:p>
          </p:txBody>
        </p:sp>
        <p:sp>
          <p:nvSpPr>
            <p:cNvPr id="136" name="フリーフォーム: 図形 135">
              <a:extLst>
                <a:ext uri="{FF2B5EF4-FFF2-40B4-BE49-F238E27FC236}">
                  <a16:creationId xmlns:a16="http://schemas.microsoft.com/office/drawing/2014/main" id="{052706A2-6348-FE63-ECEF-0B75C8D81DFC}"/>
                </a:ext>
              </a:extLst>
            </p:cNvPr>
            <p:cNvSpPr/>
            <p:nvPr/>
          </p:nvSpPr>
          <p:spPr>
            <a:xfrm>
              <a:off x="5098680" y="5237839"/>
              <a:ext cx="577379" cy="510917"/>
            </a:xfrm>
            <a:custGeom>
              <a:avLst/>
              <a:gdLst>
                <a:gd name="csX0" fmla="*/ 568279 w 577379"/>
                <a:gd name="csY0" fmla="*/ 366393 h 510917"/>
                <a:gd name="csX1" fmla="*/ 544508 w 577379"/>
                <a:gd name="csY1" fmla="*/ 346583 h 510917"/>
                <a:gd name="csX2" fmla="*/ 547264 w 577379"/>
                <a:gd name="csY2" fmla="*/ 301279 h 510917"/>
                <a:gd name="csX3" fmla="*/ 527626 w 577379"/>
                <a:gd name="csY3" fmla="*/ 268723 h 510917"/>
                <a:gd name="csX4" fmla="*/ 533139 w 577379"/>
                <a:gd name="csY4" fmla="*/ 213600 h 510917"/>
                <a:gd name="csX5" fmla="*/ 520564 w 577379"/>
                <a:gd name="csY5" fmla="*/ 176737 h 510917"/>
                <a:gd name="csX6" fmla="*/ 525387 w 577379"/>
                <a:gd name="csY6" fmla="*/ 124026 h 510917"/>
                <a:gd name="csX7" fmla="*/ 480600 w 577379"/>
                <a:gd name="csY7" fmla="*/ 121614 h 510917"/>
                <a:gd name="csX8" fmla="*/ 478533 w 577379"/>
                <a:gd name="csY8" fmla="*/ 121959 h 510917"/>
                <a:gd name="csX9" fmla="*/ 480083 w 577379"/>
                <a:gd name="csY9" fmla="*/ 121270 h 510917"/>
                <a:gd name="csX10" fmla="*/ 502477 w 577379"/>
                <a:gd name="csY10" fmla="*/ 8441 h 510917"/>
                <a:gd name="csX11" fmla="*/ 464580 w 577379"/>
                <a:gd name="csY11" fmla="*/ 0 h 510917"/>
                <a:gd name="csX12" fmla="*/ 424616 w 577379"/>
                <a:gd name="csY12" fmla="*/ 17054 h 510917"/>
                <a:gd name="csX13" fmla="*/ 359330 w 577379"/>
                <a:gd name="csY13" fmla="*/ 12747 h 510917"/>
                <a:gd name="csX14" fmla="*/ 323501 w 577379"/>
                <a:gd name="csY14" fmla="*/ 56328 h 510917"/>
                <a:gd name="csX15" fmla="*/ 290944 w 577379"/>
                <a:gd name="csY15" fmla="*/ 43581 h 510917"/>
                <a:gd name="csX16" fmla="*/ 298007 w 577379"/>
                <a:gd name="csY16" fmla="*/ 24633 h 510917"/>
                <a:gd name="csX17" fmla="*/ 251841 w 577379"/>
                <a:gd name="csY17" fmla="*/ 11025 h 510917"/>
                <a:gd name="csX18" fmla="*/ 247535 w 577379"/>
                <a:gd name="csY18" fmla="*/ 59085 h 510917"/>
                <a:gd name="csX19" fmla="*/ 243401 w 577379"/>
                <a:gd name="csY19" fmla="*/ 83201 h 510917"/>
                <a:gd name="csX20" fmla="*/ 193618 w 577379"/>
                <a:gd name="csY20" fmla="*/ 83201 h 510917"/>
                <a:gd name="csX21" fmla="*/ 169157 w 577379"/>
                <a:gd name="csY21" fmla="*/ 101632 h 510917"/>
                <a:gd name="csX22" fmla="*/ 192929 w 577379"/>
                <a:gd name="csY22" fmla="*/ 123509 h 510917"/>
                <a:gd name="csX23" fmla="*/ 186728 w 577379"/>
                <a:gd name="csY23" fmla="*/ 170191 h 510917"/>
                <a:gd name="csX24" fmla="*/ 154516 w 577379"/>
                <a:gd name="csY24" fmla="*/ 173809 h 510917"/>
                <a:gd name="csX25" fmla="*/ 162956 w 577379"/>
                <a:gd name="csY25" fmla="*/ 204987 h 510917"/>
                <a:gd name="csX26" fmla="*/ 139874 w 577379"/>
                <a:gd name="csY26" fmla="*/ 231170 h 510917"/>
                <a:gd name="csX27" fmla="*/ 122992 w 577379"/>
                <a:gd name="csY27" fmla="*/ 277163 h 510917"/>
                <a:gd name="csX28" fmla="*/ 123509 w 577379"/>
                <a:gd name="csY28" fmla="*/ 277508 h 510917"/>
                <a:gd name="csX29" fmla="*/ 123509 w 577379"/>
                <a:gd name="csY29" fmla="*/ 277508 h 510917"/>
                <a:gd name="csX30" fmla="*/ 103872 w 577379"/>
                <a:gd name="csY30" fmla="*/ 295939 h 510917"/>
                <a:gd name="csX31" fmla="*/ 37897 w 577379"/>
                <a:gd name="csY31" fmla="*/ 413419 h 510917"/>
                <a:gd name="csX32" fmla="*/ 0 w 577379"/>
                <a:gd name="csY32" fmla="*/ 443048 h 510917"/>
                <a:gd name="csX33" fmla="*/ 29456 w 577379"/>
                <a:gd name="csY33" fmla="*/ 510917 h 510917"/>
                <a:gd name="csX34" fmla="*/ 103872 w 577379"/>
                <a:gd name="csY34" fmla="*/ 486801 h 510917"/>
                <a:gd name="csX35" fmla="*/ 157272 w 577379"/>
                <a:gd name="csY35" fmla="*/ 435813 h 510917"/>
                <a:gd name="csX36" fmla="*/ 247190 w 577379"/>
                <a:gd name="csY36" fmla="*/ 438569 h 510917"/>
                <a:gd name="csX37" fmla="*/ 301968 w 577379"/>
                <a:gd name="csY37" fmla="*/ 439947 h 510917"/>
                <a:gd name="csX38" fmla="*/ 386203 w 577379"/>
                <a:gd name="csY38" fmla="*/ 393265 h 510917"/>
                <a:gd name="csX39" fmla="*/ 427545 w 577379"/>
                <a:gd name="csY39" fmla="*/ 456139 h 510917"/>
                <a:gd name="csX40" fmla="*/ 468197 w 577379"/>
                <a:gd name="csY40" fmla="*/ 434263 h 510917"/>
                <a:gd name="csX41" fmla="*/ 495586 w 577379"/>
                <a:gd name="csY41" fmla="*/ 432885 h 510917"/>
                <a:gd name="csX42" fmla="*/ 492830 w 577379"/>
                <a:gd name="csY42" fmla="*/ 461135 h 510917"/>
                <a:gd name="csX43" fmla="*/ 575686 w 577379"/>
                <a:gd name="csY43" fmla="*/ 437019 h 510917"/>
                <a:gd name="csX44" fmla="*/ 568624 w 577379"/>
                <a:gd name="csY44" fmla="*/ 366221 h 5109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577379" h="510917">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7" name="フリーフォーム: 図形 136">
              <a:extLst>
                <a:ext uri="{FF2B5EF4-FFF2-40B4-BE49-F238E27FC236}">
                  <a16:creationId xmlns:a16="http://schemas.microsoft.com/office/drawing/2014/main" id="{B8D657A1-A89D-0AC0-0D37-02643E18B142}"/>
                </a:ext>
              </a:extLst>
            </p:cNvPr>
            <p:cNvSpPr/>
            <p:nvPr/>
          </p:nvSpPr>
          <p:spPr>
            <a:xfrm>
              <a:off x="5098680" y="5237839"/>
              <a:ext cx="577379" cy="510917"/>
            </a:xfrm>
            <a:custGeom>
              <a:avLst/>
              <a:gdLst>
                <a:gd name="csX0" fmla="*/ 568279 w 577379"/>
                <a:gd name="csY0" fmla="*/ 366393 h 510917"/>
                <a:gd name="csX1" fmla="*/ 544508 w 577379"/>
                <a:gd name="csY1" fmla="*/ 346583 h 510917"/>
                <a:gd name="csX2" fmla="*/ 547264 w 577379"/>
                <a:gd name="csY2" fmla="*/ 301279 h 510917"/>
                <a:gd name="csX3" fmla="*/ 527626 w 577379"/>
                <a:gd name="csY3" fmla="*/ 268723 h 510917"/>
                <a:gd name="csX4" fmla="*/ 533139 w 577379"/>
                <a:gd name="csY4" fmla="*/ 213600 h 510917"/>
                <a:gd name="csX5" fmla="*/ 520564 w 577379"/>
                <a:gd name="csY5" fmla="*/ 176737 h 510917"/>
                <a:gd name="csX6" fmla="*/ 525387 w 577379"/>
                <a:gd name="csY6" fmla="*/ 124026 h 510917"/>
                <a:gd name="csX7" fmla="*/ 480600 w 577379"/>
                <a:gd name="csY7" fmla="*/ 121614 h 510917"/>
                <a:gd name="csX8" fmla="*/ 478533 w 577379"/>
                <a:gd name="csY8" fmla="*/ 121959 h 510917"/>
                <a:gd name="csX9" fmla="*/ 480083 w 577379"/>
                <a:gd name="csY9" fmla="*/ 121270 h 510917"/>
                <a:gd name="csX10" fmla="*/ 502477 w 577379"/>
                <a:gd name="csY10" fmla="*/ 8441 h 510917"/>
                <a:gd name="csX11" fmla="*/ 464580 w 577379"/>
                <a:gd name="csY11" fmla="*/ 0 h 510917"/>
                <a:gd name="csX12" fmla="*/ 424616 w 577379"/>
                <a:gd name="csY12" fmla="*/ 17054 h 510917"/>
                <a:gd name="csX13" fmla="*/ 359330 w 577379"/>
                <a:gd name="csY13" fmla="*/ 12747 h 510917"/>
                <a:gd name="csX14" fmla="*/ 323501 w 577379"/>
                <a:gd name="csY14" fmla="*/ 56328 h 510917"/>
                <a:gd name="csX15" fmla="*/ 290944 w 577379"/>
                <a:gd name="csY15" fmla="*/ 43581 h 510917"/>
                <a:gd name="csX16" fmla="*/ 298007 w 577379"/>
                <a:gd name="csY16" fmla="*/ 24633 h 510917"/>
                <a:gd name="csX17" fmla="*/ 251841 w 577379"/>
                <a:gd name="csY17" fmla="*/ 11025 h 510917"/>
                <a:gd name="csX18" fmla="*/ 247535 w 577379"/>
                <a:gd name="csY18" fmla="*/ 59085 h 510917"/>
                <a:gd name="csX19" fmla="*/ 243401 w 577379"/>
                <a:gd name="csY19" fmla="*/ 83201 h 510917"/>
                <a:gd name="csX20" fmla="*/ 193618 w 577379"/>
                <a:gd name="csY20" fmla="*/ 83201 h 510917"/>
                <a:gd name="csX21" fmla="*/ 169157 w 577379"/>
                <a:gd name="csY21" fmla="*/ 101632 h 510917"/>
                <a:gd name="csX22" fmla="*/ 192929 w 577379"/>
                <a:gd name="csY22" fmla="*/ 123509 h 510917"/>
                <a:gd name="csX23" fmla="*/ 186728 w 577379"/>
                <a:gd name="csY23" fmla="*/ 170191 h 510917"/>
                <a:gd name="csX24" fmla="*/ 154516 w 577379"/>
                <a:gd name="csY24" fmla="*/ 173809 h 510917"/>
                <a:gd name="csX25" fmla="*/ 162956 w 577379"/>
                <a:gd name="csY25" fmla="*/ 204987 h 510917"/>
                <a:gd name="csX26" fmla="*/ 139874 w 577379"/>
                <a:gd name="csY26" fmla="*/ 231170 h 510917"/>
                <a:gd name="csX27" fmla="*/ 122992 w 577379"/>
                <a:gd name="csY27" fmla="*/ 277163 h 510917"/>
                <a:gd name="csX28" fmla="*/ 123509 w 577379"/>
                <a:gd name="csY28" fmla="*/ 277508 h 510917"/>
                <a:gd name="csX29" fmla="*/ 123509 w 577379"/>
                <a:gd name="csY29" fmla="*/ 277508 h 510917"/>
                <a:gd name="csX30" fmla="*/ 103872 w 577379"/>
                <a:gd name="csY30" fmla="*/ 295939 h 510917"/>
                <a:gd name="csX31" fmla="*/ 37897 w 577379"/>
                <a:gd name="csY31" fmla="*/ 413419 h 510917"/>
                <a:gd name="csX32" fmla="*/ 0 w 577379"/>
                <a:gd name="csY32" fmla="*/ 443048 h 510917"/>
                <a:gd name="csX33" fmla="*/ 29456 w 577379"/>
                <a:gd name="csY33" fmla="*/ 510917 h 510917"/>
                <a:gd name="csX34" fmla="*/ 103872 w 577379"/>
                <a:gd name="csY34" fmla="*/ 486801 h 510917"/>
                <a:gd name="csX35" fmla="*/ 157272 w 577379"/>
                <a:gd name="csY35" fmla="*/ 435813 h 510917"/>
                <a:gd name="csX36" fmla="*/ 247190 w 577379"/>
                <a:gd name="csY36" fmla="*/ 438569 h 510917"/>
                <a:gd name="csX37" fmla="*/ 301968 w 577379"/>
                <a:gd name="csY37" fmla="*/ 439947 h 510917"/>
                <a:gd name="csX38" fmla="*/ 386203 w 577379"/>
                <a:gd name="csY38" fmla="*/ 393265 h 510917"/>
                <a:gd name="csX39" fmla="*/ 427545 w 577379"/>
                <a:gd name="csY39" fmla="*/ 456139 h 510917"/>
                <a:gd name="csX40" fmla="*/ 468197 w 577379"/>
                <a:gd name="csY40" fmla="*/ 434263 h 510917"/>
                <a:gd name="csX41" fmla="*/ 495586 w 577379"/>
                <a:gd name="csY41" fmla="*/ 432885 h 510917"/>
                <a:gd name="csX42" fmla="*/ 492830 w 577379"/>
                <a:gd name="csY42" fmla="*/ 461135 h 510917"/>
                <a:gd name="csX43" fmla="*/ 575686 w 577379"/>
                <a:gd name="csY43" fmla="*/ 437019 h 510917"/>
                <a:gd name="csX44" fmla="*/ 568624 w 577379"/>
                <a:gd name="csY44" fmla="*/ 366221 h 5109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577379" h="510917">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close/>
                </a:path>
              </a:pathLst>
            </a:custGeom>
            <a:noFill/>
            <a:ln w="1270" cap="rnd">
              <a:solidFill>
                <a:schemeClr val="bg1">
                  <a:lumMod val="50000"/>
                </a:schemeClr>
              </a:solidFill>
              <a:prstDash val="solid"/>
              <a:round/>
            </a:ln>
          </p:spPr>
          <p:txBody>
            <a:bodyPr/>
            <a:lstStyle/>
            <a:p>
              <a:endParaRPr lang="ja-JP" altLang="en-US"/>
            </a:p>
          </p:txBody>
        </p:sp>
        <p:sp>
          <p:nvSpPr>
            <p:cNvPr id="138" name="フリーフォーム: 図形 137">
              <a:extLst>
                <a:ext uri="{FF2B5EF4-FFF2-40B4-BE49-F238E27FC236}">
                  <a16:creationId xmlns:a16="http://schemas.microsoft.com/office/drawing/2014/main" id="{CCB4F24C-1C16-D155-9012-62B22999192E}"/>
                </a:ext>
              </a:extLst>
            </p:cNvPr>
            <p:cNvSpPr/>
            <p:nvPr/>
          </p:nvSpPr>
          <p:spPr>
            <a:xfrm>
              <a:off x="6494488" y="3284358"/>
              <a:ext cx="210381" cy="502207"/>
            </a:xfrm>
            <a:custGeom>
              <a:avLst/>
              <a:gdLst>
                <a:gd name="csX0" fmla="*/ 210155 w 210381"/>
                <a:gd name="csY0" fmla="*/ 110492 h 502207"/>
                <a:gd name="csX1" fmla="*/ 179320 w 210381"/>
                <a:gd name="csY1" fmla="*/ 78625 h 502207"/>
                <a:gd name="csX2" fmla="*/ 118858 w 210381"/>
                <a:gd name="csY2" fmla="*/ 30909 h 502207"/>
                <a:gd name="csX3" fmla="*/ 41342 w 210381"/>
                <a:gd name="csY3" fmla="*/ 75 h 502207"/>
                <a:gd name="csX4" fmla="*/ 38241 w 210381"/>
                <a:gd name="csY4" fmla="*/ 32976 h 502207"/>
                <a:gd name="csX5" fmla="*/ 57362 w 210381"/>
                <a:gd name="csY5" fmla="*/ 53130 h 502207"/>
                <a:gd name="csX6" fmla="*/ 52022 w 210381"/>
                <a:gd name="csY6" fmla="*/ 97745 h 502207"/>
                <a:gd name="csX7" fmla="*/ 47715 w 210381"/>
                <a:gd name="csY7" fmla="*/ 184736 h 502207"/>
                <a:gd name="csX8" fmla="*/ 32901 w 210381"/>
                <a:gd name="csY8" fmla="*/ 200583 h 502207"/>
                <a:gd name="csX9" fmla="*/ 33935 w 210381"/>
                <a:gd name="csY9" fmla="*/ 213330 h 502207"/>
                <a:gd name="csX10" fmla="*/ 0 w 210381"/>
                <a:gd name="csY10" fmla="*/ 244165 h 502207"/>
                <a:gd name="csX11" fmla="*/ 56156 w 210381"/>
                <a:gd name="csY11" fmla="*/ 330121 h 502207"/>
                <a:gd name="csX12" fmla="*/ 74243 w 210381"/>
                <a:gd name="csY12" fmla="*/ 384210 h 502207"/>
                <a:gd name="csX13" fmla="*/ 70453 w 210381"/>
                <a:gd name="csY13" fmla="*/ 441056 h 502207"/>
                <a:gd name="csX14" fmla="*/ 73210 w 210381"/>
                <a:gd name="csY14" fmla="*/ 498934 h 502207"/>
                <a:gd name="csX15" fmla="*/ 93364 w 210381"/>
                <a:gd name="csY15" fmla="*/ 502207 h 502207"/>
                <a:gd name="csX16" fmla="*/ 110417 w 210381"/>
                <a:gd name="csY16" fmla="*/ 471373 h 502207"/>
                <a:gd name="csX17" fmla="*/ 155032 w 210381"/>
                <a:gd name="csY17" fmla="*/ 460693 h 502207"/>
                <a:gd name="csX18" fmla="*/ 164679 w 210381"/>
                <a:gd name="csY18" fmla="*/ 420385 h 502207"/>
                <a:gd name="csX19" fmla="*/ 176220 w 210381"/>
                <a:gd name="csY19" fmla="*/ 399197 h 502207"/>
                <a:gd name="csX20" fmla="*/ 176220 w 210381"/>
                <a:gd name="csY20" fmla="*/ 255878 h 502207"/>
                <a:gd name="csX21" fmla="*/ 196546 w 210381"/>
                <a:gd name="csY21" fmla="*/ 230901 h 502207"/>
                <a:gd name="csX22" fmla="*/ 191034 w 210381"/>
                <a:gd name="csY22" fmla="*/ 197483 h 502207"/>
                <a:gd name="csX23" fmla="*/ 176220 w 210381"/>
                <a:gd name="csY23" fmla="*/ 174056 h 502207"/>
                <a:gd name="csX24" fmla="*/ 194307 w 210381"/>
                <a:gd name="csY24" fmla="*/ 154935 h 502207"/>
                <a:gd name="csX25" fmla="*/ 210155 w 210381"/>
                <a:gd name="csY25" fmla="*/ 110320 h 502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10381" h="502207">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9" name="フリーフォーム: 図形 138">
              <a:extLst>
                <a:ext uri="{FF2B5EF4-FFF2-40B4-BE49-F238E27FC236}">
                  <a16:creationId xmlns:a16="http://schemas.microsoft.com/office/drawing/2014/main" id="{946A9EC4-D13E-46CA-E4E7-0E4D754ADC86}"/>
                </a:ext>
              </a:extLst>
            </p:cNvPr>
            <p:cNvSpPr/>
            <p:nvPr/>
          </p:nvSpPr>
          <p:spPr>
            <a:xfrm>
              <a:off x="6494488" y="3284358"/>
              <a:ext cx="210381" cy="502207"/>
            </a:xfrm>
            <a:custGeom>
              <a:avLst/>
              <a:gdLst>
                <a:gd name="csX0" fmla="*/ 210155 w 210381"/>
                <a:gd name="csY0" fmla="*/ 110492 h 502207"/>
                <a:gd name="csX1" fmla="*/ 179320 w 210381"/>
                <a:gd name="csY1" fmla="*/ 78625 h 502207"/>
                <a:gd name="csX2" fmla="*/ 118858 w 210381"/>
                <a:gd name="csY2" fmla="*/ 30909 h 502207"/>
                <a:gd name="csX3" fmla="*/ 41342 w 210381"/>
                <a:gd name="csY3" fmla="*/ 75 h 502207"/>
                <a:gd name="csX4" fmla="*/ 38241 w 210381"/>
                <a:gd name="csY4" fmla="*/ 32976 h 502207"/>
                <a:gd name="csX5" fmla="*/ 57362 w 210381"/>
                <a:gd name="csY5" fmla="*/ 53130 h 502207"/>
                <a:gd name="csX6" fmla="*/ 52022 w 210381"/>
                <a:gd name="csY6" fmla="*/ 97745 h 502207"/>
                <a:gd name="csX7" fmla="*/ 47715 w 210381"/>
                <a:gd name="csY7" fmla="*/ 184736 h 502207"/>
                <a:gd name="csX8" fmla="*/ 32901 w 210381"/>
                <a:gd name="csY8" fmla="*/ 200583 h 502207"/>
                <a:gd name="csX9" fmla="*/ 33935 w 210381"/>
                <a:gd name="csY9" fmla="*/ 213330 h 502207"/>
                <a:gd name="csX10" fmla="*/ 0 w 210381"/>
                <a:gd name="csY10" fmla="*/ 244165 h 502207"/>
                <a:gd name="csX11" fmla="*/ 56156 w 210381"/>
                <a:gd name="csY11" fmla="*/ 330121 h 502207"/>
                <a:gd name="csX12" fmla="*/ 74243 w 210381"/>
                <a:gd name="csY12" fmla="*/ 384210 h 502207"/>
                <a:gd name="csX13" fmla="*/ 70453 w 210381"/>
                <a:gd name="csY13" fmla="*/ 441056 h 502207"/>
                <a:gd name="csX14" fmla="*/ 73210 w 210381"/>
                <a:gd name="csY14" fmla="*/ 498934 h 502207"/>
                <a:gd name="csX15" fmla="*/ 93364 w 210381"/>
                <a:gd name="csY15" fmla="*/ 502207 h 502207"/>
                <a:gd name="csX16" fmla="*/ 110417 w 210381"/>
                <a:gd name="csY16" fmla="*/ 471373 h 502207"/>
                <a:gd name="csX17" fmla="*/ 155032 w 210381"/>
                <a:gd name="csY17" fmla="*/ 460693 h 502207"/>
                <a:gd name="csX18" fmla="*/ 164679 w 210381"/>
                <a:gd name="csY18" fmla="*/ 420385 h 502207"/>
                <a:gd name="csX19" fmla="*/ 176220 w 210381"/>
                <a:gd name="csY19" fmla="*/ 399197 h 502207"/>
                <a:gd name="csX20" fmla="*/ 176220 w 210381"/>
                <a:gd name="csY20" fmla="*/ 255878 h 502207"/>
                <a:gd name="csX21" fmla="*/ 196546 w 210381"/>
                <a:gd name="csY21" fmla="*/ 230901 h 502207"/>
                <a:gd name="csX22" fmla="*/ 191034 w 210381"/>
                <a:gd name="csY22" fmla="*/ 197483 h 502207"/>
                <a:gd name="csX23" fmla="*/ 176220 w 210381"/>
                <a:gd name="csY23" fmla="*/ 174056 h 502207"/>
                <a:gd name="csX24" fmla="*/ 194307 w 210381"/>
                <a:gd name="csY24" fmla="*/ 154935 h 502207"/>
                <a:gd name="csX25" fmla="*/ 210155 w 210381"/>
                <a:gd name="csY25" fmla="*/ 110320 h 502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10381" h="502207">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close/>
                </a:path>
              </a:pathLst>
            </a:custGeom>
            <a:noFill/>
            <a:ln w="1270" cap="rnd">
              <a:solidFill>
                <a:schemeClr val="bg1">
                  <a:lumMod val="50000"/>
                </a:schemeClr>
              </a:solidFill>
              <a:prstDash val="solid"/>
              <a:round/>
            </a:ln>
          </p:spPr>
          <p:txBody>
            <a:bodyPr/>
            <a:lstStyle/>
            <a:p>
              <a:endParaRPr lang="ja-JP" altLang="en-US"/>
            </a:p>
          </p:txBody>
        </p:sp>
        <p:sp>
          <p:nvSpPr>
            <p:cNvPr id="140" name="フリーフォーム: 図形 139">
              <a:extLst>
                <a:ext uri="{FF2B5EF4-FFF2-40B4-BE49-F238E27FC236}">
                  <a16:creationId xmlns:a16="http://schemas.microsoft.com/office/drawing/2014/main" id="{B1AEDE4D-F4E6-FC74-2D05-2400A9F955C4}"/>
                </a:ext>
              </a:extLst>
            </p:cNvPr>
            <p:cNvSpPr/>
            <p:nvPr/>
          </p:nvSpPr>
          <p:spPr>
            <a:xfrm>
              <a:off x="5871602" y="4703839"/>
              <a:ext cx="367426" cy="358771"/>
            </a:xfrm>
            <a:custGeom>
              <a:avLst/>
              <a:gdLst>
                <a:gd name="csX0" fmla="*/ 291633 w 367426"/>
                <a:gd name="csY0" fmla="*/ 1550 h 358771"/>
                <a:gd name="csX1" fmla="*/ 252186 w 367426"/>
                <a:gd name="csY1" fmla="*/ 12747 h 358771"/>
                <a:gd name="csX2" fmla="*/ 213772 w 367426"/>
                <a:gd name="csY2" fmla="*/ 11024 h 358771"/>
                <a:gd name="csX3" fmla="*/ 125921 w 367426"/>
                <a:gd name="csY3" fmla="*/ 26183 h 358771"/>
                <a:gd name="csX4" fmla="*/ 69592 w 367426"/>
                <a:gd name="csY4" fmla="*/ 38414 h 358771"/>
                <a:gd name="csX5" fmla="*/ 41342 w 367426"/>
                <a:gd name="csY5" fmla="*/ 57190 h 358771"/>
                <a:gd name="csX6" fmla="*/ 10508 w 367426"/>
                <a:gd name="csY6" fmla="*/ 63908 h 358771"/>
                <a:gd name="csX7" fmla="*/ 0 w 367426"/>
                <a:gd name="csY7" fmla="*/ 91469 h 358771"/>
                <a:gd name="csX8" fmla="*/ 10508 w 367426"/>
                <a:gd name="csY8" fmla="*/ 102149 h 358771"/>
                <a:gd name="csX9" fmla="*/ 4134 w 367426"/>
                <a:gd name="csY9" fmla="*/ 186039 h 358771"/>
                <a:gd name="csX10" fmla="*/ 53572 w 367426"/>
                <a:gd name="csY10" fmla="*/ 257353 h 358771"/>
                <a:gd name="csX11" fmla="*/ 50472 w 367426"/>
                <a:gd name="csY11" fmla="*/ 300590 h 358771"/>
                <a:gd name="csX12" fmla="*/ 73554 w 367426"/>
                <a:gd name="csY12" fmla="*/ 350545 h 358771"/>
                <a:gd name="csX13" fmla="*/ 147281 w 367426"/>
                <a:gd name="csY13" fmla="*/ 356919 h 358771"/>
                <a:gd name="csX14" fmla="*/ 171569 w 367426"/>
                <a:gd name="csY14" fmla="*/ 337798 h 358771"/>
                <a:gd name="csX15" fmla="*/ 229448 w 367426"/>
                <a:gd name="csY15" fmla="*/ 328324 h 358771"/>
                <a:gd name="csX16" fmla="*/ 274752 w 367426"/>
                <a:gd name="csY16" fmla="*/ 286982 h 358771"/>
                <a:gd name="csX17" fmla="*/ 309548 w 367426"/>
                <a:gd name="csY17" fmla="*/ 215839 h 358771"/>
                <a:gd name="csX18" fmla="*/ 367426 w 367426"/>
                <a:gd name="csY18" fmla="*/ 128849 h 358771"/>
                <a:gd name="csX19" fmla="*/ 332630 w 367426"/>
                <a:gd name="csY19" fmla="*/ 111795 h 358771"/>
                <a:gd name="csX20" fmla="*/ 333664 w 367426"/>
                <a:gd name="csY20" fmla="*/ 67181 h 358771"/>
                <a:gd name="csX21" fmla="*/ 354679 w 367426"/>
                <a:gd name="csY21" fmla="*/ 49094 h 358771"/>
                <a:gd name="csX22" fmla="*/ 364154 w 367426"/>
                <a:gd name="csY22" fmla="*/ 5512 h 358771"/>
                <a:gd name="csX23" fmla="*/ 291461 w 367426"/>
                <a:gd name="csY23" fmla="*/ 1206 h 358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67426" h="358771">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1" name="フリーフォーム: 図形 140">
              <a:extLst>
                <a:ext uri="{FF2B5EF4-FFF2-40B4-BE49-F238E27FC236}">
                  <a16:creationId xmlns:a16="http://schemas.microsoft.com/office/drawing/2014/main" id="{BBD96AC6-A32A-BC3F-E011-BDD704FAFFB8}"/>
                </a:ext>
              </a:extLst>
            </p:cNvPr>
            <p:cNvSpPr/>
            <p:nvPr/>
          </p:nvSpPr>
          <p:spPr>
            <a:xfrm>
              <a:off x="5871602" y="4703839"/>
              <a:ext cx="367426" cy="358771"/>
            </a:xfrm>
            <a:custGeom>
              <a:avLst/>
              <a:gdLst>
                <a:gd name="csX0" fmla="*/ 291633 w 367426"/>
                <a:gd name="csY0" fmla="*/ 1550 h 358771"/>
                <a:gd name="csX1" fmla="*/ 252186 w 367426"/>
                <a:gd name="csY1" fmla="*/ 12747 h 358771"/>
                <a:gd name="csX2" fmla="*/ 213772 w 367426"/>
                <a:gd name="csY2" fmla="*/ 11024 h 358771"/>
                <a:gd name="csX3" fmla="*/ 125921 w 367426"/>
                <a:gd name="csY3" fmla="*/ 26183 h 358771"/>
                <a:gd name="csX4" fmla="*/ 69592 w 367426"/>
                <a:gd name="csY4" fmla="*/ 38414 h 358771"/>
                <a:gd name="csX5" fmla="*/ 41342 w 367426"/>
                <a:gd name="csY5" fmla="*/ 57190 h 358771"/>
                <a:gd name="csX6" fmla="*/ 10508 w 367426"/>
                <a:gd name="csY6" fmla="*/ 63908 h 358771"/>
                <a:gd name="csX7" fmla="*/ 0 w 367426"/>
                <a:gd name="csY7" fmla="*/ 91469 h 358771"/>
                <a:gd name="csX8" fmla="*/ 10508 w 367426"/>
                <a:gd name="csY8" fmla="*/ 102149 h 358771"/>
                <a:gd name="csX9" fmla="*/ 4134 w 367426"/>
                <a:gd name="csY9" fmla="*/ 186039 h 358771"/>
                <a:gd name="csX10" fmla="*/ 53572 w 367426"/>
                <a:gd name="csY10" fmla="*/ 257353 h 358771"/>
                <a:gd name="csX11" fmla="*/ 50472 w 367426"/>
                <a:gd name="csY11" fmla="*/ 300590 h 358771"/>
                <a:gd name="csX12" fmla="*/ 73554 w 367426"/>
                <a:gd name="csY12" fmla="*/ 350545 h 358771"/>
                <a:gd name="csX13" fmla="*/ 147281 w 367426"/>
                <a:gd name="csY13" fmla="*/ 356919 h 358771"/>
                <a:gd name="csX14" fmla="*/ 171569 w 367426"/>
                <a:gd name="csY14" fmla="*/ 337798 h 358771"/>
                <a:gd name="csX15" fmla="*/ 229448 w 367426"/>
                <a:gd name="csY15" fmla="*/ 328324 h 358771"/>
                <a:gd name="csX16" fmla="*/ 274752 w 367426"/>
                <a:gd name="csY16" fmla="*/ 286982 h 358771"/>
                <a:gd name="csX17" fmla="*/ 309548 w 367426"/>
                <a:gd name="csY17" fmla="*/ 215839 h 358771"/>
                <a:gd name="csX18" fmla="*/ 367426 w 367426"/>
                <a:gd name="csY18" fmla="*/ 128849 h 358771"/>
                <a:gd name="csX19" fmla="*/ 332630 w 367426"/>
                <a:gd name="csY19" fmla="*/ 111795 h 358771"/>
                <a:gd name="csX20" fmla="*/ 333664 w 367426"/>
                <a:gd name="csY20" fmla="*/ 67181 h 358771"/>
                <a:gd name="csX21" fmla="*/ 354679 w 367426"/>
                <a:gd name="csY21" fmla="*/ 49094 h 358771"/>
                <a:gd name="csX22" fmla="*/ 364154 w 367426"/>
                <a:gd name="csY22" fmla="*/ 5512 h 358771"/>
                <a:gd name="csX23" fmla="*/ 291461 w 367426"/>
                <a:gd name="csY23" fmla="*/ 1206 h 358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67426" h="358771">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close/>
                </a:path>
              </a:pathLst>
            </a:custGeom>
            <a:noFill/>
            <a:ln w="1270" cap="rnd">
              <a:solidFill>
                <a:schemeClr val="bg1">
                  <a:lumMod val="50000"/>
                </a:schemeClr>
              </a:solidFill>
              <a:prstDash val="solid"/>
              <a:round/>
            </a:ln>
          </p:spPr>
          <p:txBody>
            <a:bodyPr/>
            <a:lstStyle/>
            <a:p>
              <a:endParaRPr lang="ja-JP" altLang="en-US"/>
            </a:p>
          </p:txBody>
        </p:sp>
        <p:sp>
          <p:nvSpPr>
            <p:cNvPr id="142" name="フリーフォーム: 図形 141">
              <a:extLst>
                <a:ext uri="{FF2B5EF4-FFF2-40B4-BE49-F238E27FC236}">
                  <a16:creationId xmlns:a16="http://schemas.microsoft.com/office/drawing/2014/main" id="{82F4167A-CA60-FE14-DB6A-34ACBFA6BC4B}"/>
                </a:ext>
              </a:extLst>
            </p:cNvPr>
            <p:cNvSpPr/>
            <p:nvPr/>
          </p:nvSpPr>
          <p:spPr>
            <a:xfrm>
              <a:off x="5501590" y="4704184"/>
              <a:ext cx="1374967" cy="899703"/>
            </a:xfrm>
            <a:custGeom>
              <a:avLst/>
              <a:gdLst>
                <a:gd name="csX0" fmla="*/ 1297622 w 1374967"/>
                <a:gd name="csY0" fmla="*/ 490419 h 899703"/>
                <a:gd name="csX1" fmla="*/ 1226480 w 1374967"/>
                <a:gd name="csY1" fmla="*/ 440636 h 899703"/>
                <a:gd name="csX2" fmla="*/ 1194612 w 1374967"/>
                <a:gd name="csY2" fmla="*/ 408768 h 899703"/>
                <a:gd name="csX3" fmla="*/ 1281602 w 1374967"/>
                <a:gd name="csY3" fmla="*/ 335558 h 899703"/>
                <a:gd name="csX4" fmla="*/ 1170496 w 1374967"/>
                <a:gd name="csY4" fmla="*/ 315577 h 899703"/>
                <a:gd name="csX5" fmla="*/ 1154648 w 1374967"/>
                <a:gd name="csY5" fmla="*/ 225830 h 899703"/>
                <a:gd name="csX6" fmla="*/ 1085056 w 1374967"/>
                <a:gd name="csY6" fmla="*/ 198269 h 899703"/>
                <a:gd name="csX7" fmla="*/ 1029933 w 1374967"/>
                <a:gd name="csY7" fmla="*/ 189828 h 899703"/>
                <a:gd name="csX8" fmla="*/ 1018564 w 1374967"/>
                <a:gd name="csY8" fmla="*/ 155893 h 899703"/>
                <a:gd name="csX9" fmla="*/ 980323 w 1374967"/>
                <a:gd name="csY9" fmla="*/ 158650 h 899703"/>
                <a:gd name="csX10" fmla="*/ 921755 w 1374967"/>
                <a:gd name="csY10" fmla="*/ 103527 h 899703"/>
                <a:gd name="csX11" fmla="*/ 842344 w 1374967"/>
                <a:gd name="csY11" fmla="*/ 107661 h 899703"/>
                <a:gd name="csX12" fmla="*/ 797385 w 1374967"/>
                <a:gd name="csY12" fmla="*/ 77516 h 899703"/>
                <a:gd name="csX13" fmla="*/ 769996 w 1374967"/>
                <a:gd name="csY13" fmla="*/ 14986 h 899703"/>
                <a:gd name="csX14" fmla="*/ 734166 w 1374967"/>
                <a:gd name="csY14" fmla="*/ 5512 h 899703"/>
                <a:gd name="csX15" fmla="*/ 661473 w 1374967"/>
                <a:gd name="csY15" fmla="*/ 1206 h 899703"/>
                <a:gd name="csX16" fmla="*/ 622026 w 1374967"/>
                <a:gd name="csY16" fmla="*/ 12402 h 899703"/>
                <a:gd name="csX17" fmla="*/ 583612 w 1374967"/>
                <a:gd name="csY17" fmla="*/ 10680 h 899703"/>
                <a:gd name="csX18" fmla="*/ 495761 w 1374967"/>
                <a:gd name="csY18" fmla="*/ 25839 h 899703"/>
                <a:gd name="csX19" fmla="*/ 439432 w 1374967"/>
                <a:gd name="csY19" fmla="*/ 38069 h 899703"/>
                <a:gd name="csX20" fmla="*/ 411182 w 1374967"/>
                <a:gd name="csY20" fmla="*/ 56845 h 899703"/>
                <a:gd name="csX21" fmla="*/ 380348 w 1374967"/>
                <a:gd name="csY21" fmla="*/ 63563 h 899703"/>
                <a:gd name="csX22" fmla="*/ 369840 w 1374967"/>
                <a:gd name="csY22" fmla="*/ 91125 h 899703"/>
                <a:gd name="csX23" fmla="*/ 380348 w 1374967"/>
                <a:gd name="csY23" fmla="*/ 101804 h 899703"/>
                <a:gd name="csX24" fmla="*/ 373974 w 1374967"/>
                <a:gd name="csY24" fmla="*/ 185694 h 899703"/>
                <a:gd name="csX25" fmla="*/ 423412 w 1374967"/>
                <a:gd name="csY25" fmla="*/ 257009 h 899703"/>
                <a:gd name="csX26" fmla="*/ 420312 w 1374967"/>
                <a:gd name="csY26" fmla="*/ 300246 h 899703"/>
                <a:gd name="csX27" fmla="*/ 338834 w 1374967"/>
                <a:gd name="csY27" fmla="*/ 296973 h 899703"/>
                <a:gd name="csX28" fmla="*/ 293358 w 1374967"/>
                <a:gd name="csY28" fmla="*/ 270101 h 899703"/>
                <a:gd name="csX29" fmla="*/ 228072 w 1374967"/>
                <a:gd name="csY29" fmla="*/ 304724 h 899703"/>
                <a:gd name="csX30" fmla="*/ 111625 w 1374967"/>
                <a:gd name="csY30" fmla="*/ 330908 h 899703"/>
                <a:gd name="csX31" fmla="*/ 43583 w 1374967"/>
                <a:gd name="csY31" fmla="*/ 315404 h 899703"/>
                <a:gd name="csX32" fmla="*/ 26013 w 1374967"/>
                <a:gd name="csY32" fmla="*/ 326084 h 899703"/>
                <a:gd name="csX33" fmla="*/ 21190 w 1374967"/>
                <a:gd name="csY33" fmla="*/ 372766 h 899703"/>
                <a:gd name="csX34" fmla="*/ 16194 w 1374967"/>
                <a:gd name="csY34" fmla="*/ 434263 h 899703"/>
                <a:gd name="csX35" fmla="*/ 2 w 1374967"/>
                <a:gd name="csY35" fmla="*/ 462513 h 899703"/>
                <a:gd name="csX36" fmla="*/ 32214 w 1374967"/>
                <a:gd name="csY36" fmla="*/ 468886 h 899703"/>
                <a:gd name="csX37" fmla="*/ 36521 w 1374967"/>
                <a:gd name="csY37" fmla="*/ 508506 h 899703"/>
                <a:gd name="csX38" fmla="*/ 61670 w 1374967"/>
                <a:gd name="csY38" fmla="*/ 533655 h 899703"/>
                <a:gd name="csX39" fmla="*/ 99567 w 1374967"/>
                <a:gd name="csY39" fmla="*/ 542096 h 899703"/>
                <a:gd name="csX40" fmla="*/ 77001 w 1374967"/>
                <a:gd name="csY40" fmla="*/ 654925 h 899703"/>
                <a:gd name="csX41" fmla="*/ 121789 w 1374967"/>
                <a:gd name="csY41" fmla="*/ 657337 h 899703"/>
                <a:gd name="csX42" fmla="*/ 116965 w 1374967"/>
                <a:gd name="csY42" fmla="*/ 710048 h 899703"/>
                <a:gd name="csX43" fmla="*/ 129540 w 1374967"/>
                <a:gd name="csY43" fmla="*/ 746911 h 899703"/>
                <a:gd name="csX44" fmla="*/ 123856 w 1374967"/>
                <a:gd name="csY44" fmla="*/ 802033 h 899703"/>
                <a:gd name="csX45" fmla="*/ 143493 w 1374967"/>
                <a:gd name="csY45" fmla="*/ 834590 h 899703"/>
                <a:gd name="csX46" fmla="*/ 140737 w 1374967"/>
                <a:gd name="csY46" fmla="*/ 879894 h 899703"/>
                <a:gd name="csX47" fmla="*/ 164681 w 1374967"/>
                <a:gd name="csY47" fmla="*/ 899704 h 899703"/>
                <a:gd name="csX48" fmla="*/ 219459 w 1374967"/>
                <a:gd name="csY48" fmla="*/ 850266 h 899703"/>
                <a:gd name="csX49" fmla="*/ 307827 w 1374967"/>
                <a:gd name="csY49" fmla="*/ 853022 h 899703"/>
                <a:gd name="csX50" fmla="*/ 362433 w 1374967"/>
                <a:gd name="csY50" fmla="*/ 875760 h 899703"/>
                <a:gd name="csX51" fmla="*/ 452180 w 1374967"/>
                <a:gd name="csY51" fmla="*/ 861635 h 899703"/>
                <a:gd name="csX52" fmla="*/ 527973 w 1374967"/>
                <a:gd name="csY52" fmla="*/ 871626 h 899703"/>
                <a:gd name="csX53" fmla="*/ 537792 w 1374967"/>
                <a:gd name="csY53" fmla="*/ 779640 h 899703"/>
                <a:gd name="csX54" fmla="*/ 568626 w 1374967"/>
                <a:gd name="csY54" fmla="*/ 747083 h 899703"/>
                <a:gd name="csX55" fmla="*/ 557429 w 1374967"/>
                <a:gd name="csY55" fmla="*/ 721589 h 899703"/>
                <a:gd name="csX56" fmla="*/ 561736 w 1374967"/>
                <a:gd name="csY56" fmla="*/ 668361 h 899703"/>
                <a:gd name="csX57" fmla="*/ 593948 w 1374967"/>
                <a:gd name="csY57" fmla="*/ 638561 h 899703"/>
                <a:gd name="csX58" fmla="*/ 606523 w 1374967"/>
                <a:gd name="csY58" fmla="*/ 597563 h 899703"/>
                <a:gd name="csX59" fmla="*/ 651482 w 1374967"/>
                <a:gd name="csY59" fmla="*/ 642867 h 899703"/>
                <a:gd name="csX60" fmla="*/ 654238 w 1374967"/>
                <a:gd name="csY60" fmla="*/ 685242 h 899703"/>
                <a:gd name="csX61" fmla="*/ 796007 w 1374967"/>
                <a:gd name="csY61" fmla="*/ 673356 h 899703"/>
                <a:gd name="csX62" fmla="*/ 843722 w 1374967"/>
                <a:gd name="csY62" fmla="*/ 727101 h 899703"/>
                <a:gd name="csX63" fmla="*/ 934502 w 1374967"/>
                <a:gd name="csY63" fmla="*/ 791526 h 899703"/>
                <a:gd name="csX64" fmla="*/ 956723 w 1374967"/>
                <a:gd name="csY64" fmla="*/ 806340 h 899703"/>
                <a:gd name="csX65" fmla="*/ 1030967 w 1374967"/>
                <a:gd name="csY65" fmla="*/ 818053 h 899703"/>
                <a:gd name="csX66" fmla="*/ 1125364 w 1374967"/>
                <a:gd name="csY66" fmla="*/ 857328 h 899703"/>
                <a:gd name="csX67" fmla="*/ 1136044 w 1374967"/>
                <a:gd name="csY67" fmla="*/ 889196 h 899703"/>
                <a:gd name="csX68" fmla="*/ 1199780 w 1374967"/>
                <a:gd name="csY68" fmla="*/ 892469 h 899703"/>
                <a:gd name="csX69" fmla="*/ 1253869 w 1374967"/>
                <a:gd name="csY69" fmla="*/ 866975 h 899703"/>
                <a:gd name="csX70" fmla="*/ 1292110 w 1374967"/>
                <a:gd name="csY70" fmla="*/ 811852 h 899703"/>
                <a:gd name="csX71" fmla="*/ 1317604 w 1374967"/>
                <a:gd name="csY71" fmla="*/ 711081 h 899703"/>
                <a:gd name="csX72" fmla="*/ 1345165 w 1374967"/>
                <a:gd name="csY72" fmla="*/ 671806 h 899703"/>
                <a:gd name="csX73" fmla="*/ 1327078 w 1374967"/>
                <a:gd name="csY73" fmla="*/ 604970 h 899703"/>
                <a:gd name="csX74" fmla="*/ 1367214 w 1374967"/>
                <a:gd name="csY74" fmla="*/ 575342 h 899703"/>
                <a:gd name="csX75" fmla="*/ 1374966 w 1374967"/>
                <a:gd name="csY75" fmla="*/ 525042 h 899703"/>
                <a:gd name="csX76" fmla="*/ 1296761 w 1374967"/>
                <a:gd name="csY76" fmla="*/ 490246 h 8997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1374967" h="899703">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3" name="フリーフォーム: 図形 142">
              <a:extLst>
                <a:ext uri="{FF2B5EF4-FFF2-40B4-BE49-F238E27FC236}">
                  <a16:creationId xmlns:a16="http://schemas.microsoft.com/office/drawing/2014/main" id="{AA31324A-A0CA-27C2-BE9F-261F3E1024C2}"/>
                </a:ext>
              </a:extLst>
            </p:cNvPr>
            <p:cNvSpPr/>
            <p:nvPr/>
          </p:nvSpPr>
          <p:spPr>
            <a:xfrm>
              <a:off x="5501590" y="4704184"/>
              <a:ext cx="1374967" cy="899703"/>
            </a:xfrm>
            <a:custGeom>
              <a:avLst/>
              <a:gdLst>
                <a:gd name="csX0" fmla="*/ 1297622 w 1374967"/>
                <a:gd name="csY0" fmla="*/ 490419 h 899703"/>
                <a:gd name="csX1" fmla="*/ 1226480 w 1374967"/>
                <a:gd name="csY1" fmla="*/ 440636 h 899703"/>
                <a:gd name="csX2" fmla="*/ 1194612 w 1374967"/>
                <a:gd name="csY2" fmla="*/ 408768 h 899703"/>
                <a:gd name="csX3" fmla="*/ 1281602 w 1374967"/>
                <a:gd name="csY3" fmla="*/ 335558 h 899703"/>
                <a:gd name="csX4" fmla="*/ 1170496 w 1374967"/>
                <a:gd name="csY4" fmla="*/ 315577 h 899703"/>
                <a:gd name="csX5" fmla="*/ 1154648 w 1374967"/>
                <a:gd name="csY5" fmla="*/ 225830 h 899703"/>
                <a:gd name="csX6" fmla="*/ 1085056 w 1374967"/>
                <a:gd name="csY6" fmla="*/ 198269 h 899703"/>
                <a:gd name="csX7" fmla="*/ 1029933 w 1374967"/>
                <a:gd name="csY7" fmla="*/ 189828 h 899703"/>
                <a:gd name="csX8" fmla="*/ 1018564 w 1374967"/>
                <a:gd name="csY8" fmla="*/ 155893 h 899703"/>
                <a:gd name="csX9" fmla="*/ 980323 w 1374967"/>
                <a:gd name="csY9" fmla="*/ 158650 h 899703"/>
                <a:gd name="csX10" fmla="*/ 921755 w 1374967"/>
                <a:gd name="csY10" fmla="*/ 103527 h 899703"/>
                <a:gd name="csX11" fmla="*/ 842344 w 1374967"/>
                <a:gd name="csY11" fmla="*/ 107661 h 899703"/>
                <a:gd name="csX12" fmla="*/ 797385 w 1374967"/>
                <a:gd name="csY12" fmla="*/ 77516 h 899703"/>
                <a:gd name="csX13" fmla="*/ 769996 w 1374967"/>
                <a:gd name="csY13" fmla="*/ 14986 h 899703"/>
                <a:gd name="csX14" fmla="*/ 734166 w 1374967"/>
                <a:gd name="csY14" fmla="*/ 5512 h 899703"/>
                <a:gd name="csX15" fmla="*/ 661473 w 1374967"/>
                <a:gd name="csY15" fmla="*/ 1206 h 899703"/>
                <a:gd name="csX16" fmla="*/ 622026 w 1374967"/>
                <a:gd name="csY16" fmla="*/ 12402 h 899703"/>
                <a:gd name="csX17" fmla="*/ 583612 w 1374967"/>
                <a:gd name="csY17" fmla="*/ 10680 h 899703"/>
                <a:gd name="csX18" fmla="*/ 495761 w 1374967"/>
                <a:gd name="csY18" fmla="*/ 25839 h 899703"/>
                <a:gd name="csX19" fmla="*/ 439432 w 1374967"/>
                <a:gd name="csY19" fmla="*/ 38069 h 899703"/>
                <a:gd name="csX20" fmla="*/ 411182 w 1374967"/>
                <a:gd name="csY20" fmla="*/ 56845 h 899703"/>
                <a:gd name="csX21" fmla="*/ 380348 w 1374967"/>
                <a:gd name="csY21" fmla="*/ 63563 h 899703"/>
                <a:gd name="csX22" fmla="*/ 369840 w 1374967"/>
                <a:gd name="csY22" fmla="*/ 91125 h 899703"/>
                <a:gd name="csX23" fmla="*/ 380348 w 1374967"/>
                <a:gd name="csY23" fmla="*/ 101804 h 899703"/>
                <a:gd name="csX24" fmla="*/ 373974 w 1374967"/>
                <a:gd name="csY24" fmla="*/ 185694 h 899703"/>
                <a:gd name="csX25" fmla="*/ 423412 w 1374967"/>
                <a:gd name="csY25" fmla="*/ 257009 h 899703"/>
                <a:gd name="csX26" fmla="*/ 420312 w 1374967"/>
                <a:gd name="csY26" fmla="*/ 300246 h 899703"/>
                <a:gd name="csX27" fmla="*/ 338834 w 1374967"/>
                <a:gd name="csY27" fmla="*/ 296973 h 899703"/>
                <a:gd name="csX28" fmla="*/ 293358 w 1374967"/>
                <a:gd name="csY28" fmla="*/ 270101 h 899703"/>
                <a:gd name="csX29" fmla="*/ 228072 w 1374967"/>
                <a:gd name="csY29" fmla="*/ 304724 h 899703"/>
                <a:gd name="csX30" fmla="*/ 111625 w 1374967"/>
                <a:gd name="csY30" fmla="*/ 330908 h 899703"/>
                <a:gd name="csX31" fmla="*/ 43583 w 1374967"/>
                <a:gd name="csY31" fmla="*/ 315404 h 899703"/>
                <a:gd name="csX32" fmla="*/ 26013 w 1374967"/>
                <a:gd name="csY32" fmla="*/ 326084 h 899703"/>
                <a:gd name="csX33" fmla="*/ 21190 w 1374967"/>
                <a:gd name="csY33" fmla="*/ 372766 h 899703"/>
                <a:gd name="csX34" fmla="*/ 16194 w 1374967"/>
                <a:gd name="csY34" fmla="*/ 434263 h 899703"/>
                <a:gd name="csX35" fmla="*/ 2 w 1374967"/>
                <a:gd name="csY35" fmla="*/ 462513 h 899703"/>
                <a:gd name="csX36" fmla="*/ 32214 w 1374967"/>
                <a:gd name="csY36" fmla="*/ 468886 h 899703"/>
                <a:gd name="csX37" fmla="*/ 36521 w 1374967"/>
                <a:gd name="csY37" fmla="*/ 508506 h 899703"/>
                <a:gd name="csX38" fmla="*/ 61670 w 1374967"/>
                <a:gd name="csY38" fmla="*/ 533655 h 899703"/>
                <a:gd name="csX39" fmla="*/ 99567 w 1374967"/>
                <a:gd name="csY39" fmla="*/ 542096 h 899703"/>
                <a:gd name="csX40" fmla="*/ 77001 w 1374967"/>
                <a:gd name="csY40" fmla="*/ 654925 h 899703"/>
                <a:gd name="csX41" fmla="*/ 121789 w 1374967"/>
                <a:gd name="csY41" fmla="*/ 657337 h 899703"/>
                <a:gd name="csX42" fmla="*/ 116965 w 1374967"/>
                <a:gd name="csY42" fmla="*/ 710048 h 899703"/>
                <a:gd name="csX43" fmla="*/ 129540 w 1374967"/>
                <a:gd name="csY43" fmla="*/ 746911 h 899703"/>
                <a:gd name="csX44" fmla="*/ 123856 w 1374967"/>
                <a:gd name="csY44" fmla="*/ 802033 h 899703"/>
                <a:gd name="csX45" fmla="*/ 143493 w 1374967"/>
                <a:gd name="csY45" fmla="*/ 834590 h 899703"/>
                <a:gd name="csX46" fmla="*/ 140737 w 1374967"/>
                <a:gd name="csY46" fmla="*/ 879894 h 899703"/>
                <a:gd name="csX47" fmla="*/ 164681 w 1374967"/>
                <a:gd name="csY47" fmla="*/ 899704 h 899703"/>
                <a:gd name="csX48" fmla="*/ 219459 w 1374967"/>
                <a:gd name="csY48" fmla="*/ 850266 h 899703"/>
                <a:gd name="csX49" fmla="*/ 307827 w 1374967"/>
                <a:gd name="csY49" fmla="*/ 853022 h 899703"/>
                <a:gd name="csX50" fmla="*/ 362433 w 1374967"/>
                <a:gd name="csY50" fmla="*/ 875760 h 899703"/>
                <a:gd name="csX51" fmla="*/ 452180 w 1374967"/>
                <a:gd name="csY51" fmla="*/ 861635 h 899703"/>
                <a:gd name="csX52" fmla="*/ 527973 w 1374967"/>
                <a:gd name="csY52" fmla="*/ 871626 h 899703"/>
                <a:gd name="csX53" fmla="*/ 537792 w 1374967"/>
                <a:gd name="csY53" fmla="*/ 779640 h 899703"/>
                <a:gd name="csX54" fmla="*/ 568626 w 1374967"/>
                <a:gd name="csY54" fmla="*/ 747083 h 899703"/>
                <a:gd name="csX55" fmla="*/ 557429 w 1374967"/>
                <a:gd name="csY55" fmla="*/ 721589 h 899703"/>
                <a:gd name="csX56" fmla="*/ 561736 w 1374967"/>
                <a:gd name="csY56" fmla="*/ 668361 h 899703"/>
                <a:gd name="csX57" fmla="*/ 593948 w 1374967"/>
                <a:gd name="csY57" fmla="*/ 638561 h 899703"/>
                <a:gd name="csX58" fmla="*/ 606523 w 1374967"/>
                <a:gd name="csY58" fmla="*/ 597563 h 899703"/>
                <a:gd name="csX59" fmla="*/ 651482 w 1374967"/>
                <a:gd name="csY59" fmla="*/ 642867 h 899703"/>
                <a:gd name="csX60" fmla="*/ 654238 w 1374967"/>
                <a:gd name="csY60" fmla="*/ 685242 h 899703"/>
                <a:gd name="csX61" fmla="*/ 796007 w 1374967"/>
                <a:gd name="csY61" fmla="*/ 673356 h 899703"/>
                <a:gd name="csX62" fmla="*/ 843722 w 1374967"/>
                <a:gd name="csY62" fmla="*/ 727101 h 899703"/>
                <a:gd name="csX63" fmla="*/ 934502 w 1374967"/>
                <a:gd name="csY63" fmla="*/ 791526 h 899703"/>
                <a:gd name="csX64" fmla="*/ 956723 w 1374967"/>
                <a:gd name="csY64" fmla="*/ 806340 h 899703"/>
                <a:gd name="csX65" fmla="*/ 1030967 w 1374967"/>
                <a:gd name="csY65" fmla="*/ 818053 h 899703"/>
                <a:gd name="csX66" fmla="*/ 1125364 w 1374967"/>
                <a:gd name="csY66" fmla="*/ 857328 h 899703"/>
                <a:gd name="csX67" fmla="*/ 1136044 w 1374967"/>
                <a:gd name="csY67" fmla="*/ 889196 h 899703"/>
                <a:gd name="csX68" fmla="*/ 1199780 w 1374967"/>
                <a:gd name="csY68" fmla="*/ 892469 h 899703"/>
                <a:gd name="csX69" fmla="*/ 1253869 w 1374967"/>
                <a:gd name="csY69" fmla="*/ 866975 h 899703"/>
                <a:gd name="csX70" fmla="*/ 1292110 w 1374967"/>
                <a:gd name="csY70" fmla="*/ 811852 h 899703"/>
                <a:gd name="csX71" fmla="*/ 1317604 w 1374967"/>
                <a:gd name="csY71" fmla="*/ 711081 h 899703"/>
                <a:gd name="csX72" fmla="*/ 1345165 w 1374967"/>
                <a:gd name="csY72" fmla="*/ 671806 h 899703"/>
                <a:gd name="csX73" fmla="*/ 1327078 w 1374967"/>
                <a:gd name="csY73" fmla="*/ 604970 h 899703"/>
                <a:gd name="csX74" fmla="*/ 1367214 w 1374967"/>
                <a:gd name="csY74" fmla="*/ 575342 h 899703"/>
                <a:gd name="csX75" fmla="*/ 1374966 w 1374967"/>
                <a:gd name="csY75" fmla="*/ 525042 h 899703"/>
                <a:gd name="csX76" fmla="*/ 1296761 w 1374967"/>
                <a:gd name="csY76" fmla="*/ 490246 h 8997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1374967" h="899703">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close/>
                </a:path>
              </a:pathLst>
            </a:custGeom>
            <a:noFill/>
            <a:ln w="1270" cap="rnd">
              <a:solidFill>
                <a:schemeClr val="bg1">
                  <a:lumMod val="50000"/>
                </a:schemeClr>
              </a:solidFill>
              <a:prstDash val="solid"/>
              <a:round/>
            </a:ln>
          </p:spPr>
          <p:txBody>
            <a:bodyPr/>
            <a:lstStyle/>
            <a:p>
              <a:endParaRPr lang="ja-JP" altLang="en-US"/>
            </a:p>
          </p:txBody>
        </p:sp>
        <p:sp>
          <p:nvSpPr>
            <p:cNvPr id="144" name="フリーフォーム: 図形 143">
              <a:extLst>
                <a:ext uri="{FF2B5EF4-FFF2-40B4-BE49-F238E27FC236}">
                  <a16:creationId xmlns:a16="http://schemas.microsoft.com/office/drawing/2014/main" id="{D4E251CD-2C78-6ACC-2F2A-F18FE3481B88}"/>
                </a:ext>
              </a:extLst>
            </p:cNvPr>
            <p:cNvSpPr/>
            <p:nvPr/>
          </p:nvSpPr>
          <p:spPr>
            <a:xfrm>
              <a:off x="6263662" y="4398081"/>
              <a:ext cx="556393" cy="532105"/>
            </a:xfrm>
            <a:custGeom>
              <a:avLst/>
              <a:gdLst>
                <a:gd name="csX0" fmla="*/ 518324 w 556393"/>
                <a:gd name="csY0" fmla="*/ 470264 h 532105"/>
                <a:gd name="csX1" fmla="*/ 488352 w 556393"/>
                <a:gd name="csY1" fmla="*/ 425133 h 532105"/>
                <a:gd name="csX2" fmla="*/ 536067 w 556393"/>
                <a:gd name="csY2" fmla="*/ 352957 h 532105"/>
                <a:gd name="csX3" fmla="*/ 506611 w 556393"/>
                <a:gd name="csY3" fmla="*/ 250808 h 532105"/>
                <a:gd name="csX4" fmla="*/ 488352 w 556393"/>
                <a:gd name="csY4" fmla="*/ 168296 h 532105"/>
                <a:gd name="csX5" fmla="*/ 452005 w 556393"/>
                <a:gd name="csY5" fmla="*/ 159167 h 532105"/>
                <a:gd name="csX6" fmla="*/ 428578 w 556393"/>
                <a:gd name="csY6" fmla="*/ 139357 h 532105"/>
                <a:gd name="csX7" fmla="*/ 412041 w 556393"/>
                <a:gd name="csY7" fmla="*/ 117480 h 532105"/>
                <a:gd name="csX8" fmla="*/ 319711 w 556393"/>
                <a:gd name="csY8" fmla="*/ 59085 h 532105"/>
                <a:gd name="csX9" fmla="*/ 250808 w 556393"/>
                <a:gd name="csY9" fmla="*/ 110073 h 532105"/>
                <a:gd name="csX10" fmla="*/ 222385 w 556393"/>
                <a:gd name="csY10" fmla="*/ 108695 h 532105"/>
                <a:gd name="csX11" fmla="*/ 192585 w 556393"/>
                <a:gd name="csY11" fmla="*/ 55295 h 532105"/>
                <a:gd name="csX12" fmla="*/ 155721 w 556393"/>
                <a:gd name="csY12" fmla="*/ 51677 h 532105"/>
                <a:gd name="csX13" fmla="*/ 102666 w 556393"/>
                <a:gd name="csY13" fmla="*/ 37552 h 532105"/>
                <a:gd name="csX14" fmla="*/ 86301 w 556393"/>
                <a:gd name="csY14" fmla="*/ 57362 h 532105"/>
                <a:gd name="csX15" fmla="*/ 29456 w 556393"/>
                <a:gd name="csY15" fmla="*/ 0 h 532105"/>
                <a:gd name="csX16" fmla="*/ 0 w 556393"/>
                <a:gd name="csY16" fmla="*/ 54434 h 532105"/>
                <a:gd name="csX17" fmla="*/ 38586 w 556393"/>
                <a:gd name="csY17" fmla="*/ 79239 h 532105"/>
                <a:gd name="csX18" fmla="*/ 2756 w 556393"/>
                <a:gd name="csY18" fmla="*/ 85612 h 532105"/>
                <a:gd name="csX19" fmla="*/ 36346 w 556393"/>
                <a:gd name="csY19" fmla="*/ 124543 h 532105"/>
                <a:gd name="csX20" fmla="*/ 10336 w 556393"/>
                <a:gd name="csY20" fmla="*/ 160545 h 532105"/>
                <a:gd name="csX21" fmla="*/ 27217 w 556393"/>
                <a:gd name="csY21" fmla="*/ 315921 h 532105"/>
                <a:gd name="csX22" fmla="*/ 8268 w 556393"/>
                <a:gd name="csY22" fmla="*/ 321261 h 532105"/>
                <a:gd name="csX23" fmla="*/ 35658 w 556393"/>
                <a:gd name="csY23" fmla="*/ 383791 h 532105"/>
                <a:gd name="csX24" fmla="*/ 80617 w 556393"/>
                <a:gd name="csY24" fmla="*/ 413936 h 532105"/>
                <a:gd name="csX25" fmla="*/ 160028 w 556393"/>
                <a:gd name="csY25" fmla="*/ 409802 h 532105"/>
                <a:gd name="csX26" fmla="*/ 218596 w 556393"/>
                <a:gd name="csY26" fmla="*/ 464925 h 532105"/>
                <a:gd name="csX27" fmla="*/ 256837 w 556393"/>
                <a:gd name="csY27" fmla="*/ 462168 h 532105"/>
                <a:gd name="csX28" fmla="*/ 268206 w 556393"/>
                <a:gd name="csY28" fmla="*/ 496103 h 532105"/>
                <a:gd name="csX29" fmla="*/ 323328 w 556393"/>
                <a:gd name="csY29" fmla="*/ 504544 h 532105"/>
                <a:gd name="csX30" fmla="*/ 392921 w 556393"/>
                <a:gd name="csY30" fmla="*/ 532105 h 532105"/>
                <a:gd name="csX31" fmla="*/ 537962 w 556393"/>
                <a:gd name="csY31" fmla="*/ 503855 h 532105"/>
                <a:gd name="csX32" fmla="*/ 556394 w 556393"/>
                <a:gd name="csY32" fmla="*/ 482495 h 532105"/>
                <a:gd name="csX33" fmla="*/ 518497 w 556393"/>
                <a:gd name="csY33" fmla="*/ 470264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56393" h="532105">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5" name="フリーフォーム: 図形 144">
              <a:extLst>
                <a:ext uri="{FF2B5EF4-FFF2-40B4-BE49-F238E27FC236}">
                  <a16:creationId xmlns:a16="http://schemas.microsoft.com/office/drawing/2014/main" id="{F7C0CD2B-6C89-78FB-23B8-B2C8418339EA}"/>
                </a:ext>
              </a:extLst>
            </p:cNvPr>
            <p:cNvSpPr/>
            <p:nvPr/>
          </p:nvSpPr>
          <p:spPr>
            <a:xfrm>
              <a:off x="6263662" y="4398081"/>
              <a:ext cx="556393" cy="532105"/>
            </a:xfrm>
            <a:custGeom>
              <a:avLst/>
              <a:gdLst>
                <a:gd name="csX0" fmla="*/ 518324 w 556393"/>
                <a:gd name="csY0" fmla="*/ 470264 h 532105"/>
                <a:gd name="csX1" fmla="*/ 488352 w 556393"/>
                <a:gd name="csY1" fmla="*/ 425133 h 532105"/>
                <a:gd name="csX2" fmla="*/ 536067 w 556393"/>
                <a:gd name="csY2" fmla="*/ 352957 h 532105"/>
                <a:gd name="csX3" fmla="*/ 506611 w 556393"/>
                <a:gd name="csY3" fmla="*/ 250808 h 532105"/>
                <a:gd name="csX4" fmla="*/ 488352 w 556393"/>
                <a:gd name="csY4" fmla="*/ 168296 h 532105"/>
                <a:gd name="csX5" fmla="*/ 452005 w 556393"/>
                <a:gd name="csY5" fmla="*/ 159167 h 532105"/>
                <a:gd name="csX6" fmla="*/ 428578 w 556393"/>
                <a:gd name="csY6" fmla="*/ 139357 h 532105"/>
                <a:gd name="csX7" fmla="*/ 412041 w 556393"/>
                <a:gd name="csY7" fmla="*/ 117480 h 532105"/>
                <a:gd name="csX8" fmla="*/ 319711 w 556393"/>
                <a:gd name="csY8" fmla="*/ 59085 h 532105"/>
                <a:gd name="csX9" fmla="*/ 250808 w 556393"/>
                <a:gd name="csY9" fmla="*/ 110073 h 532105"/>
                <a:gd name="csX10" fmla="*/ 222385 w 556393"/>
                <a:gd name="csY10" fmla="*/ 108695 h 532105"/>
                <a:gd name="csX11" fmla="*/ 192585 w 556393"/>
                <a:gd name="csY11" fmla="*/ 55295 h 532105"/>
                <a:gd name="csX12" fmla="*/ 155721 w 556393"/>
                <a:gd name="csY12" fmla="*/ 51677 h 532105"/>
                <a:gd name="csX13" fmla="*/ 102666 w 556393"/>
                <a:gd name="csY13" fmla="*/ 37552 h 532105"/>
                <a:gd name="csX14" fmla="*/ 86301 w 556393"/>
                <a:gd name="csY14" fmla="*/ 57362 h 532105"/>
                <a:gd name="csX15" fmla="*/ 29456 w 556393"/>
                <a:gd name="csY15" fmla="*/ 0 h 532105"/>
                <a:gd name="csX16" fmla="*/ 0 w 556393"/>
                <a:gd name="csY16" fmla="*/ 54434 h 532105"/>
                <a:gd name="csX17" fmla="*/ 38586 w 556393"/>
                <a:gd name="csY17" fmla="*/ 79239 h 532105"/>
                <a:gd name="csX18" fmla="*/ 2756 w 556393"/>
                <a:gd name="csY18" fmla="*/ 85612 h 532105"/>
                <a:gd name="csX19" fmla="*/ 36346 w 556393"/>
                <a:gd name="csY19" fmla="*/ 124543 h 532105"/>
                <a:gd name="csX20" fmla="*/ 10336 w 556393"/>
                <a:gd name="csY20" fmla="*/ 160545 h 532105"/>
                <a:gd name="csX21" fmla="*/ 27217 w 556393"/>
                <a:gd name="csY21" fmla="*/ 315921 h 532105"/>
                <a:gd name="csX22" fmla="*/ 8268 w 556393"/>
                <a:gd name="csY22" fmla="*/ 321261 h 532105"/>
                <a:gd name="csX23" fmla="*/ 35658 w 556393"/>
                <a:gd name="csY23" fmla="*/ 383791 h 532105"/>
                <a:gd name="csX24" fmla="*/ 80617 w 556393"/>
                <a:gd name="csY24" fmla="*/ 413936 h 532105"/>
                <a:gd name="csX25" fmla="*/ 160028 w 556393"/>
                <a:gd name="csY25" fmla="*/ 409802 h 532105"/>
                <a:gd name="csX26" fmla="*/ 218596 w 556393"/>
                <a:gd name="csY26" fmla="*/ 464925 h 532105"/>
                <a:gd name="csX27" fmla="*/ 256837 w 556393"/>
                <a:gd name="csY27" fmla="*/ 462168 h 532105"/>
                <a:gd name="csX28" fmla="*/ 268206 w 556393"/>
                <a:gd name="csY28" fmla="*/ 496103 h 532105"/>
                <a:gd name="csX29" fmla="*/ 323328 w 556393"/>
                <a:gd name="csY29" fmla="*/ 504544 h 532105"/>
                <a:gd name="csX30" fmla="*/ 392921 w 556393"/>
                <a:gd name="csY30" fmla="*/ 532105 h 532105"/>
                <a:gd name="csX31" fmla="*/ 537962 w 556393"/>
                <a:gd name="csY31" fmla="*/ 503855 h 532105"/>
                <a:gd name="csX32" fmla="*/ 556394 w 556393"/>
                <a:gd name="csY32" fmla="*/ 482495 h 532105"/>
                <a:gd name="csX33" fmla="*/ 518497 w 556393"/>
                <a:gd name="csY33" fmla="*/ 470264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56393" h="532105">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close/>
                </a:path>
              </a:pathLst>
            </a:custGeom>
            <a:noFill/>
            <a:ln w="1270" cap="rnd">
              <a:solidFill>
                <a:schemeClr val="bg1">
                  <a:lumMod val="50000"/>
                </a:schemeClr>
              </a:solidFill>
              <a:prstDash val="solid"/>
              <a:round/>
            </a:ln>
          </p:spPr>
          <p:txBody>
            <a:bodyPr/>
            <a:lstStyle/>
            <a:p>
              <a:endParaRPr lang="ja-JP" altLang="en-US"/>
            </a:p>
          </p:txBody>
        </p:sp>
        <p:sp>
          <p:nvSpPr>
            <p:cNvPr id="146" name="フリーフォーム: 図形 145">
              <a:extLst>
                <a:ext uri="{FF2B5EF4-FFF2-40B4-BE49-F238E27FC236}">
                  <a16:creationId xmlns:a16="http://schemas.microsoft.com/office/drawing/2014/main" id="{37BFCD7A-D05A-EF9B-43C8-7F21EBCC3273}"/>
                </a:ext>
              </a:extLst>
            </p:cNvPr>
            <p:cNvSpPr/>
            <p:nvPr/>
          </p:nvSpPr>
          <p:spPr>
            <a:xfrm>
              <a:off x="5350786" y="2101478"/>
              <a:ext cx="597642" cy="614331"/>
            </a:xfrm>
            <a:custGeom>
              <a:avLst/>
              <a:gdLst>
                <a:gd name="csX0" fmla="*/ 576455 w 597642"/>
                <a:gd name="csY0" fmla="*/ 386089 h 614331"/>
                <a:gd name="csX1" fmla="*/ 591269 w 597642"/>
                <a:gd name="csY1" fmla="*/ 362662 h 614331"/>
                <a:gd name="csX2" fmla="*/ 589202 w 597642"/>
                <a:gd name="csY2" fmla="*/ 347503 h 614331"/>
                <a:gd name="csX3" fmla="*/ 544071 w 597642"/>
                <a:gd name="csY3" fmla="*/ 311674 h 614331"/>
                <a:gd name="csX4" fmla="*/ 478785 w 597642"/>
                <a:gd name="csY4" fmla="*/ 300994 h 614331"/>
                <a:gd name="csX5" fmla="*/ 418839 w 597642"/>
                <a:gd name="csY5" fmla="*/ 317014 h 614331"/>
                <a:gd name="csX6" fmla="*/ 392484 w 597642"/>
                <a:gd name="csY6" fmla="*/ 264992 h 614331"/>
                <a:gd name="csX7" fmla="*/ 381976 w 597642"/>
                <a:gd name="csY7" fmla="*/ 212281 h 614331"/>
                <a:gd name="csX8" fmla="*/ 353381 w 597642"/>
                <a:gd name="csY8" fmla="*/ 192816 h 614331"/>
                <a:gd name="csX9" fmla="*/ 333399 w 597642"/>
                <a:gd name="csY9" fmla="*/ 163015 h 614331"/>
                <a:gd name="csX10" fmla="*/ 335466 w 597642"/>
                <a:gd name="csY10" fmla="*/ 120640 h 614331"/>
                <a:gd name="csX11" fmla="*/ 274142 w 597642"/>
                <a:gd name="csY11" fmla="*/ 83949 h 614331"/>
                <a:gd name="csX12" fmla="*/ 236418 w 597642"/>
                <a:gd name="csY12" fmla="*/ 2815 h 614331"/>
                <a:gd name="csX13" fmla="*/ 174233 w 597642"/>
                <a:gd name="csY13" fmla="*/ 748 h 614331"/>
                <a:gd name="csX14" fmla="*/ 185774 w 597642"/>
                <a:gd name="csY14" fmla="*/ 26242 h 614331"/>
                <a:gd name="csX15" fmla="*/ 188874 w 597642"/>
                <a:gd name="csY15" fmla="*/ 63450 h 614331"/>
                <a:gd name="csX16" fmla="*/ 119455 w 597642"/>
                <a:gd name="csY16" fmla="*/ 147340 h 614331"/>
                <a:gd name="csX17" fmla="*/ 42627 w 597642"/>
                <a:gd name="csY17" fmla="*/ 168527 h 614331"/>
                <a:gd name="csX18" fmla="*/ 2664 w 597642"/>
                <a:gd name="csY18" fmla="*/ 137693 h 614331"/>
                <a:gd name="csX19" fmla="*/ 3697 w 597642"/>
                <a:gd name="csY19" fmla="*/ 167494 h 614331"/>
                <a:gd name="csX20" fmla="*/ 45900 w 597642"/>
                <a:gd name="csY20" fmla="*/ 206769 h 614331"/>
                <a:gd name="csX21" fmla="*/ 80696 w 597642"/>
                <a:gd name="csY21" fmla="*/ 265164 h 614331"/>
                <a:gd name="csX22" fmla="*/ 77596 w 597642"/>
                <a:gd name="csY22" fmla="*/ 318220 h 614331"/>
                <a:gd name="csX23" fmla="*/ 101884 w 597642"/>
                <a:gd name="csY23" fmla="*/ 342680 h 614331"/>
                <a:gd name="csX24" fmla="*/ 77596 w 597642"/>
                <a:gd name="csY24" fmla="*/ 380921 h 614331"/>
                <a:gd name="csX25" fmla="*/ 67088 w 597642"/>
                <a:gd name="csY25" fmla="*/ 422263 h 614331"/>
                <a:gd name="csX26" fmla="*/ 107741 w 597642"/>
                <a:gd name="csY26" fmla="*/ 449652 h 614331"/>
                <a:gd name="csX27" fmla="*/ 142882 w 597642"/>
                <a:gd name="csY27" fmla="*/ 500813 h 614331"/>
                <a:gd name="csX28" fmla="*/ 211268 w 597642"/>
                <a:gd name="csY28" fmla="*/ 483760 h 614331"/>
                <a:gd name="csX29" fmla="*/ 242791 w 597642"/>
                <a:gd name="csY29" fmla="*/ 523034 h 614331"/>
                <a:gd name="csX30" fmla="*/ 244342 w 597642"/>
                <a:gd name="csY30" fmla="*/ 568683 h 614331"/>
                <a:gd name="csX31" fmla="*/ 279655 w 597642"/>
                <a:gd name="csY31" fmla="*/ 614331 h 614331"/>
                <a:gd name="csX32" fmla="*/ 317551 w 597642"/>
                <a:gd name="csY32" fmla="*/ 601584 h 614331"/>
                <a:gd name="csX33" fmla="*/ 386971 w 597642"/>
                <a:gd name="csY33" fmla="*/ 595211 h 614331"/>
                <a:gd name="csX34" fmla="*/ 397996 w 597642"/>
                <a:gd name="csY34" fmla="*/ 575745 h 614331"/>
                <a:gd name="csX35" fmla="*/ 473962 w 597642"/>
                <a:gd name="csY35" fmla="*/ 565582 h 614331"/>
                <a:gd name="csX36" fmla="*/ 473962 w 597642"/>
                <a:gd name="csY36" fmla="*/ 501847 h 614331"/>
                <a:gd name="csX37" fmla="*/ 498250 w 597642"/>
                <a:gd name="csY37" fmla="*/ 500813 h 614331"/>
                <a:gd name="csX38" fmla="*/ 526673 w 597642"/>
                <a:gd name="csY38" fmla="*/ 475319 h 614331"/>
                <a:gd name="csX39" fmla="*/ 569737 w 597642"/>
                <a:gd name="csY39" fmla="*/ 487032 h 614331"/>
                <a:gd name="csX40" fmla="*/ 581278 w 597642"/>
                <a:gd name="csY40" fmla="*/ 449825 h 614331"/>
                <a:gd name="csX41" fmla="*/ 597643 w 597642"/>
                <a:gd name="csY41" fmla="*/ 433977 h 614331"/>
                <a:gd name="csX42" fmla="*/ 576455 w 597642"/>
                <a:gd name="csY42" fmla="*/ 386262 h 614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597642" h="614331">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7" name="フリーフォーム: 図形 146">
              <a:extLst>
                <a:ext uri="{FF2B5EF4-FFF2-40B4-BE49-F238E27FC236}">
                  <a16:creationId xmlns:a16="http://schemas.microsoft.com/office/drawing/2014/main" id="{9D1EE735-6788-6BBA-A47E-C2DF13062D66}"/>
                </a:ext>
              </a:extLst>
            </p:cNvPr>
            <p:cNvSpPr/>
            <p:nvPr/>
          </p:nvSpPr>
          <p:spPr>
            <a:xfrm>
              <a:off x="5350786" y="2101478"/>
              <a:ext cx="597642" cy="614331"/>
            </a:xfrm>
            <a:custGeom>
              <a:avLst/>
              <a:gdLst>
                <a:gd name="csX0" fmla="*/ 576455 w 597642"/>
                <a:gd name="csY0" fmla="*/ 386089 h 614331"/>
                <a:gd name="csX1" fmla="*/ 591269 w 597642"/>
                <a:gd name="csY1" fmla="*/ 362662 h 614331"/>
                <a:gd name="csX2" fmla="*/ 589202 w 597642"/>
                <a:gd name="csY2" fmla="*/ 347503 h 614331"/>
                <a:gd name="csX3" fmla="*/ 544071 w 597642"/>
                <a:gd name="csY3" fmla="*/ 311674 h 614331"/>
                <a:gd name="csX4" fmla="*/ 478785 w 597642"/>
                <a:gd name="csY4" fmla="*/ 300994 h 614331"/>
                <a:gd name="csX5" fmla="*/ 418839 w 597642"/>
                <a:gd name="csY5" fmla="*/ 317014 h 614331"/>
                <a:gd name="csX6" fmla="*/ 392484 w 597642"/>
                <a:gd name="csY6" fmla="*/ 264992 h 614331"/>
                <a:gd name="csX7" fmla="*/ 381976 w 597642"/>
                <a:gd name="csY7" fmla="*/ 212281 h 614331"/>
                <a:gd name="csX8" fmla="*/ 353381 w 597642"/>
                <a:gd name="csY8" fmla="*/ 192816 h 614331"/>
                <a:gd name="csX9" fmla="*/ 333399 w 597642"/>
                <a:gd name="csY9" fmla="*/ 163015 h 614331"/>
                <a:gd name="csX10" fmla="*/ 335466 w 597642"/>
                <a:gd name="csY10" fmla="*/ 120640 h 614331"/>
                <a:gd name="csX11" fmla="*/ 274142 w 597642"/>
                <a:gd name="csY11" fmla="*/ 83949 h 614331"/>
                <a:gd name="csX12" fmla="*/ 236418 w 597642"/>
                <a:gd name="csY12" fmla="*/ 2815 h 614331"/>
                <a:gd name="csX13" fmla="*/ 174233 w 597642"/>
                <a:gd name="csY13" fmla="*/ 748 h 614331"/>
                <a:gd name="csX14" fmla="*/ 185774 w 597642"/>
                <a:gd name="csY14" fmla="*/ 26242 h 614331"/>
                <a:gd name="csX15" fmla="*/ 188874 w 597642"/>
                <a:gd name="csY15" fmla="*/ 63450 h 614331"/>
                <a:gd name="csX16" fmla="*/ 119455 w 597642"/>
                <a:gd name="csY16" fmla="*/ 147340 h 614331"/>
                <a:gd name="csX17" fmla="*/ 42627 w 597642"/>
                <a:gd name="csY17" fmla="*/ 168527 h 614331"/>
                <a:gd name="csX18" fmla="*/ 2664 w 597642"/>
                <a:gd name="csY18" fmla="*/ 137693 h 614331"/>
                <a:gd name="csX19" fmla="*/ 3697 w 597642"/>
                <a:gd name="csY19" fmla="*/ 167494 h 614331"/>
                <a:gd name="csX20" fmla="*/ 45900 w 597642"/>
                <a:gd name="csY20" fmla="*/ 206769 h 614331"/>
                <a:gd name="csX21" fmla="*/ 80696 w 597642"/>
                <a:gd name="csY21" fmla="*/ 265164 h 614331"/>
                <a:gd name="csX22" fmla="*/ 77596 w 597642"/>
                <a:gd name="csY22" fmla="*/ 318220 h 614331"/>
                <a:gd name="csX23" fmla="*/ 101884 w 597642"/>
                <a:gd name="csY23" fmla="*/ 342680 h 614331"/>
                <a:gd name="csX24" fmla="*/ 77596 w 597642"/>
                <a:gd name="csY24" fmla="*/ 380921 h 614331"/>
                <a:gd name="csX25" fmla="*/ 67088 w 597642"/>
                <a:gd name="csY25" fmla="*/ 422263 h 614331"/>
                <a:gd name="csX26" fmla="*/ 107741 w 597642"/>
                <a:gd name="csY26" fmla="*/ 449652 h 614331"/>
                <a:gd name="csX27" fmla="*/ 142882 w 597642"/>
                <a:gd name="csY27" fmla="*/ 500813 h 614331"/>
                <a:gd name="csX28" fmla="*/ 211268 w 597642"/>
                <a:gd name="csY28" fmla="*/ 483760 h 614331"/>
                <a:gd name="csX29" fmla="*/ 242791 w 597642"/>
                <a:gd name="csY29" fmla="*/ 523034 h 614331"/>
                <a:gd name="csX30" fmla="*/ 244342 w 597642"/>
                <a:gd name="csY30" fmla="*/ 568683 h 614331"/>
                <a:gd name="csX31" fmla="*/ 279655 w 597642"/>
                <a:gd name="csY31" fmla="*/ 614331 h 614331"/>
                <a:gd name="csX32" fmla="*/ 317551 w 597642"/>
                <a:gd name="csY32" fmla="*/ 601584 h 614331"/>
                <a:gd name="csX33" fmla="*/ 386971 w 597642"/>
                <a:gd name="csY33" fmla="*/ 595211 h 614331"/>
                <a:gd name="csX34" fmla="*/ 397996 w 597642"/>
                <a:gd name="csY34" fmla="*/ 575745 h 614331"/>
                <a:gd name="csX35" fmla="*/ 473962 w 597642"/>
                <a:gd name="csY35" fmla="*/ 565582 h 614331"/>
                <a:gd name="csX36" fmla="*/ 473962 w 597642"/>
                <a:gd name="csY36" fmla="*/ 501847 h 614331"/>
                <a:gd name="csX37" fmla="*/ 498250 w 597642"/>
                <a:gd name="csY37" fmla="*/ 500813 h 614331"/>
                <a:gd name="csX38" fmla="*/ 526673 w 597642"/>
                <a:gd name="csY38" fmla="*/ 475319 h 614331"/>
                <a:gd name="csX39" fmla="*/ 569737 w 597642"/>
                <a:gd name="csY39" fmla="*/ 487032 h 614331"/>
                <a:gd name="csX40" fmla="*/ 581278 w 597642"/>
                <a:gd name="csY40" fmla="*/ 449825 h 614331"/>
                <a:gd name="csX41" fmla="*/ 597643 w 597642"/>
                <a:gd name="csY41" fmla="*/ 433977 h 614331"/>
                <a:gd name="csX42" fmla="*/ 576455 w 597642"/>
                <a:gd name="csY42" fmla="*/ 386262 h 614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597642" h="614331">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close/>
                </a:path>
              </a:pathLst>
            </a:custGeom>
            <a:noFill/>
            <a:ln w="1270" cap="rnd">
              <a:solidFill>
                <a:schemeClr val="bg1">
                  <a:lumMod val="50000"/>
                </a:schemeClr>
              </a:solidFill>
              <a:prstDash val="solid"/>
              <a:round/>
            </a:ln>
          </p:spPr>
          <p:txBody>
            <a:bodyPr/>
            <a:lstStyle/>
            <a:p>
              <a:endParaRPr lang="ja-JP" altLang="en-US"/>
            </a:p>
          </p:txBody>
        </p:sp>
        <p:sp>
          <p:nvSpPr>
            <p:cNvPr id="148" name="フリーフォーム: 図形 147">
              <a:extLst>
                <a:ext uri="{FF2B5EF4-FFF2-40B4-BE49-F238E27FC236}">
                  <a16:creationId xmlns:a16="http://schemas.microsoft.com/office/drawing/2014/main" id="{33D82D7A-5394-42C2-2A1A-75051C16ED52}"/>
                </a:ext>
              </a:extLst>
            </p:cNvPr>
            <p:cNvSpPr/>
            <p:nvPr/>
          </p:nvSpPr>
          <p:spPr>
            <a:xfrm>
              <a:off x="5386107" y="1997088"/>
              <a:ext cx="79249" cy="81203"/>
            </a:xfrm>
            <a:custGeom>
              <a:avLst/>
              <a:gdLst>
                <a:gd name="csX0" fmla="*/ 42103 w 79249"/>
                <a:gd name="csY0" fmla="*/ 77061 h 81203"/>
                <a:gd name="csX1" fmla="*/ 77933 w 79249"/>
                <a:gd name="csY1" fmla="*/ 77061 h 81203"/>
                <a:gd name="csX2" fmla="*/ 46409 w 79249"/>
                <a:gd name="csY2" fmla="*/ 34685 h 81203"/>
                <a:gd name="csX3" fmla="*/ 33835 w 79249"/>
                <a:gd name="csY3" fmla="*/ 4884 h 81203"/>
                <a:gd name="csX4" fmla="*/ 244 w 79249"/>
                <a:gd name="csY4" fmla="*/ 9191 h 81203"/>
                <a:gd name="csX5" fmla="*/ 17125 w 79249"/>
                <a:gd name="csY5" fmla="*/ 37786 h 81203"/>
                <a:gd name="csX6" fmla="*/ 42447 w 79249"/>
                <a:gd name="csY6" fmla="*/ 77061 h 812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49" h="81203">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9" name="フリーフォーム: 図形 148">
              <a:extLst>
                <a:ext uri="{FF2B5EF4-FFF2-40B4-BE49-F238E27FC236}">
                  <a16:creationId xmlns:a16="http://schemas.microsoft.com/office/drawing/2014/main" id="{DF97B7EE-420F-37AF-E0EE-29E3EEFD47CB}"/>
                </a:ext>
              </a:extLst>
            </p:cNvPr>
            <p:cNvSpPr/>
            <p:nvPr/>
          </p:nvSpPr>
          <p:spPr>
            <a:xfrm>
              <a:off x="5386107" y="1997088"/>
              <a:ext cx="79249" cy="81203"/>
            </a:xfrm>
            <a:custGeom>
              <a:avLst/>
              <a:gdLst>
                <a:gd name="csX0" fmla="*/ 42103 w 79249"/>
                <a:gd name="csY0" fmla="*/ 77061 h 81203"/>
                <a:gd name="csX1" fmla="*/ 77933 w 79249"/>
                <a:gd name="csY1" fmla="*/ 77061 h 81203"/>
                <a:gd name="csX2" fmla="*/ 46409 w 79249"/>
                <a:gd name="csY2" fmla="*/ 34685 h 81203"/>
                <a:gd name="csX3" fmla="*/ 33835 w 79249"/>
                <a:gd name="csY3" fmla="*/ 4884 h 81203"/>
                <a:gd name="csX4" fmla="*/ 244 w 79249"/>
                <a:gd name="csY4" fmla="*/ 9191 h 81203"/>
                <a:gd name="csX5" fmla="*/ 17125 w 79249"/>
                <a:gd name="csY5" fmla="*/ 37786 h 81203"/>
                <a:gd name="csX6" fmla="*/ 42447 w 79249"/>
                <a:gd name="csY6" fmla="*/ 77061 h 812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49" h="81203">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close/>
                </a:path>
              </a:pathLst>
            </a:custGeom>
            <a:noFill/>
            <a:ln w="1270" cap="rnd">
              <a:solidFill>
                <a:schemeClr val="bg1">
                  <a:lumMod val="50000"/>
                </a:schemeClr>
              </a:solidFill>
              <a:prstDash val="solid"/>
              <a:round/>
            </a:ln>
          </p:spPr>
          <p:txBody>
            <a:bodyPr/>
            <a:lstStyle/>
            <a:p>
              <a:endParaRPr lang="ja-JP" altLang="en-US"/>
            </a:p>
          </p:txBody>
        </p:sp>
        <p:sp>
          <p:nvSpPr>
            <p:cNvPr id="150" name="フリーフォーム: 図形 149">
              <a:extLst>
                <a:ext uri="{FF2B5EF4-FFF2-40B4-BE49-F238E27FC236}">
                  <a16:creationId xmlns:a16="http://schemas.microsoft.com/office/drawing/2014/main" id="{A1AA9EEF-2865-6DA4-D187-31B292D9174E}"/>
                </a:ext>
              </a:extLst>
            </p:cNvPr>
            <p:cNvSpPr/>
            <p:nvPr/>
          </p:nvSpPr>
          <p:spPr>
            <a:xfrm>
              <a:off x="5872636" y="3839104"/>
              <a:ext cx="912553" cy="699367"/>
            </a:xfrm>
            <a:custGeom>
              <a:avLst/>
              <a:gdLst>
                <a:gd name="csX0" fmla="*/ 547608 w 912553"/>
                <a:gd name="csY0" fmla="*/ 611688 h 699367"/>
                <a:gd name="csX1" fmla="*/ 584472 w 912553"/>
                <a:gd name="csY1" fmla="*/ 615306 h 699367"/>
                <a:gd name="csX2" fmla="*/ 614272 w 912553"/>
                <a:gd name="csY2" fmla="*/ 668706 h 699367"/>
                <a:gd name="csX3" fmla="*/ 642867 w 912553"/>
                <a:gd name="csY3" fmla="*/ 670084 h 699367"/>
                <a:gd name="csX4" fmla="*/ 711770 w 912553"/>
                <a:gd name="csY4" fmla="*/ 619095 h 699367"/>
                <a:gd name="csX5" fmla="*/ 804101 w 912553"/>
                <a:gd name="csY5" fmla="*/ 677491 h 699367"/>
                <a:gd name="csX6" fmla="*/ 820810 w 912553"/>
                <a:gd name="csY6" fmla="*/ 699368 h 699367"/>
                <a:gd name="csX7" fmla="*/ 843376 w 912553"/>
                <a:gd name="csY7" fmla="*/ 666811 h 699367"/>
                <a:gd name="csX8" fmla="*/ 908145 w 912553"/>
                <a:gd name="csY8" fmla="*/ 610483 h 699367"/>
                <a:gd name="csX9" fmla="*/ 912451 w 912553"/>
                <a:gd name="csY9" fmla="*/ 548986 h 699367"/>
                <a:gd name="csX10" fmla="*/ 902288 w 912553"/>
                <a:gd name="csY10" fmla="*/ 465613 h 699367"/>
                <a:gd name="csX11" fmla="*/ 880583 w 912553"/>
                <a:gd name="csY11" fmla="*/ 402912 h 699367"/>
                <a:gd name="csX12" fmla="*/ 872143 w 912553"/>
                <a:gd name="csY12" fmla="*/ 367426 h 699367"/>
                <a:gd name="csX13" fmla="*/ 823049 w 912553"/>
                <a:gd name="csY13" fmla="*/ 360364 h 699367"/>
                <a:gd name="csX14" fmla="*/ 821843 w 912553"/>
                <a:gd name="csY14" fmla="*/ 359847 h 699367"/>
                <a:gd name="csX15" fmla="*/ 776367 w 912553"/>
                <a:gd name="csY15" fmla="*/ 226692 h 699367"/>
                <a:gd name="csX16" fmla="*/ 721244 w 912553"/>
                <a:gd name="csY16" fmla="*/ 185350 h 699367"/>
                <a:gd name="csX17" fmla="*/ 694889 w 912553"/>
                <a:gd name="csY17" fmla="*/ 193101 h 699367"/>
                <a:gd name="csX18" fmla="*/ 650102 w 912553"/>
                <a:gd name="csY18" fmla="*/ 195857 h 699367"/>
                <a:gd name="csX19" fmla="*/ 592740 w 912553"/>
                <a:gd name="csY19" fmla="*/ 219284 h 699367"/>
                <a:gd name="csX20" fmla="*/ 547092 w 912553"/>
                <a:gd name="csY20" fmla="*/ 200164 h 699367"/>
                <a:gd name="csX21" fmla="*/ 582060 w 912553"/>
                <a:gd name="csY21" fmla="*/ 181043 h 699367"/>
                <a:gd name="csX22" fmla="*/ 607038 w 912553"/>
                <a:gd name="csY22" fmla="*/ 144869 h 699367"/>
                <a:gd name="csX23" fmla="*/ 642695 w 912553"/>
                <a:gd name="csY23" fmla="*/ 125404 h 699367"/>
                <a:gd name="csX24" fmla="*/ 642006 w 912553"/>
                <a:gd name="csY24" fmla="*/ 124887 h 699367"/>
                <a:gd name="csX25" fmla="*/ 621163 w 912553"/>
                <a:gd name="csY25" fmla="*/ 82856 h 699367"/>
                <a:gd name="csX26" fmla="*/ 533139 w 912553"/>
                <a:gd name="csY26" fmla="*/ 53228 h 699367"/>
                <a:gd name="csX27" fmla="*/ 485423 w 912553"/>
                <a:gd name="csY27" fmla="*/ 61668 h 699367"/>
                <a:gd name="csX28" fmla="*/ 447182 w 912553"/>
                <a:gd name="csY28" fmla="*/ 54261 h 699367"/>
                <a:gd name="csX29" fmla="*/ 381379 w 912553"/>
                <a:gd name="csY29" fmla="*/ 67525 h 699367"/>
                <a:gd name="csX30" fmla="*/ 295595 w 912553"/>
                <a:gd name="csY30" fmla="*/ 30834 h 699367"/>
                <a:gd name="csX31" fmla="*/ 247190 w 912553"/>
                <a:gd name="csY31" fmla="*/ 30834 h 699367"/>
                <a:gd name="csX32" fmla="*/ 216701 w 912553"/>
                <a:gd name="csY32" fmla="*/ 5340 h 699367"/>
                <a:gd name="csX33" fmla="*/ 185177 w 912553"/>
                <a:gd name="csY33" fmla="*/ 0 h 699367"/>
                <a:gd name="csX34" fmla="*/ 185866 w 912553"/>
                <a:gd name="csY34" fmla="*/ 517 h 699367"/>
                <a:gd name="csX35" fmla="*/ 176737 w 912553"/>
                <a:gd name="csY35" fmla="*/ 48921 h 699367"/>
                <a:gd name="csX36" fmla="*/ 169330 w 912553"/>
                <a:gd name="csY36" fmla="*/ 93019 h 699367"/>
                <a:gd name="csX37" fmla="*/ 139529 w 912553"/>
                <a:gd name="csY37" fmla="*/ 125748 h 699367"/>
                <a:gd name="csX38" fmla="*/ 120064 w 912553"/>
                <a:gd name="csY38" fmla="*/ 228759 h 699367"/>
                <a:gd name="csX39" fmla="*/ 154860 w 912553"/>
                <a:gd name="csY39" fmla="*/ 252703 h 699367"/>
                <a:gd name="csX40" fmla="*/ 154860 w 912553"/>
                <a:gd name="csY40" fmla="*/ 292322 h 699367"/>
                <a:gd name="csX41" fmla="*/ 114724 w 912553"/>
                <a:gd name="csY41" fmla="*/ 320055 h 699367"/>
                <a:gd name="csX42" fmla="*/ 69420 w 912553"/>
                <a:gd name="csY42" fmla="*/ 393265 h 699367"/>
                <a:gd name="csX43" fmla="*/ 31523 w 912553"/>
                <a:gd name="csY43" fmla="*/ 392232 h 699367"/>
                <a:gd name="csX44" fmla="*/ 0 w 912553"/>
                <a:gd name="csY44" fmla="*/ 413419 h 699367"/>
                <a:gd name="csX45" fmla="*/ 21016 w 912553"/>
                <a:gd name="csY45" fmla="*/ 468542 h 699367"/>
                <a:gd name="csX46" fmla="*/ 113690 w 912553"/>
                <a:gd name="csY46" fmla="*/ 506783 h 699367"/>
                <a:gd name="csX47" fmla="*/ 92675 w 912553"/>
                <a:gd name="csY47" fmla="*/ 563112 h 699367"/>
                <a:gd name="csX48" fmla="*/ 135912 w 912553"/>
                <a:gd name="csY48" fmla="*/ 565179 h 699367"/>
                <a:gd name="csX49" fmla="*/ 176909 w 912553"/>
                <a:gd name="csY49" fmla="*/ 607554 h 699367"/>
                <a:gd name="csX50" fmla="*/ 253736 w 912553"/>
                <a:gd name="csY50" fmla="*/ 607554 h 699367"/>
                <a:gd name="csX51" fmla="*/ 328152 w 912553"/>
                <a:gd name="csY51" fmla="*/ 608588 h 699367"/>
                <a:gd name="csX52" fmla="*/ 364670 w 912553"/>
                <a:gd name="csY52" fmla="*/ 621335 h 699367"/>
                <a:gd name="csX53" fmla="*/ 390681 w 912553"/>
                <a:gd name="csY53" fmla="*/ 613583 h 699367"/>
                <a:gd name="csX54" fmla="*/ 420137 w 912553"/>
                <a:gd name="csY54" fmla="*/ 559150 h 699367"/>
                <a:gd name="csX55" fmla="*/ 476983 w 912553"/>
                <a:gd name="csY55" fmla="*/ 616512 h 699367"/>
                <a:gd name="csX56" fmla="*/ 493519 w 912553"/>
                <a:gd name="csY56" fmla="*/ 596702 h 699367"/>
                <a:gd name="csX57" fmla="*/ 546575 w 912553"/>
                <a:gd name="csY57" fmla="*/ 610827 h 699367"/>
                <a:gd name="csX58" fmla="*/ 547781 w 912553"/>
                <a:gd name="csY58" fmla="*/ 611344 h 6993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912553" h="699367">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1" name="フリーフォーム: 図形 150">
              <a:extLst>
                <a:ext uri="{FF2B5EF4-FFF2-40B4-BE49-F238E27FC236}">
                  <a16:creationId xmlns:a16="http://schemas.microsoft.com/office/drawing/2014/main" id="{E51F5483-7988-7CE0-C5F6-8A7B938F34CA}"/>
                </a:ext>
              </a:extLst>
            </p:cNvPr>
            <p:cNvSpPr/>
            <p:nvPr/>
          </p:nvSpPr>
          <p:spPr>
            <a:xfrm>
              <a:off x="5872636" y="3839104"/>
              <a:ext cx="912553" cy="699367"/>
            </a:xfrm>
            <a:custGeom>
              <a:avLst/>
              <a:gdLst>
                <a:gd name="csX0" fmla="*/ 547608 w 912553"/>
                <a:gd name="csY0" fmla="*/ 611688 h 699367"/>
                <a:gd name="csX1" fmla="*/ 584472 w 912553"/>
                <a:gd name="csY1" fmla="*/ 615306 h 699367"/>
                <a:gd name="csX2" fmla="*/ 614272 w 912553"/>
                <a:gd name="csY2" fmla="*/ 668706 h 699367"/>
                <a:gd name="csX3" fmla="*/ 642867 w 912553"/>
                <a:gd name="csY3" fmla="*/ 670084 h 699367"/>
                <a:gd name="csX4" fmla="*/ 711770 w 912553"/>
                <a:gd name="csY4" fmla="*/ 619095 h 699367"/>
                <a:gd name="csX5" fmla="*/ 804101 w 912553"/>
                <a:gd name="csY5" fmla="*/ 677491 h 699367"/>
                <a:gd name="csX6" fmla="*/ 820810 w 912553"/>
                <a:gd name="csY6" fmla="*/ 699368 h 699367"/>
                <a:gd name="csX7" fmla="*/ 843376 w 912553"/>
                <a:gd name="csY7" fmla="*/ 666811 h 699367"/>
                <a:gd name="csX8" fmla="*/ 908145 w 912553"/>
                <a:gd name="csY8" fmla="*/ 610483 h 699367"/>
                <a:gd name="csX9" fmla="*/ 912451 w 912553"/>
                <a:gd name="csY9" fmla="*/ 548986 h 699367"/>
                <a:gd name="csX10" fmla="*/ 902288 w 912553"/>
                <a:gd name="csY10" fmla="*/ 465613 h 699367"/>
                <a:gd name="csX11" fmla="*/ 880583 w 912553"/>
                <a:gd name="csY11" fmla="*/ 402912 h 699367"/>
                <a:gd name="csX12" fmla="*/ 872143 w 912553"/>
                <a:gd name="csY12" fmla="*/ 367426 h 699367"/>
                <a:gd name="csX13" fmla="*/ 823049 w 912553"/>
                <a:gd name="csY13" fmla="*/ 360364 h 699367"/>
                <a:gd name="csX14" fmla="*/ 821843 w 912553"/>
                <a:gd name="csY14" fmla="*/ 359847 h 699367"/>
                <a:gd name="csX15" fmla="*/ 776367 w 912553"/>
                <a:gd name="csY15" fmla="*/ 226692 h 699367"/>
                <a:gd name="csX16" fmla="*/ 721244 w 912553"/>
                <a:gd name="csY16" fmla="*/ 185350 h 699367"/>
                <a:gd name="csX17" fmla="*/ 694889 w 912553"/>
                <a:gd name="csY17" fmla="*/ 193101 h 699367"/>
                <a:gd name="csX18" fmla="*/ 650102 w 912553"/>
                <a:gd name="csY18" fmla="*/ 195857 h 699367"/>
                <a:gd name="csX19" fmla="*/ 592740 w 912553"/>
                <a:gd name="csY19" fmla="*/ 219284 h 699367"/>
                <a:gd name="csX20" fmla="*/ 547092 w 912553"/>
                <a:gd name="csY20" fmla="*/ 200164 h 699367"/>
                <a:gd name="csX21" fmla="*/ 582060 w 912553"/>
                <a:gd name="csY21" fmla="*/ 181043 h 699367"/>
                <a:gd name="csX22" fmla="*/ 607038 w 912553"/>
                <a:gd name="csY22" fmla="*/ 144869 h 699367"/>
                <a:gd name="csX23" fmla="*/ 642695 w 912553"/>
                <a:gd name="csY23" fmla="*/ 125404 h 699367"/>
                <a:gd name="csX24" fmla="*/ 642006 w 912553"/>
                <a:gd name="csY24" fmla="*/ 124887 h 699367"/>
                <a:gd name="csX25" fmla="*/ 621163 w 912553"/>
                <a:gd name="csY25" fmla="*/ 82856 h 699367"/>
                <a:gd name="csX26" fmla="*/ 533139 w 912553"/>
                <a:gd name="csY26" fmla="*/ 53228 h 699367"/>
                <a:gd name="csX27" fmla="*/ 485423 w 912553"/>
                <a:gd name="csY27" fmla="*/ 61668 h 699367"/>
                <a:gd name="csX28" fmla="*/ 447182 w 912553"/>
                <a:gd name="csY28" fmla="*/ 54261 h 699367"/>
                <a:gd name="csX29" fmla="*/ 381379 w 912553"/>
                <a:gd name="csY29" fmla="*/ 67525 h 699367"/>
                <a:gd name="csX30" fmla="*/ 295595 w 912553"/>
                <a:gd name="csY30" fmla="*/ 30834 h 699367"/>
                <a:gd name="csX31" fmla="*/ 247190 w 912553"/>
                <a:gd name="csY31" fmla="*/ 30834 h 699367"/>
                <a:gd name="csX32" fmla="*/ 216701 w 912553"/>
                <a:gd name="csY32" fmla="*/ 5340 h 699367"/>
                <a:gd name="csX33" fmla="*/ 185177 w 912553"/>
                <a:gd name="csY33" fmla="*/ 0 h 699367"/>
                <a:gd name="csX34" fmla="*/ 185866 w 912553"/>
                <a:gd name="csY34" fmla="*/ 517 h 699367"/>
                <a:gd name="csX35" fmla="*/ 176737 w 912553"/>
                <a:gd name="csY35" fmla="*/ 48921 h 699367"/>
                <a:gd name="csX36" fmla="*/ 169330 w 912553"/>
                <a:gd name="csY36" fmla="*/ 93019 h 699367"/>
                <a:gd name="csX37" fmla="*/ 139529 w 912553"/>
                <a:gd name="csY37" fmla="*/ 125748 h 699367"/>
                <a:gd name="csX38" fmla="*/ 120064 w 912553"/>
                <a:gd name="csY38" fmla="*/ 228759 h 699367"/>
                <a:gd name="csX39" fmla="*/ 154860 w 912553"/>
                <a:gd name="csY39" fmla="*/ 252703 h 699367"/>
                <a:gd name="csX40" fmla="*/ 154860 w 912553"/>
                <a:gd name="csY40" fmla="*/ 292322 h 699367"/>
                <a:gd name="csX41" fmla="*/ 114724 w 912553"/>
                <a:gd name="csY41" fmla="*/ 320055 h 699367"/>
                <a:gd name="csX42" fmla="*/ 69420 w 912553"/>
                <a:gd name="csY42" fmla="*/ 393265 h 699367"/>
                <a:gd name="csX43" fmla="*/ 31523 w 912553"/>
                <a:gd name="csY43" fmla="*/ 392232 h 699367"/>
                <a:gd name="csX44" fmla="*/ 0 w 912553"/>
                <a:gd name="csY44" fmla="*/ 413419 h 699367"/>
                <a:gd name="csX45" fmla="*/ 21016 w 912553"/>
                <a:gd name="csY45" fmla="*/ 468542 h 699367"/>
                <a:gd name="csX46" fmla="*/ 113690 w 912553"/>
                <a:gd name="csY46" fmla="*/ 506783 h 699367"/>
                <a:gd name="csX47" fmla="*/ 92675 w 912553"/>
                <a:gd name="csY47" fmla="*/ 563112 h 699367"/>
                <a:gd name="csX48" fmla="*/ 135912 w 912553"/>
                <a:gd name="csY48" fmla="*/ 565179 h 699367"/>
                <a:gd name="csX49" fmla="*/ 176909 w 912553"/>
                <a:gd name="csY49" fmla="*/ 607554 h 699367"/>
                <a:gd name="csX50" fmla="*/ 253736 w 912553"/>
                <a:gd name="csY50" fmla="*/ 607554 h 699367"/>
                <a:gd name="csX51" fmla="*/ 328152 w 912553"/>
                <a:gd name="csY51" fmla="*/ 608588 h 699367"/>
                <a:gd name="csX52" fmla="*/ 364670 w 912553"/>
                <a:gd name="csY52" fmla="*/ 621335 h 699367"/>
                <a:gd name="csX53" fmla="*/ 390681 w 912553"/>
                <a:gd name="csY53" fmla="*/ 613583 h 699367"/>
                <a:gd name="csX54" fmla="*/ 420137 w 912553"/>
                <a:gd name="csY54" fmla="*/ 559150 h 699367"/>
                <a:gd name="csX55" fmla="*/ 476983 w 912553"/>
                <a:gd name="csY55" fmla="*/ 616512 h 699367"/>
                <a:gd name="csX56" fmla="*/ 493519 w 912553"/>
                <a:gd name="csY56" fmla="*/ 596702 h 699367"/>
                <a:gd name="csX57" fmla="*/ 546575 w 912553"/>
                <a:gd name="csY57" fmla="*/ 610827 h 699367"/>
                <a:gd name="csX58" fmla="*/ 547781 w 912553"/>
                <a:gd name="csY58" fmla="*/ 611344 h 6993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912553" h="699367">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noFill/>
            <a:ln w="1270" cap="rnd">
              <a:solidFill>
                <a:schemeClr val="bg1">
                  <a:lumMod val="50000"/>
                </a:schemeClr>
              </a:solidFill>
              <a:prstDash val="solid"/>
              <a:round/>
            </a:ln>
          </p:spPr>
          <p:txBody>
            <a:bodyPr/>
            <a:lstStyle/>
            <a:p>
              <a:endParaRPr lang="ja-JP" altLang="en-US"/>
            </a:p>
          </p:txBody>
        </p:sp>
        <p:sp>
          <p:nvSpPr>
            <p:cNvPr id="152" name="フリーフォーム: 図形 151">
              <a:extLst>
                <a:ext uri="{FF2B5EF4-FFF2-40B4-BE49-F238E27FC236}">
                  <a16:creationId xmlns:a16="http://schemas.microsoft.com/office/drawing/2014/main" id="{5E062553-C68D-DCBE-10D8-513FD8C0D1C0}"/>
                </a:ext>
              </a:extLst>
            </p:cNvPr>
            <p:cNvSpPr/>
            <p:nvPr/>
          </p:nvSpPr>
          <p:spPr>
            <a:xfrm>
              <a:off x="5657313" y="2923850"/>
              <a:ext cx="804575" cy="889430"/>
            </a:xfrm>
            <a:custGeom>
              <a:avLst/>
              <a:gdLst>
                <a:gd name="csX0" fmla="*/ 510745 w 804575"/>
                <a:gd name="csY0" fmla="*/ 381943 h 889430"/>
                <a:gd name="csX1" fmla="*/ 536756 w 804575"/>
                <a:gd name="csY1" fmla="*/ 363511 h 889430"/>
                <a:gd name="csX2" fmla="*/ 575342 w 804575"/>
                <a:gd name="csY2" fmla="*/ 392451 h 889430"/>
                <a:gd name="csX3" fmla="*/ 597047 w 804575"/>
                <a:gd name="csY3" fmla="*/ 384699 h 889430"/>
                <a:gd name="csX4" fmla="*/ 629948 w 804575"/>
                <a:gd name="csY4" fmla="*/ 403131 h 889430"/>
                <a:gd name="csX5" fmla="*/ 662160 w 804575"/>
                <a:gd name="csY5" fmla="*/ 410882 h 889430"/>
                <a:gd name="csX6" fmla="*/ 676285 w 804575"/>
                <a:gd name="csY6" fmla="*/ 469622 h 889430"/>
                <a:gd name="csX7" fmla="*/ 708153 w 804575"/>
                <a:gd name="csY7" fmla="*/ 516993 h 889430"/>
                <a:gd name="csX8" fmla="*/ 749150 w 804575"/>
                <a:gd name="csY8" fmla="*/ 523367 h 889430"/>
                <a:gd name="csX9" fmla="*/ 791526 w 804575"/>
                <a:gd name="csY9" fmla="*/ 488743 h 889430"/>
                <a:gd name="csX10" fmla="*/ 801517 w 804575"/>
                <a:gd name="csY10" fmla="*/ 423629 h 889430"/>
                <a:gd name="csX11" fmla="*/ 759830 w 804575"/>
                <a:gd name="csY11" fmla="*/ 410193 h 889430"/>
                <a:gd name="csX12" fmla="*/ 733992 w 804575"/>
                <a:gd name="csY12" fmla="*/ 360583 h 889430"/>
                <a:gd name="csX13" fmla="*/ 706775 w 804575"/>
                <a:gd name="csY13" fmla="*/ 308217 h 889430"/>
                <a:gd name="csX14" fmla="*/ 710392 w 804575"/>
                <a:gd name="csY14" fmla="*/ 274971 h 889430"/>
                <a:gd name="csX15" fmla="*/ 723139 w 804575"/>
                <a:gd name="csY15" fmla="*/ 246031 h 889430"/>
                <a:gd name="csX16" fmla="*/ 743638 w 804575"/>
                <a:gd name="csY16" fmla="*/ 237591 h 889430"/>
                <a:gd name="csX17" fmla="*/ 735197 w 804575"/>
                <a:gd name="csY17" fmla="*/ 184535 h 889430"/>
                <a:gd name="csX18" fmla="*/ 713321 w 804575"/>
                <a:gd name="csY18" fmla="*/ 139231 h 889430"/>
                <a:gd name="csX19" fmla="*/ 730374 w 804575"/>
                <a:gd name="csY19" fmla="*/ 84453 h 889430"/>
                <a:gd name="csX20" fmla="*/ 690066 w 804575"/>
                <a:gd name="csY20" fmla="*/ 11933 h 889430"/>
                <a:gd name="csX21" fmla="*/ 666811 w 804575"/>
                <a:gd name="csY21" fmla="*/ 16239 h 889430"/>
                <a:gd name="csX22" fmla="*/ 647173 w 804575"/>
                <a:gd name="csY22" fmla="*/ 47 h 889430"/>
                <a:gd name="csX23" fmla="*/ 615650 w 804575"/>
                <a:gd name="csY23" fmla="*/ 11416 h 889430"/>
                <a:gd name="csX24" fmla="*/ 570691 w 804575"/>
                <a:gd name="csY24" fmla="*/ 10727 h 889430"/>
                <a:gd name="csX25" fmla="*/ 570691 w 804575"/>
                <a:gd name="csY25" fmla="*/ 50346 h 889430"/>
                <a:gd name="csX26" fmla="*/ 554499 w 804575"/>
                <a:gd name="csY26" fmla="*/ 95650 h 889430"/>
                <a:gd name="csX27" fmla="*/ 515913 w 804575"/>
                <a:gd name="csY27" fmla="*/ 85832 h 889430"/>
                <a:gd name="csX28" fmla="*/ 469575 w 804575"/>
                <a:gd name="csY28" fmla="*/ 84453 h 889430"/>
                <a:gd name="csX29" fmla="*/ 443565 w 804575"/>
                <a:gd name="csY29" fmla="*/ 95133 h 889430"/>
                <a:gd name="csX30" fmla="*/ 412386 w 804575"/>
                <a:gd name="csY30" fmla="*/ 61199 h 889430"/>
                <a:gd name="csX31" fmla="*/ 381896 w 804575"/>
                <a:gd name="csY31" fmla="*/ 48451 h 889430"/>
                <a:gd name="csX32" fmla="*/ 349339 w 804575"/>
                <a:gd name="csY32" fmla="*/ 77046 h 889430"/>
                <a:gd name="csX33" fmla="*/ 300935 w 804575"/>
                <a:gd name="csY33" fmla="*/ 81353 h 889430"/>
                <a:gd name="csX34" fmla="*/ 295595 w 804575"/>
                <a:gd name="csY34" fmla="*/ 137509 h 889430"/>
                <a:gd name="csX35" fmla="*/ 277680 w 804575"/>
                <a:gd name="csY35" fmla="*/ 143882 h 889430"/>
                <a:gd name="csX36" fmla="*/ 261832 w 804575"/>
                <a:gd name="csY36" fmla="*/ 171444 h 889430"/>
                <a:gd name="csX37" fmla="*/ 228414 w 804575"/>
                <a:gd name="csY37" fmla="*/ 168860 h 889430"/>
                <a:gd name="csX38" fmla="*/ 206882 w 804575"/>
                <a:gd name="csY38" fmla="*/ 221915 h 889430"/>
                <a:gd name="csX39" fmla="*/ 99737 w 804575"/>
                <a:gd name="csY39" fmla="*/ 249821 h 889430"/>
                <a:gd name="csX40" fmla="*/ 56156 w 804575"/>
                <a:gd name="csY40" fmla="*/ 295125 h 889430"/>
                <a:gd name="csX41" fmla="*/ 98876 w 804575"/>
                <a:gd name="csY41" fmla="*/ 329060 h 889430"/>
                <a:gd name="csX42" fmla="*/ 89746 w 804575"/>
                <a:gd name="csY42" fmla="*/ 384182 h 889430"/>
                <a:gd name="csX43" fmla="*/ 130399 w 804575"/>
                <a:gd name="csY43" fmla="*/ 386249 h 889430"/>
                <a:gd name="csX44" fmla="*/ 143835 w 804575"/>
                <a:gd name="csY44" fmla="*/ 406920 h 889430"/>
                <a:gd name="csX45" fmla="*/ 112312 w 804575"/>
                <a:gd name="csY45" fmla="*/ 440338 h 889430"/>
                <a:gd name="csX46" fmla="*/ 70109 w 804575"/>
                <a:gd name="csY46" fmla="*/ 449813 h 889430"/>
                <a:gd name="csX47" fmla="*/ 30834 w 804575"/>
                <a:gd name="csY47" fmla="*/ 439133 h 889430"/>
                <a:gd name="csX48" fmla="*/ 0 w 804575"/>
                <a:gd name="csY48" fmla="*/ 471689 h 889430"/>
                <a:gd name="csX49" fmla="*/ 2756 w 804575"/>
                <a:gd name="csY49" fmla="*/ 492877 h 889430"/>
                <a:gd name="csX50" fmla="*/ 26700 w 804575"/>
                <a:gd name="csY50" fmla="*/ 511309 h 889430"/>
                <a:gd name="csX51" fmla="*/ 37897 w 804575"/>
                <a:gd name="csY51" fmla="*/ 558680 h 889430"/>
                <a:gd name="csX52" fmla="*/ 68903 w 804575"/>
                <a:gd name="csY52" fmla="*/ 616731 h 889430"/>
                <a:gd name="csX53" fmla="*/ 78033 w 804575"/>
                <a:gd name="csY53" fmla="*/ 660656 h 889430"/>
                <a:gd name="csX54" fmla="*/ 129883 w 804575"/>
                <a:gd name="csY54" fmla="*/ 701654 h 889430"/>
                <a:gd name="csX55" fmla="*/ 135567 w 804575"/>
                <a:gd name="csY55" fmla="*/ 732488 h 889430"/>
                <a:gd name="csX56" fmla="*/ 192412 w 804575"/>
                <a:gd name="csY56" fmla="*/ 798291 h 889430"/>
                <a:gd name="csX57" fmla="*/ 191379 w 804575"/>
                <a:gd name="csY57" fmla="*/ 826886 h 889430"/>
                <a:gd name="csX58" fmla="*/ 215667 w 804575"/>
                <a:gd name="csY58" fmla="*/ 842906 h 889430"/>
                <a:gd name="csX59" fmla="*/ 228242 w 804575"/>
                <a:gd name="csY59" fmla="*/ 882180 h 889430"/>
                <a:gd name="csX60" fmla="*/ 309203 w 804575"/>
                <a:gd name="csY60" fmla="*/ 888554 h 889430"/>
                <a:gd name="csX61" fmla="*/ 345033 w 804575"/>
                <a:gd name="csY61" fmla="*/ 859959 h 889430"/>
                <a:gd name="csX62" fmla="*/ 376556 w 804575"/>
                <a:gd name="csY62" fmla="*/ 886487 h 889430"/>
                <a:gd name="csX63" fmla="*/ 393782 w 804575"/>
                <a:gd name="csY63" fmla="*/ 845489 h 889430"/>
                <a:gd name="csX64" fmla="*/ 386030 w 804575"/>
                <a:gd name="csY64" fmla="*/ 807937 h 889430"/>
                <a:gd name="csX65" fmla="*/ 415486 w 804575"/>
                <a:gd name="csY65" fmla="*/ 766940 h 889430"/>
                <a:gd name="csX66" fmla="*/ 416176 w 804575"/>
                <a:gd name="csY66" fmla="*/ 729387 h 889430"/>
                <a:gd name="csX67" fmla="*/ 432368 w 804575"/>
                <a:gd name="csY67" fmla="*/ 714573 h 889430"/>
                <a:gd name="csX68" fmla="*/ 430301 w 804575"/>
                <a:gd name="csY68" fmla="*/ 667202 h 889430"/>
                <a:gd name="csX69" fmla="*/ 395160 w 804575"/>
                <a:gd name="csY69" fmla="*/ 687012 h 889430"/>
                <a:gd name="csX70" fmla="*/ 388786 w 804575"/>
                <a:gd name="csY70" fmla="*/ 636713 h 889430"/>
                <a:gd name="csX71" fmla="*/ 377590 w 804575"/>
                <a:gd name="csY71" fmla="*/ 609151 h 889430"/>
                <a:gd name="csX72" fmla="*/ 391026 w 804575"/>
                <a:gd name="csY72" fmla="*/ 537664 h 889430"/>
                <a:gd name="csX73" fmla="*/ 367943 w 804575"/>
                <a:gd name="csY73" fmla="*/ 554029 h 889430"/>
                <a:gd name="csX74" fmla="*/ 362259 w 804575"/>
                <a:gd name="csY74" fmla="*/ 531291 h 889430"/>
                <a:gd name="csX75" fmla="*/ 327118 w 804575"/>
                <a:gd name="csY75" fmla="*/ 519233 h 889430"/>
                <a:gd name="csX76" fmla="*/ 360019 w 804575"/>
                <a:gd name="csY76" fmla="*/ 483231 h 889430"/>
                <a:gd name="csX77" fmla="*/ 397916 w 804575"/>
                <a:gd name="csY77" fmla="*/ 477546 h 889430"/>
                <a:gd name="csX78" fmla="*/ 444943 w 804575"/>
                <a:gd name="csY78" fmla="*/ 462043 h 889430"/>
                <a:gd name="csX79" fmla="*/ 471643 w 804575"/>
                <a:gd name="csY79" fmla="*/ 483920 h 889430"/>
                <a:gd name="csX80" fmla="*/ 516602 w 804575"/>
                <a:gd name="csY80" fmla="*/ 473240 h 889430"/>
                <a:gd name="csX81" fmla="*/ 513846 w 804575"/>
                <a:gd name="csY81" fmla="*/ 448435 h 889430"/>
                <a:gd name="csX82" fmla="*/ 519358 w 804575"/>
                <a:gd name="csY82" fmla="*/ 420184 h 889430"/>
                <a:gd name="csX83" fmla="*/ 510917 w 804575"/>
                <a:gd name="csY83" fmla="*/ 381943 h 8894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Lst>
              <a:rect l="l" t="t" r="r" b="b"/>
              <a:pathLst>
                <a:path w="804575" h="889430">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53" name="フリーフォーム: 図形 152">
              <a:extLst>
                <a:ext uri="{FF2B5EF4-FFF2-40B4-BE49-F238E27FC236}">
                  <a16:creationId xmlns:a16="http://schemas.microsoft.com/office/drawing/2014/main" id="{30B97EAE-4A46-576C-7F07-CC6F49546577}"/>
                </a:ext>
              </a:extLst>
            </p:cNvPr>
            <p:cNvSpPr/>
            <p:nvPr/>
          </p:nvSpPr>
          <p:spPr>
            <a:xfrm>
              <a:off x="5657313" y="2923850"/>
              <a:ext cx="804575" cy="889430"/>
            </a:xfrm>
            <a:custGeom>
              <a:avLst/>
              <a:gdLst>
                <a:gd name="csX0" fmla="*/ 510745 w 804575"/>
                <a:gd name="csY0" fmla="*/ 381943 h 889430"/>
                <a:gd name="csX1" fmla="*/ 536756 w 804575"/>
                <a:gd name="csY1" fmla="*/ 363511 h 889430"/>
                <a:gd name="csX2" fmla="*/ 575342 w 804575"/>
                <a:gd name="csY2" fmla="*/ 392451 h 889430"/>
                <a:gd name="csX3" fmla="*/ 597047 w 804575"/>
                <a:gd name="csY3" fmla="*/ 384699 h 889430"/>
                <a:gd name="csX4" fmla="*/ 629948 w 804575"/>
                <a:gd name="csY4" fmla="*/ 403131 h 889430"/>
                <a:gd name="csX5" fmla="*/ 662160 w 804575"/>
                <a:gd name="csY5" fmla="*/ 410882 h 889430"/>
                <a:gd name="csX6" fmla="*/ 676285 w 804575"/>
                <a:gd name="csY6" fmla="*/ 469622 h 889430"/>
                <a:gd name="csX7" fmla="*/ 708153 w 804575"/>
                <a:gd name="csY7" fmla="*/ 516993 h 889430"/>
                <a:gd name="csX8" fmla="*/ 749150 w 804575"/>
                <a:gd name="csY8" fmla="*/ 523367 h 889430"/>
                <a:gd name="csX9" fmla="*/ 791526 w 804575"/>
                <a:gd name="csY9" fmla="*/ 488743 h 889430"/>
                <a:gd name="csX10" fmla="*/ 801517 w 804575"/>
                <a:gd name="csY10" fmla="*/ 423629 h 889430"/>
                <a:gd name="csX11" fmla="*/ 759830 w 804575"/>
                <a:gd name="csY11" fmla="*/ 410193 h 889430"/>
                <a:gd name="csX12" fmla="*/ 733992 w 804575"/>
                <a:gd name="csY12" fmla="*/ 360583 h 889430"/>
                <a:gd name="csX13" fmla="*/ 706775 w 804575"/>
                <a:gd name="csY13" fmla="*/ 308217 h 889430"/>
                <a:gd name="csX14" fmla="*/ 710392 w 804575"/>
                <a:gd name="csY14" fmla="*/ 274971 h 889430"/>
                <a:gd name="csX15" fmla="*/ 723139 w 804575"/>
                <a:gd name="csY15" fmla="*/ 246031 h 889430"/>
                <a:gd name="csX16" fmla="*/ 743638 w 804575"/>
                <a:gd name="csY16" fmla="*/ 237591 h 889430"/>
                <a:gd name="csX17" fmla="*/ 735197 w 804575"/>
                <a:gd name="csY17" fmla="*/ 184535 h 889430"/>
                <a:gd name="csX18" fmla="*/ 713321 w 804575"/>
                <a:gd name="csY18" fmla="*/ 139231 h 889430"/>
                <a:gd name="csX19" fmla="*/ 730374 w 804575"/>
                <a:gd name="csY19" fmla="*/ 84453 h 889430"/>
                <a:gd name="csX20" fmla="*/ 690066 w 804575"/>
                <a:gd name="csY20" fmla="*/ 11933 h 889430"/>
                <a:gd name="csX21" fmla="*/ 666811 w 804575"/>
                <a:gd name="csY21" fmla="*/ 16239 h 889430"/>
                <a:gd name="csX22" fmla="*/ 647173 w 804575"/>
                <a:gd name="csY22" fmla="*/ 47 h 889430"/>
                <a:gd name="csX23" fmla="*/ 615650 w 804575"/>
                <a:gd name="csY23" fmla="*/ 11416 h 889430"/>
                <a:gd name="csX24" fmla="*/ 570691 w 804575"/>
                <a:gd name="csY24" fmla="*/ 10727 h 889430"/>
                <a:gd name="csX25" fmla="*/ 570691 w 804575"/>
                <a:gd name="csY25" fmla="*/ 50346 h 889430"/>
                <a:gd name="csX26" fmla="*/ 554499 w 804575"/>
                <a:gd name="csY26" fmla="*/ 95650 h 889430"/>
                <a:gd name="csX27" fmla="*/ 515913 w 804575"/>
                <a:gd name="csY27" fmla="*/ 85832 h 889430"/>
                <a:gd name="csX28" fmla="*/ 469575 w 804575"/>
                <a:gd name="csY28" fmla="*/ 84453 h 889430"/>
                <a:gd name="csX29" fmla="*/ 443565 w 804575"/>
                <a:gd name="csY29" fmla="*/ 95133 h 889430"/>
                <a:gd name="csX30" fmla="*/ 412386 w 804575"/>
                <a:gd name="csY30" fmla="*/ 61199 h 889430"/>
                <a:gd name="csX31" fmla="*/ 381896 w 804575"/>
                <a:gd name="csY31" fmla="*/ 48451 h 889430"/>
                <a:gd name="csX32" fmla="*/ 349339 w 804575"/>
                <a:gd name="csY32" fmla="*/ 77046 h 889430"/>
                <a:gd name="csX33" fmla="*/ 300935 w 804575"/>
                <a:gd name="csY33" fmla="*/ 81353 h 889430"/>
                <a:gd name="csX34" fmla="*/ 295595 w 804575"/>
                <a:gd name="csY34" fmla="*/ 137509 h 889430"/>
                <a:gd name="csX35" fmla="*/ 277680 w 804575"/>
                <a:gd name="csY35" fmla="*/ 143882 h 889430"/>
                <a:gd name="csX36" fmla="*/ 261832 w 804575"/>
                <a:gd name="csY36" fmla="*/ 171444 h 889430"/>
                <a:gd name="csX37" fmla="*/ 228414 w 804575"/>
                <a:gd name="csY37" fmla="*/ 168860 h 889430"/>
                <a:gd name="csX38" fmla="*/ 206882 w 804575"/>
                <a:gd name="csY38" fmla="*/ 221915 h 889430"/>
                <a:gd name="csX39" fmla="*/ 99737 w 804575"/>
                <a:gd name="csY39" fmla="*/ 249821 h 889430"/>
                <a:gd name="csX40" fmla="*/ 56156 w 804575"/>
                <a:gd name="csY40" fmla="*/ 295125 h 889430"/>
                <a:gd name="csX41" fmla="*/ 98876 w 804575"/>
                <a:gd name="csY41" fmla="*/ 329060 h 889430"/>
                <a:gd name="csX42" fmla="*/ 89746 w 804575"/>
                <a:gd name="csY42" fmla="*/ 384182 h 889430"/>
                <a:gd name="csX43" fmla="*/ 130399 w 804575"/>
                <a:gd name="csY43" fmla="*/ 386249 h 889430"/>
                <a:gd name="csX44" fmla="*/ 143835 w 804575"/>
                <a:gd name="csY44" fmla="*/ 406920 h 889430"/>
                <a:gd name="csX45" fmla="*/ 112312 w 804575"/>
                <a:gd name="csY45" fmla="*/ 440338 h 889430"/>
                <a:gd name="csX46" fmla="*/ 70109 w 804575"/>
                <a:gd name="csY46" fmla="*/ 449813 h 889430"/>
                <a:gd name="csX47" fmla="*/ 30834 w 804575"/>
                <a:gd name="csY47" fmla="*/ 439133 h 889430"/>
                <a:gd name="csX48" fmla="*/ 0 w 804575"/>
                <a:gd name="csY48" fmla="*/ 471689 h 889430"/>
                <a:gd name="csX49" fmla="*/ 2756 w 804575"/>
                <a:gd name="csY49" fmla="*/ 492877 h 889430"/>
                <a:gd name="csX50" fmla="*/ 26700 w 804575"/>
                <a:gd name="csY50" fmla="*/ 511309 h 889430"/>
                <a:gd name="csX51" fmla="*/ 37897 w 804575"/>
                <a:gd name="csY51" fmla="*/ 558680 h 889430"/>
                <a:gd name="csX52" fmla="*/ 68903 w 804575"/>
                <a:gd name="csY52" fmla="*/ 616731 h 889430"/>
                <a:gd name="csX53" fmla="*/ 78033 w 804575"/>
                <a:gd name="csY53" fmla="*/ 660656 h 889430"/>
                <a:gd name="csX54" fmla="*/ 129883 w 804575"/>
                <a:gd name="csY54" fmla="*/ 701654 h 889430"/>
                <a:gd name="csX55" fmla="*/ 135567 w 804575"/>
                <a:gd name="csY55" fmla="*/ 732488 h 889430"/>
                <a:gd name="csX56" fmla="*/ 192412 w 804575"/>
                <a:gd name="csY56" fmla="*/ 798291 h 889430"/>
                <a:gd name="csX57" fmla="*/ 191379 w 804575"/>
                <a:gd name="csY57" fmla="*/ 826886 h 889430"/>
                <a:gd name="csX58" fmla="*/ 215667 w 804575"/>
                <a:gd name="csY58" fmla="*/ 842906 h 889430"/>
                <a:gd name="csX59" fmla="*/ 228242 w 804575"/>
                <a:gd name="csY59" fmla="*/ 882180 h 889430"/>
                <a:gd name="csX60" fmla="*/ 309203 w 804575"/>
                <a:gd name="csY60" fmla="*/ 888554 h 889430"/>
                <a:gd name="csX61" fmla="*/ 345033 w 804575"/>
                <a:gd name="csY61" fmla="*/ 859959 h 889430"/>
                <a:gd name="csX62" fmla="*/ 376556 w 804575"/>
                <a:gd name="csY62" fmla="*/ 886487 h 889430"/>
                <a:gd name="csX63" fmla="*/ 393782 w 804575"/>
                <a:gd name="csY63" fmla="*/ 845489 h 889430"/>
                <a:gd name="csX64" fmla="*/ 386030 w 804575"/>
                <a:gd name="csY64" fmla="*/ 807937 h 889430"/>
                <a:gd name="csX65" fmla="*/ 415486 w 804575"/>
                <a:gd name="csY65" fmla="*/ 766940 h 889430"/>
                <a:gd name="csX66" fmla="*/ 416176 w 804575"/>
                <a:gd name="csY66" fmla="*/ 729387 h 889430"/>
                <a:gd name="csX67" fmla="*/ 432368 w 804575"/>
                <a:gd name="csY67" fmla="*/ 714573 h 889430"/>
                <a:gd name="csX68" fmla="*/ 430301 w 804575"/>
                <a:gd name="csY68" fmla="*/ 667202 h 889430"/>
                <a:gd name="csX69" fmla="*/ 395160 w 804575"/>
                <a:gd name="csY69" fmla="*/ 687012 h 889430"/>
                <a:gd name="csX70" fmla="*/ 388786 w 804575"/>
                <a:gd name="csY70" fmla="*/ 636713 h 889430"/>
                <a:gd name="csX71" fmla="*/ 377590 w 804575"/>
                <a:gd name="csY71" fmla="*/ 609151 h 889430"/>
                <a:gd name="csX72" fmla="*/ 391026 w 804575"/>
                <a:gd name="csY72" fmla="*/ 537664 h 889430"/>
                <a:gd name="csX73" fmla="*/ 367943 w 804575"/>
                <a:gd name="csY73" fmla="*/ 554029 h 889430"/>
                <a:gd name="csX74" fmla="*/ 362259 w 804575"/>
                <a:gd name="csY74" fmla="*/ 531291 h 889430"/>
                <a:gd name="csX75" fmla="*/ 327118 w 804575"/>
                <a:gd name="csY75" fmla="*/ 519233 h 889430"/>
                <a:gd name="csX76" fmla="*/ 360019 w 804575"/>
                <a:gd name="csY76" fmla="*/ 483231 h 889430"/>
                <a:gd name="csX77" fmla="*/ 397916 w 804575"/>
                <a:gd name="csY77" fmla="*/ 477546 h 889430"/>
                <a:gd name="csX78" fmla="*/ 444943 w 804575"/>
                <a:gd name="csY78" fmla="*/ 462043 h 889430"/>
                <a:gd name="csX79" fmla="*/ 471643 w 804575"/>
                <a:gd name="csY79" fmla="*/ 483920 h 889430"/>
                <a:gd name="csX80" fmla="*/ 516602 w 804575"/>
                <a:gd name="csY80" fmla="*/ 473240 h 889430"/>
                <a:gd name="csX81" fmla="*/ 513846 w 804575"/>
                <a:gd name="csY81" fmla="*/ 448435 h 889430"/>
                <a:gd name="csX82" fmla="*/ 519358 w 804575"/>
                <a:gd name="csY82" fmla="*/ 420184 h 889430"/>
                <a:gd name="csX83" fmla="*/ 510917 w 804575"/>
                <a:gd name="csY83" fmla="*/ 381943 h 8894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Lst>
              <a:rect l="l" t="t" r="r" b="b"/>
              <a:pathLst>
                <a:path w="804575" h="889430">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noFill/>
            <a:ln w="1270" cap="rnd">
              <a:solidFill>
                <a:schemeClr val="bg1">
                  <a:lumMod val="50000"/>
                </a:schemeClr>
              </a:solidFill>
              <a:prstDash val="solid"/>
              <a:round/>
            </a:ln>
          </p:spPr>
          <p:txBody>
            <a:bodyPr/>
            <a:lstStyle/>
            <a:p>
              <a:endParaRPr lang="ja-JP" altLang="en-US"/>
            </a:p>
          </p:txBody>
        </p:sp>
        <p:sp>
          <p:nvSpPr>
            <p:cNvPr id="154" name="フリーフォーム: 図形 153">
              <a:extLst>
                <a:ext uri="{FF2B5EF4-FFF2-40B4-BE49-F238E27FC236}">
                  <a16:creationId xmlns:a16="http://schemas.microsoft.com/office/drawing/2014/main" id="{D5D86905-D935-2F41-BB2E-8462E020E1F4}"/>
                </a:ext>
              </a:extLst>
            </p:cNvPr>
            <p:cNvSpPr/>
            <p:nvPr/>
          </p:nvSpPr>
          <p:spPr>
            <a:xfrm>
              <a:off x="5593112" y="2534422"/>
              <a:ext cx="639371" cy="685070"/>
            </a:xfrm>
            <a:custGeom>
              <a:avLst/>
              <a:gdLst>
                <a:gd name="csX0" fmla="*/ 614221 w 639371"/>
                <a:gd name="csY0" fmla="*/ 218079 h 685070"/>
                <a:gd name="csX1" fmla="*/ 570985 w 639371"/>
                <a:gd name="csY1" fmla="*/ 198613 h 685070"/>
                <a:gd name="csX2" fmla="*/ 540495 w 639371"/>
                <a:gd name="csY2" fmla="*/ 214461 h 685070"/>
                <a:gd name="csX3" fmla="*/ 523614 w 639371"/>
                <a:gd name="csY3" fmla="*/ 193274 h 685070"/>
                <a:gd name="csX4" fmla="*/ 502598 w 639371"/>
                <a:gd name="csY4" fmla="*/ 210155 h 685070"/>
                <a:gd name="csX5" fmla="*/ 439379 w 639371"/>
                <a:gd name="csY5" fmla="*/ 231343 h 685070"/>
                <a:gd name="csX6" fmla="*/ 410957 w 639371"/>
                <a:gd name="csY6" fmla="*/ 187761 h 685070"/>
                <a:gd name="csX7" fmla="*/ 402516 w 639371"/>
                <a:gd name="csY7" fmla="*/ 97670 h 685070"/>
                <a:gd name="csX8" fmla="*/ 354628 w 639371"/>
                <a:gd name="csY8" fmla="*/ 0 h 685070"/>
                <a:gd name="csX9" fmla="*/ 338436 w 639371"/>
                <a:gd name="csY9" fmla="*/ 15848 h 685070"/>
                <a:gd name="csX10" fmla="*/ 326895 w 639371"/>
                <a:gd name="csY10" fmla="*/ 53056 h 685070"/>
                <a:gd name="csX11" fmla="*/ 283830 w 639371"/>
                <a:gd name="csY11" fmla="*/ 41342 h 685070"/>
                <a:gd name="csX12" fmla="*/ 255408 w 639371"/>
                <a:gd name="csY12" fmla="*/ 66836 h 685070"/>
                <a:gd name="csX13" fmla="*/ 231119 w 639371"/>
                <a:gd name="csY13" fmla="*/ 67870 h 685070"/>
                <a:gd name="csX14" fmla="*/ 231119 w 639371"/>
                <a:gd name="csY14" fmla="*/ 131605 h 685070"/>
                <a:gd name="csX15" fmla="*/ 231119 w 639371"/>
                <a:gd name="csY15" fmla="*/ 132294 h 685070"/>
                <a:gd name="csX16" fmla="*/ 155843 w 639371"/>
                <a:gd name="csY16" fmla="*/ 142630 h 685070"/>
                <a:gd name="csX17" fmla="*/ 144818 w 639371"/>
                <a:gd name="csY17" fmla="*/ 162095 h 685070"/>
                <a:gd name="csX18" fmla="*/ 75398 w 639371"/>
                <a:gd name="csY18" fmla="*/ 168468 h 685070"/>
                <a:gd name="csX19" fmla="*/ 37501 w 639371"/>
                <a:gd name="csY19" fmla="*/ 181215 h 685070"/>
                <a:gd name="csX20" fmla="*/ 41291 w 639371"/>
                <a:gd name="csY20" fmla="*/ 228070 h 685070"/>
                <a:gd name="csX21" fmla="*/ 19931 w 639371"/>
                <a:gd name="csY21" fmla="*/ 266828 h 685070"/>
                <a:gd name="csX22" fmla="*/ 62134 w 639371"/>
                <a:gd name="csY22" fmla="*/ 312821 h 685070"/>
                <a:gd name="csX23" fmla="*/ 29577 w 639371"/>
                <a:gd name="csY23" fmla="*/ 331941 h 685070"/>
                <a:gd name="csX24" fmla="*/ 9079 w 639371"/>
                <a:gd name="csY24" fmla="*/ 357435 h 685070"/>
                <a:gd name="csX25" fmla="*/ 4945 w 639371"/>
                <a:gd name="csY25" fmla="*/ 409802 h 685070"/>
                <a:gd name="csX26" fmla="*/ 6495 w 639371"/>
                <a:gd name="csY26" fmla="*/ 447354 h 685070"/>
                <a:gd name="csX27" fmla="*/ 983 w 639371"/>
                <a:gd name="csY27" fmla="*/ 509539 h 685070"/>
                <a:gd name="csX28" fmla="*/ 23376 w 639371"/>
                <a:gd name="csY28" fmla="*/ 523664 h 685070"/>
                <a:gd name="csX29" fmla="*/ 34573 w 639371"/>
                <a:gd name="csY29" fmla="*/ 549848 h 685070"/>
                <a:gd name="csX30" fmla="*/ 68336 w 639371"/>
                <a:gd name="csY30" fmla="*/ 562595 h 685070"/>
                <a:gd name="csX31" fmla="*/ 102959 w 639371"/>
                <a:gd name="csY31" fmla="*/ 570174 h 685070"/>
                <a:gd name="csX32" fmla="*/ 120874 w 639371"/>
                <a:gd name="csY32" fmla="*/ 600147 h 685070"/>
                <a:gd name="csX33" fmla="*/ 91418 w 639371"/>
                <a:gd name="csY33" fmla="*/ 646829 h 685070"/>
                <a:gd name="csX34" fmla="*/ 120874 w 639371"/>
                <a:gd name="csY34" fmla="*/ 685070 h 685070"/>
                <a:gd name="csX35" fmla="*/ 164456 w 639371"/>
                <a:gd name="csY35" fmla="*/ 639766 h 685070"/>
                <a:gd name="csX36" fmla="*/ 271772 w 639371"/>
                <a:gd name="csY36" fmla="*/ 611860 h 685070"/>
                <a:gd name="csX37" fmla="*/ 293305 w 639371"/>
                <a:gd name="csY37" fmla="*/ 558805 h 685070"/>
                <a:gd name="csX38" fmla="*/ 326723 w 639371"/>
                <a:gd name="csY38" fmla="*/ 561217 h 685070"/>
                <a:gd name="csX39" fmla="*/ 342570 w 639371"/>
                <a:gd name="csY39" fmla="*/ 533655 h 685070"/>
                <a:gd name="csX40" fmla="*/ 341192 w 639371"/>
                <a:gd name="csY40" fmla="*/ 532450 h 685070"/>
                <a:gd name="csX41" fmla="*/ 341881 w 639371"/>
                <a:gd name="csY41" fmla="*/ 532966 h 685070"/>
                <a:gd name="csX42" fmla="*/ 359796 w 639371"/>
                <a:gd name="csY42" fmla="*/ 526593 h 685070"/>
                <a:gd name="csX43" fmla="*/ 365136 w 639371"/>
                <a:gd name="csY43" fmla="*/ 470264 h 685070"/>
                <a:gd name="csX44" fmla="*/ 413541 w 639371"/>
                <a:gd name="csY44" fmla="*/ 465958 h 685070"/>
                <a:gd name="csX45" fmla="*/ 446270 w 639371"/>
                <a:gd name="csY45" fmla="*/ 437363 h 685070"/>
                <a:gd name="csX46" fmla="*/ 476759 w 639371"/>
                <a:gd name="csY46" fmla="*/ 450110 h 685070"/>
                <a:gd name="csX47" fmla="*/ 495708 w 639371"/>
                <a:gd name="csY47" fmla="*/ 416175 h 685070"/>
                <a:gd name="csX48" fmla="*/ 523097 w 639371"/>
                <a:gd name="csY48" fmla="*/ 400328 h 685070"/>
                <a:gd name="csX49" fmla="*/ 537911 w 639371"/>
                <a:gd name="csY49" fmla="*/ 414108 h 685070"/>
                <a:gd name="csX50" fmla="*/ 581148 w 639371"/>
                <a:gd name="csY50" fmla="*/ 409802 h 685070"/>
                <a:gd name="csX51" fmla="*/ 574774 w 639371"/>
                <a:gd name="csY51" fmla="*/ 313165 h 685070"/>
                <a:gd name="csX52" fmla="*/ 617667 w 639371"/>
                <a:gd name="csY52" fmla="*/ 290083 h 685070"/>
                <a:gd name="csX53" fmla="*/ 639371 w 639371"/>
                <a:gd name="csY53" fmla="*/ 263210 h 685070"/>
                <a:gd name="csX54" fmla="*/ 614738 w 639371"/>
                <a:gd name="csY54" fmla="*/ 217906 h 685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639371" h="685070">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5" name="フリーフォーム: 図形 154">
              <a:extLst>
                <a:ext uri="{FF2B5EF4-FFF2-40B4-BE49-F238E27FC236}">
                  <a16:creationId xmlns:a16="http://schemas.microsoft.com/office/drawing/2014/main" id="{D8C23507-F962-86DD-EFE7-4396746A218A}"/>
                </a:ext>
              </a:extLst>
            </p:cNvPr>
            <p:cNvSpPr/>
            <p:nvPr/>
          </p:nvSpPr>
          <p:spPr>
            <a:xfrm>
              <a:off x="5593112" y="2534422"/>
              <a:ext cx="639371" cy="685070"/>
            </a:xfrm>
            <a:custGeom>
              <a:avLst/>
              <a:gdLst>
                <a:gd name="csX0" fmla="*/ 614221 w 639371"/>
                <a:gd name="csY0" fmla="*/ 218079 h 685070"/>
                <a:gd name="csX1" fmla="*/ 570985 w 639371"/>
                <a:gd name="csY1" fmla="*/ 198613 h 685070"/>
                <a:gd name="csX2" fmla="*/ 540495 w 639371"/>
                <a:gd name="csY2" fmla="*/ 214461 h 685070"/>
                <a:gd name="csX3" fmla="*/ 523614 w 639371"/>
                <a:gd name="csY3" fmla="*/ 193274 h 685070"/>
                <a:gd name="csX4" fmla="*/ 502598 w 639371"/>
                <a:gd name="csY4" fmla="*/ 210155 h 685070"/>
                <a:gd name="csX5" fmla="*/ 439379 w 639371"/>
                <a:gd name="csY5" fmla="*/ 231343 h 685070"/>
                <a:gd name="csX6" fmla="*/ 410957 w 639371"/>
                <a:gd name="csY6" fmla="*/ 187761 h 685070"/>
                <a:gd name="csX7" fmla="*/ 402516 w 639371"/>
                <a:gd name="csY7" fmla="*/ 97670 h 685070"/>
                <a:gd name="csX8" fmla="*/ 354628 w 639371"/>
                <a:gd name="csY8" fmla="*/ 0 h 685070"/>
                <a:gd name="csX9" fmla="*/ 338436 w 639371"/>
                <a:gd name="csY9" fmla="*/ 15848 h 685070"/>
                <a:gd name="csX10" fmla="*/ 326895 w 639371"/>
                <a:gd name="csY10" fmla="*/ 53056 h 685070"/>
                <a:gd name="csX11" fmla="*/ 283830 w 639371"/>
                <a:gd name="csY11" fmla="*/ 41342 h 685070"/>
                <a:gd name="csX12" fmla="*/ 255408 w 639371"/>
                <a:gd name="csY12" fmla="*/ 66836 h 685070"/>
                <a:gd name="csX13" fmla="*/ 231119 w 639371"/>
                <a:gd name="csY13" fmla="*/ 67870 h 685070"/>
                <a:gd name="csX14" fmla="*/ 231119 w 639371"/>
                <a:gd name="csY14" fmla="*/ 131605 h 685070"/>
                <a:gd name="csX15" fmla="*/ 231119 w 639371"/>
                <a:gd name="csY15" fmla="*/ 132294 h 685070"/>
                <a:gd name="csX16" fmla="*/ 155843 w 639371"/>
                <a:gd name="csY16" fmla="*/ 142630 h 685070"/>
                <a:gd name="csX17" fmla="*/ 144818 w 639371"/>
                <a:gd name="csY17" fmla="*/ 162095 h 685070"/>
                <a:gd name="csX18" fmla="*/ 75398 w 639371"/>
                <a:gd name="csY18" fmla="*/ 168468 h 685070"/>
                <a:gd name="csX19" fmla="*/ 37501 w 639371"/>
                <a:gd name="csY19" fmla="*/ 181215 h 685070"/>
                <a:gd name="csX20" fmla="*/ 41291 w 639371"/>
                <a:gd name="csY20" fmla="*/ 228070 h 685070"/>
                <a:gd name="csX21" fmla="*/ 19931 w 639371"/>
                <a:gd name="csY21" fmla="*/ 266828 h 685070"/>
                <a:gd name="csX22" fmla="*/ 62134 w 639371"/>
                <a:gd name="csY22" fmla="*/ 312821 h 685070"/>
                <a:gd name="csX23" fmla="*/ 29577 w 639371"/>
                <a:gd name="csY23" fmla="*/ 331941 h 685070"/>
                <a:gd name="csX24" fmla="*/ 9079 w 639371"/>
                <a:gd name="csY24" fmla="*/ 357435 h 685070"/>
                <a:gd name="csX25" fmla="*/ 4945 w 639371"/>
                <a:gd name="csY25" fmla="*/ 409802 h 685070"/>
                <a:gd name="csX26" fmla="*/ 6495 w 639371"/>
                <a:gd name="csY26" fmla="*/ 447354 h 685070"/>
                <a:gd name="csX27" fmla="*/ 983 w 639371"/>
                <a:gd name="csY27" fmla="*/ 509539 h 685070"/>
                <a:gd name="csX28" fmla="*/ 23376 w 639371"/>
                <a:gd name="csY28" fmla="*/ 523664 h 685070"/>
                <a:gd name="csX29" fmla="*/ 34573 w 639371"/>
                <a:gd name="csY29" fmla="*/ 549848 h 685070"/>
                <a:gd name="csX30" fmla="*/ 68336 w 639371"/>
                <a:gd name="csY30" fmla="*/ 562595 h 685070"/>
                <a:gd name="csX31" fmla="*/ 102959 w 639371"/>
                <a:gd name="csY31" fmla="*/ 570174 h 685070"/>
                <a:gd name="csX32" fmla="*/ 120874 w 639371"/>
                <a:gd name="csY32" fmla="*/ 600147 h 685070"/>
                <a:gd name="csX33" fmla="*/ 91418 w 639371"/>
                <a:gd name="csY33" fmla="*/ 646829 h 685070"/>
                <a:gd name="csX34" fmla="*/ 120874 w 639371"/>
                <a:gd name="csY34" fmla="*/ 685070 h 685070"/>
                <a:gd name="csX35" fmla="*/ 164456 w 639371"/>
                <a:gd name="csY35" fmla="*/ 639766 h 685070"/>
                <a:gd name="csX36" fmla="*/ 271772 w 639371"/>
                <a:gd name="csY36" fmla="*/ 611860 h 685070"/>
                <a:gd name="csX37" fmla="*/ 293305 w 639371"/>
                <a:gd name="csY37" fmla="*/ 558805 h 685070"/>
                <a:gd name="csX38" fmla="*/ 326723 w 639371"/>
                <a:gd name="csY38" fmla="*/ 561217 h 685070"/>
                <a:gd name="csX39" fmla="*/ 342570 w 639371"/>
                <a:gd name="csY39" fmla="*/ 533655 h 685070"/>
                <a:gd name="csX40" fmla="*/ 341192 w 639371"/>
                <a:gd name="csY40" fmla="*/ 532450 h 685070"/>
                <a:gd name="csX41" fmla="*/ 341881 w 639371"/>
                <a:gd name="csY41" fmla="*/ 532966 h 685070"/>
                <a:gd name="csX42" fmla="*/ 359796 w 639371"/>
                <a:gd name="csY42" fmla="*/ 526593 h 685070"/>
                <a:gd name="csX43" fmla="*/ 365136 w 639371"/>
                <a:gd name="csY43" fmla="*/ 470264 h 685070"/>
                <a:gd name="csX44" fmla="*/ 413541 w 639371"/>
                <a:gd name="csY44" fmla="*/ 465958 h 685070"/>
                <a:gd name="csX45" fmla="*/ 446270 w 639371"/>
                <a:gd name="csY45" fmla="*/ 437363 h 685070"/>
                <a:gd name="csX46" fmla="*/ 476759 w 639371"/>
                <a:gd name="csY46" fmla="*/ 450110 h 685070"/>
                <a:gd name="csX47" fmla="*/ 495708 w 639371"/>
                <a:gd name="csY47" fmla="*/ 416175 h 685070"/>
                <a:gd name="csX48" fmla="*/ 523097 w 639371"/>
                <a:gd name="csY48" fmla="*/ 400328 h 685070"/>
                <a:gd name="csX49" fmla="*/ 537911 w 639371"/>
                <a:gd name="csY49" fmla="*/ 414108 h 685070"/>
                <a:gd name="csX50" fmla="*/ 581148 w 639371"/>
                <a:gd name="csY50" fmla="*/ 409802 h 685070"/>
                <a:gd name="csX51" fmla="*/ 574774 w 639371"/>
                <a:gd name="csY51" fmla="*/ 313165 h 685070"/>
                <a:gd name="csX52" fmla="*/ 617667 w 639371"/>
                <a:gd name="csY52" fmla="*/ 290083 h 685070"/>
                <a:gd name="csX53" fmla="*/ 639371 w 639371"/>
                <a:gd name="csY53" fmla="*/ 263210 h 685070"/>
                <a:gd name="csX54" fmla="*/ 614738 w 639371"/>
                <a:gd name="csY54" fmla="*/ 217906 h 685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639371" h="685070">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close/>
                </a:path>
              </a:pathLst>
            </a:custGeom>
            <a:noFill/>
            <a:ln w="1270" cap="flat">
              <a:solidFill>
                <a:schemeClr val="bg1">
                  <a:lumMod val="50000"/>
                </a:schemeClr>
              </a:solidFill>
              <a:prstDash val="solid"/>
              <a:miter/>
            </a:ln>
          </p:spPr>
          <p:txBody>
            <a:bodyPr/>
            <a:lstStyle/>
            <a:p>
              <a:endParaRPr lang="ja-JP" altLang="en-US"/>
            </a:p>
          </p:txBody>
        </p:sp>
      </p:grpSp>
      <p:sp>
        <p:nvSpPr>
          <p:cNvPr id="160" name="正方形/長方形 159">
            <a:extLst>
              <a:ext uri="{FF2B5EF4-FFF2-40B4-BE49-F238E27FC236}">
                <a16:creationId xmlns:a16="http://schemas.microsoft.com/office/drawing/2014/main" id="{B4E4EDE4-FE92-D5D6-C8C6-68EB8C989E01}"/>
              </a:ext>
            </a:extLst>
          </p:cNvPr>
          <p:cNvSpPr/>
          <p:nvPr userDrawn="1"/>
        </p:nvSpPr>
        <p:spPr>
          <a:xfrm>
            <a:off x="0" y="6121136"/>
            <a:ext cx="12192000" cy="736864"/>
          </a:xfrm>
          <a:prstGeom prst="rect">
            <a:avLst/>
          </a:prstGeom>
          <a:solidFill>
            <a:srgbClr val="2EC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1" name="Google Shape;104;p1">
            <a:extLst>
              <a:ext uri="{FF2B5EF4-FFF2-40B4-BE49-F238E27FC236}">
                <a16:creationId xmlns:a16="http://schemas.microsoft.com/office/drawing/2014/main" id="{B1B8ED6E-476C-D534-CF5D-1F560AE9302E}"/>
              </a:ext>
            </a:extLst>
          </p:cNvPr>
          <p:cNvGrpSpPr/>
          <p:nvPr userDrawn="1"/>
        </p:nvGrpSpPr>
        <p:grpSpPr>
          <a:xfrm>
            <a:off x="10913791" y="317657"/>
            <a:ext cx="1084631" cy="358231"/>
            <a:chOff x="7808118" y="231384"/>
            <a:chExt cx="1084631" cy="358231"/>
          </a:xfrm>
        </p:grpSpPr>
        <p:sp>
          <p:nvSpPr>
            <p:cNvPr id="162" name="Google Shape;105;p1">
              <a:extLst>
                <a:ext uri="{FF2B5EF4-FFF2-40B4-BE49-F238E27FC236}">
                  <a16:creationId xmlns:a16="http://schemas.microsoft.com/office/drawing/2014/main" id="{088CDA63-8931-C3F7-5961-680BA1F3CD9D}"/>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63" name="Google Shape;106;p1">
              <a:extLst>
                <a:ext uri="{FF2B5EF4-FFF2-40B4-BE49-F238E27FC236}">
                  <a16:creationId xmlns:a16="http://schemas.microsoft.com/office/drawing/2014/main" id="{9CA9C39A-3448-2DC4-1AE9-7171CA6809E6}"/>
                </a:ext>
              </a:extLst>
            </p:cNvPr>
            <p:cNvGrpSpPr/>
            <p:nvPr/>
          </p:nvGrpSpPr>
          <p:grpSpPr>
            <a:xfrm>
              <a:off x="8003932" y="267789"/>
              <a:ext cx="693003" cy="261610"/>
              <a:chOff x="8111396" y="267789"/>
              <a:chExt cx="693003" cy="261610"/>
            </a:xfrm>
          </p:grpSpPr>
          <p:sp>
            <p:nvSpPr>
              <p:cNvPr id="164" name="Google Shape;107;p1">
                <a:extLst>
                  <a:ext uri="{FF2B5EF4-FFF2-40B4-BE49-F238E27FC236}">
                    <a16:creationId xmlns:a16="http://schemas.microsoft.com/office/drawing/2014/main" id="{635E97FE-C0C2-F052-533A-C3F08C6BEE7B}"/>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65" name="Google Shape;108;p1">
                <a:extLst>
                  <a:ext uri="{FF2B5EF4-FFF2-40B4-BE49-F238E27FC236}">
                    <a16:creationId xmlns:a16="http://schemas.microsoft.com/office/drawing/2014/main" id="{A58F226F-1BE1-5F7F-1ABE-3370F15D3D55}"/>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grpSp>
        <p:nvGrpSpPr>
          <p:cNvPr id="167" name="グループ化 166">
            <a:extLst>
              <a:ext uri="{FF2B5EF4-FFF2-40B4-BE49-F238E27FC236}">
                <a16:creationId xmlns:a16="http://schemas.microsoft.com/office/drawing/2014/main" id="{65F7A8F1-A8CD-A590-0F59-A2E84F8FD70E}"/>
              </a:ext>
            </a:extLst>
          </p:cNvPr>
          <p:cNvGrpSpPr/>
          <p:nvPr userDrawn="1"/>
        </p:nvGrpSpPr>
        <p:grpSpPr>
          <a:xfrm>
            <a:off x="851829" y="3821944"/>
            <a:ext cx="2379324" cy="3036056"/>
            <a:chOff x="8352317" y="1666130"/>
            <a:chExt cx="3774306" cy="4816076"/>
          </a:xfrm>
        </p:grpSpPr>
        <p:pic>
          <p:nvPicPr>
            <p:cNvPr id="168" name="グラフィックス 167">
              <a:extLst>
                <a:ext uri="{FF2B5EF4-FFF2-40B4-BE49-F238E27FC236}">
                  <a16:creationId xmlns:a16="http://schemas.microsoft.com/office/drawing/2014/main" id="{FE831318-09DE-A33E-2DE3-E7BBB698CA26}"/>
                </a:ext>
              </a:extLst>
            </p:cNvPr>
            <p:cNvPicPr>
              <a:picLocks noChangeAspect="1"/>
            </p:cNvPicPr>
            <p:nvPr/>
          </p:nvPicPr>
          <p:blipFill>
            <a:blip r:embed="rId2">
              <a:extLst>
                <a:ext uri="{96DAC541-7B7A-43D3-8B79-37D633B846F1}">
                  <asvg:svgBlip xmlns:asvg="http://schemas.microsoft.com/office/drawing/2016/SVG/main" r:embed="rId3"/>
                </a:ext>
              </a:extLst>
            </a:blip>
            <a:srcRect b="23929"/>
            <a:stretch>
              <a:fillRect/>
            </a:stretch>
          </p:blipFill>
          <p:spPr>
            <a:xfrm>
              <a:off x="8352317" y="1666130"/>
              <a:ext cx="3774306" cy="4816076"/>
            </a:xfrm>
            <a:prstGeom prst="rect">
              <a:avLst/>
            </a:prstGeom>
          </p:spPr>
        </p:pic>
        <p:sp>
          <p:nvSpPr>
            <p:cNvPr id="169" name="フリーフォーム: 図形 168">
              <a:extLst>
                <a:ext uri="{FF2B5EF4-FFF2-40B4-BE49-F238E27FC236}">
                  <a16:creationId xmlns:a16="http://schemas.microsoft.com/office/drawing/2014/main" id="{D5037253-20B9-B0BD-8BC7-DECC63853683}"/>
                </a:ext>
              </a:extLst>
            </p:cNvPr>
            <p:cNvSpPr/>
            <p:nvPr/>
          </p:nvSpPr>
          <p:spPr>
            <a:xfrm>
              <a:off x="10636344" y="3592480"/>
              <a:ext cx="868273" cy="1126041"/>
            </a:xfrm>
            <a:custGeom>
              <a:avLst/>
              <a:gdLst>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53524 w 868273"/>
                <a:gd name="connsiteY18" fmla="*/ 987660 h 1126041"/>
                <a:gd name="connsiteX19" fmla="*/ 553524 w 868273"/>
                <a:gd name="connsiteY19" fmla="*/ 1074487 h 1126041"/>
                <a:gd name="connsiteX20" fmla="*/ 537244 w 868273"/>
                <a:gd name="connsiteY20" fmla="*/ 1126041 h 1126041"/>
                <a:gd name="connsiteX21" fmla="*/ 493830 w 868273"/>
                <a:gd name="connsiteY21" fmla="*/ 984947 h 1126041"/>
                <a:gd name="connsiteX22" fmla="*/ 366303 w 868273"/>
                <a:gd name="connsiteY22" fmla="*/ 865559 h 1126041"/>
                <a:gd name="connsiteX23" fmla="*/ 279476 w 868273"/>
                <a:gd name="connsiteY23" fmla="*/ 803152 h 1126041"/>
                <a:gd name="connsiteX24" fmla="*/ 179082 w 868273"/>
                <a:gd name="connsiteY24" fmla="*/ 781445 h 1126041"/>
                <a:gd name="connsiteX25" fmla="*/ 143808 w 868273"/>
                <a:gd name="connsiteY25" fmla="*/ 781445 h 1126041"/>
                <a:gd name="connsiteX26" fmla="*/ 108534 w 868273"/>
                <a:gd name="connsiteY26" fmla="*/ 702758 h 1126041"/>
                <a:gd name="connsiteX27" fmla="*/ 0 w 868273"/>
                <a:gd name="connsiteY27"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53524 w 868273"/>
                <a:gd name="connsiteY18" fmla="*/ 987660 h 1126041"/>
                <a:gd name="connsiteX19" fmla="*/ 542670 w 868273"/>
                <a:gd name="connsiteY19" fmla="*/ 1074487 h 1126041"/>
                <a:gd name="connsiteX20" fmla="*/ 537244 w 868273"/>
                <a:gd name="connsiteY20" fmla="*/ 1126041 h 1126041"/>
                <a:gd name="connsiteX21" fmla="*/ 493830 w 868273"/>
                <a:gd name="connsiteY21" fmla="*/ 984947 h 1126041"/>
                <a:gd name="connsiteX22" fmla="*/ 366303 w 868273"/>
                <a:gd name="connsiteY22" fmla="*/ 865559 h 1126041"/>
                <a:gd name="connsiteX23" fmla="*/ 279476 w 868273"/>
                <a:gd name="connsiteY23" fmla="*/ 803152 h 1126041"/>
                <a:gd name="connsiteX24" fmla="*/ 179082 w 868273"/>
                <a:gd name="connsiteY24" fmla="*/ 781445 h 1126041"/>
                <a:gd name="connsiteX25" fmla="*/ 143808 w 868273"/>
                <a:gd name="connsiteY25" fmla="*/ 781445 h 1126041"/>
                <a:gd name="connsiteX26" fmla="*/ 108534 w 868273"/>
                <a:gd name="connsiteY26" fmla="*/ 702758 h 1126041"/>
                <a:gd name="connsiteX27" fmla="*/ 0 w 868273"/>
                <a:gd name="connsiteY27"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53524 w 868273"/>
                <a:gd name="connsiteY18" fmla="*/ 987660 h 1126041"/>
                <a:gd name="connsiteX19" fmla="*/ 542670 w 868273"/>
                <a:gd name="connsiteY19" fmla="*/ 1074487 h 1126041"/>
                <a:gd name="connsiteX20" fmla="*/ 537244 w 868273"/>
                <a:gd name="connsiteY20" fmla="*/ 1126041 h 1126041"/>
                <a:gd name="connsiteX21" fmla="*/ 493830 w 868273"/>
                <a:gd name="connsiteY21" fmla="*/ 984947 h 1126041"/>
                <a:gd name="connsiteX22" fmla="*/ 366303 w 868273"/>
                <a:gd name="connsiteY22" fmla="*/ 865559 h 1126041"/>
                <a:gd name="connsiteX23" fmla="*/ 279476 w 868273"/>
                <a:gd name="connsiteY23" fmla="*/ 803152 h 1126041"/>
                <a:gd name="connsiteX24" fmla="*/ 179082 w 868273"/>
                <a:gd name="connsiteY24" fmla="*/ 781445 h 1126041"/>
                <a:gd name="connsiteX25" fmla="*/ 143808 w 868273"/>
                <a:gd name="connsiteY25" fmla="*/ 781445 h 1126041"/>
                <a:gd name="connsiteX26" fmla="*/ 108534 w 868273"/>
                <a:gd name="connsiteY26" fmla="*/ 702758 h 1126041"/>
                <a:gd name="connsiteX27" fmla="*/ 0 w 868273"/>
                <a:gd name="connsiteY27"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42670 w 868273"/>
                <a:gd name="connsiteY18" fmla="*/ 1074487 h 1126041"/>
                <a:gd name="connsiteX19" fmla="*/ 537244 w 868273"/>
                <a:gd name="connsiteY19" fmla="*/ 1126041 h 1126041"/>
                <a:gd name="connsiteX20" fmla="*/ 493830 w 868273"/>
                <a:gd name="connsiteY20" fmla="*/ 984947 h 1126041"/>
                <a:gd name="connsiteX21" fmla="*/ 366303 w 868273"/>
                <a:gd name="connsiteY21" fmla="*/ 865559 h 1126041"/>
                <a:gd name="connsiteX22" fmla="*/ 279476 w 868273"/>
                <a:gd name="connsiteY22" fmla="*/ 803152 h 1126041"/>
                <a:gd name="connsiteX23" fmla="*/ 179082 w 868273"/>
                <a:gd name="connsiteY23" fmla="*/ 781445 h 1126041"/>
                <a:gd name="connsiteX24" fmla="*/ 143808 w 868273"/>
                <a:gd name="connsiteY24" fmla="*/ 781445 h 1126041"/>
                <a:gd name="connsiteX25" fmla="*/ 108534 w 868273"/>
                <a:gd name="connsiteY25" fmla="*/ 702758 h 1126041"/>
                <a:gd name="connsiteX26" fmla="*/ 0 w 868273"/>
                <a:gd name="connsiteY26"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42670 w 868273"/>
                <a:gd name="connsiteY18" fmla="*/ 1074487 h 1126041"/>
                <a:gd name="connsiteX19" fmla="*/ 537244 w 868273"/>
                <a:gd name="connsiteY19" fmla="*/ 1126041 h 1126041"/>
                <a:gd name="connsiteX20" fmla="*/ 493830 w 868273"/>
                <a:gd name="connsiteY20" fmla="*/ 984947 h 1126041"/>
                <a:gd name="connsiteX21" fmla="*/ 366303 w 868273"/>
                <a:gd name="connsiteY21" fmla="*/ 865559 h 1126041"/>
                <a:gd name="connsiteX22" fmla="*/ 279476 w 868273"/>
                <a:gd name="connsiteY22" fmla="*/ 803152 h 1126041"/>
                <a:gd name="connsiteX23" fmla="*/ 179082 w 868273"/>
                <a:gd name="connsiteY23" fmla="*/ 781445 h 1126041"/>
                <a:gd name="connsiteX24" fmla="*/ 143808 w 868273"/>
                <a:gd name="connsiteY24" fmla="*/ 781445 h 1126041"/>
                <a:gd name="connsiteX25" fmla="*/ 108534 w 868273"/>
                <a:gd name="connsiteY25" fmla="*/ 702758 h 1126041"/>
                <a:gd name="connsiteX26" fmla="*/ 0 w 868273"/>
                <a:gd name="connsiteY26"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42670 w 868273"/>
                <a:gd name="connsiteY18" fmla="*/ 1074487 h 1126041"/>
                <a:gd name="connsiteX19" fmla="*/ 537244 w 868273"/>
                <a:gd name="connsiteY19" fmla="*/ 1126041 h 1126041"/>
                <a:gd name="connsiteX20" fmla="*/ 493830 w 868273"/>
                <a:gd name="connsiteY20" fmla="*/ 984947 h 1126041"/>
                <a:gd name="connsiteX21" fmla="*/ 366303 w 868273"/>
                <a:gd name="connsiteY21" fmla="*/ 865559 h 1126041"/>
                <a:gd name="connsiteX22" fmla="*/ 279476 w 868273"/>
                <a:gd name="connsiteY22" fmla="*/ 803152 h 1126041"/>
                <a:gd name="connsiteX23" fmla="*/ 179082 w 868273"/>
                <a:gd name="connsiteY23" fmla="*/ 781445 h 1126041"/>
                <a:gd name="connsiteX24" fmla="*/ 143808 w 868273"/>
                <a:gd name="connsiteY24" fmla="*/ 781445 h 1126041"/>
                <a:gd name="connsiteX25" fmla="*/ 108534 w 868273"/>
                <a:gd name="connsiteY25" fmla="*/ 702758 h 1126041"/>
                <a:gd name="connsiteX26" fmla="*/ 0 w 868273"/>
                <a:gd name="connsiteY26" fmla="*/ 640351 h 1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8273" h="1126041">
                  <a:moveTo>
                    <a:pt x="0" y="640351"/>
                  </a:moveTo>
                  <a:lnTo>
                    <a:pt x="154661" y="553524"/>
                  </a:lnTo>
                  <a:lnTo>
                    <a:pt x="263195" y="444989"/>
                  </a:lnTo>
                  <a:lnTo>
                    <a:pt x="379870" y="282188"/>
                  </a:lnTo>
                  <a:lnTo>
                    <a:pt x="444990" y="116674"/>
                  </a:lnTo>
                  <a:lnTo>
                    <a:pt x="510111" y="92254"/>
                  </a:lnTo>
                  <a:lnTo>
                    <a:pt x="678338" y="0"/>
                  </a:lnTo>
                  <a:lnTo>
                    <a:pt x="721752" y="2713"/>
                  </a:lnTo>
                  <a:lnTo>
                    <a:pt x="868273" y="100394"/>
                  </a:lnTo>
                  <a:lnTo>
                    <a:pt x="819433" y="230635"/>
                  </a:lnTo>
                  <a:lnTo>
                    <a:pt x="792299" y="187221"/>
                  </a:lnTo>
                  <a:lnTo>
                    <a:pt x="762452" y="154661"/>
                  </a:lnTo>
                  <a:lnTo>
                    <a:pt x="732606" y="143807"/>
                  </a:lnTo>
                  <a:lnTo>
                    <a:pt x="675625" y="222494"/>
                  </a:lnTo>
                  <a:lnTo>
                    <a:pt x="610505" y="580657"/>
                  </a:lnTo>
                  <a:lnTo>
                    <a:pt x="607791" y="643064"/>
                  </a:lnTo>
                  <a:lnTo>
                    <a:pt x="621358" y="700045"/>
                  </a:lnTo>
                  <a:lnTo>
                    <a:pt x="607791" y="843852"/>
                  </a:lnTo>
                  <a:cubicBezTo>
                    <a:pt x="556237" y="918017"/>
                    <a:pt x="564377" y="997609"/>
                    <a:pt x="542670" y="1074487"/>
                  </a:cubicBezTo>
                  <a:lnTo>
                    <a:pt x="537244" y="1126041"/>
                  </a:lnTo>
                  <a:lnTo>
                    <a:pt x="493830" y="984947"/>
                  </a:lnTo>
                  <a:lnTo>
                    <a:pt x="366303" y="865559"/>
                  </a:lnTo>
                  <a:lnTo>
                    <a:pt x="279476" y="803152"/>
                  </a:lnTo>
                  <a:lnTo>
                    <a:pt x="179082" y="781445"/>
                  </a:lnTo>
                  <a:lnTo>
                    <a:pt x="143808" y="781445"/>
                  </a:lnTo>
                  <a:lnTo>
                    <a:pt x="108534" y="702758"/>
                  </a:lnTo>
                  <a:lnTo>
                    <a:pt x="0" y="640351"/>
                  </a:lnTo>
                  <a:close/>
                </a:path>
              </a:pathLst>
            </a:cu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フリーフォーム: 図形 169">
              <a:extLst>
                <a:ext uri="{FF2B5EF4-FFF2-40B4-BE49-F238E27FC236}">
                  <a16:creationId xmlns:a16="http://schemas.microsoft.com/office/drawing/2014/main" id="{9C2E3298-E65B-3BC8-5B60-3B98D69915FA}"/>
                </a:ext>
              </a:extLst>
            </p:cNvPr>
            <p:cNvSpPr/>
            <p:nvPr/>
          </p:nvSpPr>
          <p:spPr>
            <a:xfrm>
              <a:off x="11575164" y="3828541"/>
              <a:ext cx="187222" cy="759739"/>
            </a:xfrm>
            <a:custGeom>
              <a:avLst/>
              <a:gdLst>
                <a:gd name="connsiteX0" fmla="*/ 111248 w 187222"/>
                <a:gd name="connsiteY0" fmla="*/ 0 h 759739"/>
                <a:gd name="connsiteX1" fmla="*/ 108535 w 187222"/>
                <a:gd name="connsiteY1" fmla="*/ 160088 h 759739"/>
                <a:gd name="connsiteX2" fmla="*/ 94968 w 187222"/>
                <a:gd name="connsiteY2" fmla="*/ 303896 h 759739"/>
                <a:gd name="connsiteX3" fmla="*/ 65121 w 187222"/>
                <a:gd name="connsiteY3" fmla="*/ 469410 h 759739"/>
                <a:gd name="connsiteX4" fmla="*/ 43414 w 187222"/>
                <a:gd name="connsiteY4" fmla="*/ 542671 h 759739"/>
                <a:gd name="connsiteX5" fmla="*/ 24421 w 187222"/>
                <a:gd name="connsiteY5" fmla="*/ 618645 h 759739"/>
                <a:gd name="connsiteX6" fmla="*/ 5427 w 187222"/>
                <a:gd name="connsiteY6" fmla="*/ 710899 h 759739"/>
                <a:gd name="connsiteX7" fmla="*/ 0 w 187222"/>
                <a:gd name="connsiteY7" fmla="*/ 759739 h 759739"/>
                <a:gd name="connsiteX8" fmla="*/ 116675 w 187222"/>
                <a:gd name="connsiteY8" fmla="*/ 575231 h 759739"/>
                <a:gd name="connsiteX9" fmla="*/ 187222 w 187222"/>
                <a:gd name="connsiteY9" fmla="*/ 461270 h 759739"/>
                <a:gd name="connsiteX10" fmla="*/ 173655 w 187222"/>
                <a:gd name="connsiteY10" fmla="*/ 130241 h 759739"/>
                <a:gd name="connsiteX11" fmla="*/ 173655 w 187222"/>
                <a:gd name="connsiteY11" fmla="*/ 24420 h 759739"/>
                <a:gd name="connsiteX12" fmla="*/ 111248 w 187222"/>
                <a:gd name="connsiteY12" fmla="*/ 0 h 75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222" h="759739">
                  <a:moveTo>
                    <a:pt x="111248" y="0"/>
                  </a:moveTo>
                  <a:cubicBezTo>
                    <a:pt x="110344" y="53363"/>
                    <a:pt x="109439" y="106725"/>
                    <a:pt x="108535" y="160088"/>
                  </a:cubicBezTo>
                  <a:lnTo>
                    <a:pt x="94968" y="303896"/>
                  </a:lnTo>
                  <a:lnTo>
                    <a:pt x="65121" y="469410"/>
                  </a:lnTo>
                  <a:lnTo>
                    <a:pt x="43414" y="542671"/>
                  </a:lnTo>
                  <a:lnTo>
                    <a:pt x="24421" y="618645"/>
                  </a:lnTo>
                  <a:lnTo>
                    <a:pt x="5427" y="710899"/>
                  </a:lnTo>
                  <a:lnTo>
                    <a:pt x="0" y="759739"/>
                  </a:lnTo>
                  <a:lnTo>
                    <a:pt x="116675" y="575231"/>
                  </a:lnTo>
                  <a:lnTo>
                    <a:pt x="187222" y="461270"/>
                  </a:lnTo>
                  <a:lnTo>
                    <a:pt x="173655" y="130241"/>
                  </a:lnTo>
                  <a:lnTo>
                    <a:pt x="173655" y="24420"/>
                  </a:lnTo>
                  <a:lnTo>
                    <a:pt x="111248" y="0"/>
                  </a:lnTo>
                  <a:close/>
                </a:path>
              </a:pathLst>
            </a:cu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1" name="グループ化 170">
            <a:extLst>
              <a:ext uri="{FF2B5EF4-FFF2-40B4-BE49-F238E27FC236}">
                <a16:creationId xmlns:a16="http://schemas.microsoft.com/office/drawing/2014/main" id="{C473C29A-61F3-DD07-D63D-8277063E2265}"/>
              </a:ext>
            </a:extLst>
          </p:cNvPr>
          <p:cNvGrpSpPr/>
          <p:nvPr userDrawn="1"/>
        </p:nvGrpSpPr>
        <p:grpSpPr>
          <a:xfrm>
            <a:off x="3000114" y="237508"/>
            <a:ext cx="2484000" cy="307736"/>
            <a:chOff x="285274" y="282418"/>
            <a:chExt cx="2484000" cy="307736"/>
          </a:xfrm>
        </p:grpSpPr>
        <p:sp>
          <p:nvSpPr>
            <p:cNvPr id="172" name="四角形: 角を丸くする 171">
              <a:extLst>
                <a:ext uri="{FF2B5EF4-FFF2-40B4-BE49-F238E27FC236}">
                  <a16:creationId xmlns:a16="http://schemas.microsoft.com/office/drawing/2014/main" id="{4D1E4C04-991D-006A-87C3-C140FB922459}"/>
                </a:ext>
              </a:extLst>
            </p:cNvPr>
            <p:cNvSpPr/>
            <p:nvPr/>
          </p:nvSpPr>
          <p:spPr>
            <a:xfrm>
              <a:off x="285274" y="292286"/>
              <a:ext cx="2484000" cy="288000"/>
            </a:xfrm>
            <a:prstGeom prst="roundRect">
              <a:avLst>
                <a:gd name="adj" fmla="val 50000"/>
              </a:avLst>
            </a:prstGeom>
            <a:solidFill>
              <a:srgbClr val="FFC9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Google Shape;111;p1">
              <a:extLst>
                <a:ext uri="{FF2B5EF4-FFF2-40B4-BE49-F238E27FC236}">
                  <a16:creationId xmlns:a16="http://schemas.microsoft.com/office/drawing/2014/main" id="{2AFE61D5-4DA5-C6F3-2F68-6ED9695A0E94}"/>
                </a:ext>
              </a:extLst>
            </p:cNvPr>
            <p:cNvSpPr txBox="1"/>
            <p:nvPr/>
          </p:nvSpPr>
          <p:spPr>
            <a:xfrm>
              <a:off x="286887" y="282418"/>
              <a:ext cx="2480775"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1" i="0" u="none" strike="noStrike" cap="none" spc="100" dirty="0">
                  <a:solidFill>
                    <a:srgbClr val="C00000"/>
                  </a:solidFill>
                  <a:latin typeface="BIZ UDPゴシック" panose="020B0400000000000000" pitchFamily="50" charset="-128"/>
                  <a:ea typeface="BIZ UDPゴシック" panose="020B0400000000000000" pitchFamily="50" charset="-128"/>
                  <a:cs typeface="Arial"/>
                  <a:sym typeface="Arial"/>
                </a:rPr>
                <a:t>令和</a:t>
              </a:r>
              <a:r>
                <a:rPr lang="en-US" altLang="ja-JP" sz="1400" b="1" i="0" u="none" strike="noStrike" cap="none" spc="100" dirty="0">
                  <a:solidFill>
                    <a:srgbClr val="C00000"/>
                  </a:solidFill>
                  <a:latin typeface="BIZ UDPゴシック" panose="020B0400000000000000" pitchFamily="50" charset="-128"/>
                  <a:ea typeface="BIZ UDPゴシック" panose="020B0400000000000000" pitchFamily="50" charset="-128"/>
                  <a:cs typeface="Arial"/>
                  <a:sym typeface="Arial"/>
                </a:rPr>
                <a:t>8</a:t>
              </a:r>
              <a:r>
                <a:rPr lang="ja-JP" altLang="en-US" sz="1400" b="1" spc="100" dirty="0">
                  <a:solidFill>
                    <a:srgbClr val="C00000"/>
                  </a:solidFill>
                  <a:latin typeface="BIZ UDPゴシック" panose="020B0400000000000000" pitchFamily="50" charset="-128"/>
                  <a:ea typeface="BIZ UDPゴシック" panose="020B0400000000000000" pitchFamily="50" charset="-128"/>
                  <a:cs typeface="Arial"/>
                  <a:sym typeface="Arial"/>
                </a:rPr>
                <a:t>年度版　社会科資料</a:t>
              </a:r>
              <a:endParaRPr b="1" spc="100" dirty="0">
                <a:solidFill>
                  <a:srgbClr val="C00000"/>
                </a:solidFill>
                <a:latin typeface="BIZ UDPゴシック" panose="020B0400000000000000" pitchFamily="50" charset="-128"/>
                <a:ea typeface="BIZ UDPゴシック" panose="020B0400000000000000" pitchFamily="50" charset="-128"/>
              </a:endParaRPr>
            </a:p>
          </p:txBody>
        </p:sp>
      </p:grpSp>
      <p:sp>
        <p:nvSpPr>
          <p:cNvPr id="174" name="Google Shape;111;p1">
            <a:extLst>
              <a:ext uri="{FF2B5EF4-FFF2-40B4-BE49-F238E27FC236}">
                <a16:creationId xmlns:a16="http://schemas.microsoft.com/office/drawing/2014/main" id="{8C7660DD-8031-C5B5-A6A4-A90738851ACE}"/>
              </a:ext>
            </a:extLst>
          </p:cNvPr>
          <p:cNvSpPr txBox="1"/>
          <p:nvPr userDrawn="1"/>
        </p:nvSpPr>
        <p:spPr>
          <a:xfrm>
            <a:off x="131501" y="114417"/>
            <a:ext cx="2160180"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200" b="1" i="0" u="none" strike="noStrike" cap="none" spc="100" dirty="0">
                <a:latin typeface="BIZ UDPゴシック" panose="020B0400000000000000" pitchFamily="50" charset="-128"/>
                <a:ea typeface="BIZ UDPゴシック" panose="020B0400000000000000" pitchFamily="50" charset="-128"/>
                <a:cs typeface="Arial"/>
                <a:sym typeface="Arial"/>
              </a:rPr>
              <a:t>小学校学習指導要領準拠</a:t>
            </a:r>
            <a:endParaRPr sz="1600" b="1" spc="100" dirty="0">
              <a:latin typeface="BIZ UDPゴシック" panose="020B0400000000000000" pitchFamily="50" charset="-128"/>
              <a:ea typeface="BIZ UDPゴシック" panose="020B0400000000000000" pitchFamily="50" charset="-128"/>
            </a:endParaRPr>
          </a:p>
        </p:txBody>
      </p:sp>
      <p:sp>
        <p:nvSpPr>
          <p:cNvPr id="175" name="Google Shape;111;p1">
            <a:extLst>
              <a:ext uri="{FF2B5EF4-FFF2-40B4-BE49-F238E27FC236}">
                <a16:creationId xmlns:a16="http://schemas.microsoft.com/office/drawing/2014/main" id="{CF7FC5DA-21FA-AA58-BC41-E7EEA9624DB5}"/>
              </a:ext>
            </a:extLst>
          </p:cNvPr>
          <p:cNvSpPr txBox="1"/>
          <p:nvPr userDrawn="1"/>
        </p:nvSpPr>
        <p:spPr>
          <a:xfrm>
            <a:off x="131501" y="346876"/>
            <a:ext cx="1365675"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b="1" i="0" u="none" strike="noStrike" cap="none" spc="300" dirty="0">
                <a:latin typeface="BIZ UDPゴシック" panose="020B0400000000000000" pitchFamily="50" charset="-128"/>
                <a:ea typeface="BIZ UDPゴシック" panose="020B0400000000000000" pitchFamily="50" charset="-128"/>
                <a:cs typeface="Arial"/>
                <a:sym typeface="Arial"/>
              </a:rPr>
              <a:t>福岡県版</a:t>
            </a:r>
            <a:endParaRPr sz="2400" b="1" spc="300" dirty="0">
              <a:latin typeface="BIZ UDPゴシック" panose="020B0400000000000000" pitchFamily="50" charset="-128"/>
              <a:ea typeface="BIZ UDPゴシック" panose="020B0400000000000000" pitchFamily="50" charset="-128"/>
            </a:endParaRPr>
          </a:p>
        </p:txBody>
      </p:sp>
      <p:grpSp>
        <p:nvGrpSpPr>
          <p:cNvPr id="176" name="グループ化 175">
            <a:extLst>
              <a:ext uri="{FF2B5EF4-FFF2-40B4-BE49-F238E27FC236}">
                <a16:creationId xmlns:a16="http://schemas.microsoft.com/office/drawing/2014/main" id="{14D8A890-AE8F-6141-2183-E717E51D7D7A}"/>
              </a:ext>
            </a:extLst>
          </p:cNvPr>
          <p:cNvGrpSpPr/>
          <p:nvPr userDrawn="1"/>
        </p:nvGrpSpPr>
        <p:grpSpPr>
          <a:xfrm>
            <a:off x="3191293" y="6301740"/>
            <a:ext cx="5809415" cy="392896"/>
            <a:chOff x="3143811" y="6174740"/>
            <a:chExt cx="5809415" cy="392896"/>
          </a:xfrm>
        </p:grpSpPr>
        <p:sp>
          <p:nvSpPr>
            <p:cNvPr id="177" name="Google Shape;110;p1">
              <a:extLst>
                <a:ext uri="{FF2B5EF4-FFF2-40B4-BE49-F238E27FC236}">
                  <a16:creationId xmlns:a16="http://schemas.microsoft.com/office/drawing/2014/main" id="{D974AABF-405B-0506-C789-ACA3F2B6BEB4}"/>
                </a:ext>
              </a:extLst>
            </p:cNvPr>
            <p:cNvSpPr/>
            <p:nvPr/>
          </p:nvSpPr>
          <p:spPr>
            <a:xfrm>
              <a:off x="3143811" y="6174740"/>
              <a:ext cx="5809415" cy="392896"/>
            </a:xfrm>
            <a:prstGeom prst="roundRect">
              <a:avLst>
                <a:gd name="adj" fmla="val 50000"/>
              </a:avLst>
            </a:prstGeom>
            <a:solidFill>
              <a:schemeClr val="lt1"/>
            </a:solidFill>
            <a:ln w="19050" cap="flat" cmpd="sng">
              <a:solidFill>
                <a:schemeClr val="tx1">
                  <a:lumMod val="95000"/>
                  <a:lumOff val="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8" name="Google Shape;111;p1">
              <a:extLst>
                <a:ext uri="{FF2B5EF4-FFF2-40B4-BE49-F238E27FC236}">
                  <a16:creationId xmlns:a16="http://schemas.microsoft.com/office/drawing/2014/main" id="{05C8FF3A-8B8C-43BF-4F14-894EC367B0C1}"/>
                </a:ext>
              </a:extLst>
            </p:cNvPr>
            <p:cNvSpPr txBox="1"/>
            <p:nvPr/>
          </p:nvSpPr>
          <p:spPr>
            <a:xfrm>
              <a:off x="3262076" y="6201931"/>
              <a:ext cx="5663501"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spc="100" dirty="0">
                  <a:latin typeface="BIZ UDPゴシック" panose="020B0400000000000000" pitchFamily="50" charset="-128"/>
                  <a:ea typeface="BIZ UDPゴシック" panose="020B0400000000000000" pitchFamily="50" charset="-128"/>
                  <a:cs typeface="Arial"/>
                  <a:sym typeface="Arial"/>
                </a:rPr>
                <a:t>地図の上の</a:t>
              </a:r>
              <a:r>
                <a:rPr lang="en-US" altLang="ja-JP" sz="1600" b="0" i="0" u="none" strike="noStrike" cap="none" spc="100" dirty="0">
                  <a:latin typeface="BIZ UDPゴシック" panose="020B0400000000000000" pitchFamily="50" charset="-128"/>
                  <a:ea typeface="BIZ UDPゴシック" panose="020B0400000000000000" pitchFamily="50" charset="-128"/>
                  <a:cs typeface="Arial"/>
                  <a:sym typeface="Arial"/>
                </a:rPr>
                <a:t>     </a:t>
              </a:r>
              <a:r>
                <a:rPr lang="ja-JP" sz="1600" b="0" i="0" u="none" strike="noStrike" cap="none" spc="100" dirty="0">
                  <a:latin typeface="BIZ UDPゴシック" panose="020B0400000000000000" pitchFamily="50" charset="-128"/>
                  <a:ea typeface="BIZ UDPゴシック" panose="020B0400000000000000" pitchFamily="50" charset="-128"/>
                  <a:cs typeface="Arial"/>
                  <a:sym typeface="Arial"/>
                </a:rPr>
                <a:t>マークを押したら施設の情報が見れるよ！</a:t>
              </a:r>
              <a:endParaRPr sz="2000" spc="100" dirty="0">
                <a:latin typeface="BIZ UDPゴシック" panose="020B0400000000000000" pitchFamily="50" charset="-128"/>
                <a:ea typeface="BIZ UDPゴシック" panose="020B0400000000000000" pitchFamily="50" charset="-128"/>
              </a:endParaRPr>
            </a:p>
          </p:txBody>
        </p:sp>
      </p:grpSp>
      <p:pic>
        <p:nvPicPr>
          <p:cNvPr id="179" name="図 178">
            <a:extLst>
              <a:ext uri="{FF2B5EF4-FFF2-40B4-BE49-F238E27FC236}">
                <a16:creationId xmlns:a16="http://schemas.microsoft.com/office/drawing/2014/main" id="{47EF1580-416B-4EFF-9CCE-92D30D3B5290}"/>
              </a:ext>
            </a:extLst>
          </p:cNvPr>
          <p:cNvPicPr>
            <a:picLocks noChangeAspect="1"/>
          </p:cNvPicPr>
          <p:nvPr userDrawn="1"/>
        </p:nvPicPr>
        <p:blipFill>
          <a:blip r:embed="rId4"/>
          <a:stretch>
            <a:fillRect/>
          </a:stretch>
        </p:blipFill>
        <p:spPr>
          <a:xfrm>
            <a:off x="2931902" y="598873"/>
            <a:ext cx="6328196" cy="1085182"/>
          </a:xfrm>
          <a:prstGeom prst="rect">
            <a:avLst/>
          </a:prstGeom>
        </p:spPr>
      </p:pic>
      <p:sp>
        <p:nvSpPr>
          <p:cNvPr id="180" name="楕円 179">
            <a:extLst>
              <a:ext uri="{FF2B5EF4-FFF2-40B4-BE49-F238E27FC236}">
                <a16:creationId xmlns:a16="http://schemas.microsoft.com/office/drawing/2014/main" id="{20A47B5E-A83B-C25E-565A-68FF4965A2B3}"/>
              </a:ext>
            </a:extLst>
          </p:cNvPr>
          <p:cNvSpPr>
            <a:spLocks noChangeAspect="1"/>
          </p:cNvSpPr>
          <p:nvPr userDrawn="1"/>
        </p:nvSpPr>
        <p:spPr>
          <a:xfrm>
            <a:off x="4625646" y="6402824"/>
            <a:ext cx="207800" cy="207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6" name="グラフィックス 185">
            <a:extLst>
              <a:ext uri="{FF2B5EF4-FFF2-40B4-BE49-F238E27FC236}">
                <a16:creationId xmlns:a16="http://schemas.microsoft.com/office/drawing/2014/main" id="{B939DEC2-F165-9336-C09D-1D2FB8BE4B74}"/>
              </a:ext>
            </a:extLst>
          </p:cNvPr>
          <p:cNvPicPr>
            <a:picLocks noChangeAspect="1"/>
          </p:cNvPicPr>
          <p:nvPr userDrawn="1"/>
        </p:nvPicPr>
        <p:blipFill>
          <a:blip r:embed="rId5">
            <a:extLst>
              <a:ext uri="{96DAC541-7B7A-43D3-8B79-37D633B846F1}">
                <asvg:svgBlip xmlns:asvg="http://schemas.microsoft.com/office/drawing/2016/SVG/main" r:embed="rId6"/>
              </a:ext>
            </a:extLst>
          </a:blip>
          <a:srcRect b="50000"/>
          <a:stretch>
            <a:fillRect/>
          </a:stretch>
        </p:blipFill>
        <p:spPr>
          <a:xfrm>
            <a:off x="8790968" y="4410635"/>
            <a:ext cx="3509027" cy="2451960"/>
          </a:xfrm>
          <a:prstGeom prst="rect">
            <a:avLst/>
          </a:prstGeom>
        </p:spPr>
      </p:pic>
    </p:spTree>
    <p:extLst>
      <p:ext uri="{BB962C8B-B14F-4D97-AF65-F5344CB8AC3E}">
        <p14:creationId xmlns:p14="http://schemas.microsoft.com/office/powerpoint/2010/main" val="218782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pic>
        <p:nvPicPr>
          <p:cNvPr id="9" name="グラフィックス 8">
            <a:extLst>
              <a:ext uri="{FF2B5EF4-FFF2-40B4-BE49-F238E27FC236}">
                <a16:creationId xmlns:a16="http://schemas.microsoft.com/office/drawing/2014/main" id="{C73B1D7D-8872-057B-EFC5-F3445F69EC73}"/>
              </a:ext>
            </a:extLst>
          </p:cNvPr>
          <p:cNvPicPr>
            <a:picLocks noChangeAspect="1"/>
          </p:cNvPicPr>
          <p:nvPr userDrawn="1"/>
        </p:nvPicPr>
        <p:blipFill>
          <a:blip r:embed="rId2">
            <a:extLst>
              <a:ext uri="{96DAC541-7B7A-43D3-8B79-37D633B846F1}">
                <asvg:svgBlip xmlns:asvg="http://schemas.microsoft.com/office/drawing/2016/SVG/main" r:embed="rId3"/>
              </a:ext>
            </a:extLst>
          </a:blip>
          <a:srcRect b="11321"/>
          <a:stretch>
            <a:fillRect/>
          </a:stretch>
        </p:blipFill>
        <p:spPr>
          <a:xfrm>
            <a:off x="241522" y="16184"/>
            <a:ext cx="11140535" cy="6959241"/>
          </a:xfrm>
          <a:prstGeom prst="rect">
            <a:avLst/>
          </a:prstGeom>
        </p:spPr>
      </p:pic>
      <p:grpSp>
        <p:nvGrpSpPr>
          <p:cNvPr id="2" name="グループ化 1">
            <a:extLst>
              <a:ext uri="{FF2B5EF4-FFF2-40B4-BE49-F238E27FC236}">
                <a16:creationId xmlns:a16="http://schemas.microsoft.com/office/drawing/2014/main" id="{D8DB9B06-F19F-04B6-1A13-3B38541303C5}"/>
              </a:ext>
            </a:extLst>
          </p:cNvPr>
          <p:cNvGrpSpPr/>
          <p:nvPr userDrawn="1"/>
        </p:nvGrpSpPr>
        <p:grpSpPr>
          <a:xfrm>
            <a:off x="142185" y="191285"/>
            <a:ext cx="11907630" cy="830956"/>
            <a:chOff x="142185" y="191285"/>
            <a:chExt cx="11907630" cy="830956"/>
          </a:xfrm>
        </p:grpSpPr>
        <p:pic>
          <p:nvPicPr>
            <p:cNvPr id="3" name="図 2">
              <a:extLst>
                <a:ext uri="{FF2B5EF4-FFF2-40B4-BE49-F238E27FC236}">
                  <a16:creationId xmlns:a16="http://schemas.microsoft.com/office/drawing/2014/main" id="{275C5BFE-15EA-2BA9-97CD-D6BF5DE9ED76}"/>
                </a:ext>
              </a:extLst>
            </p:cNvPr>
            <p:cNvPicPr>
              <a:picLocks noChangeAspect="1"/>
            </p:cNvPicPr>
            <p:nvPr/>
          </p:nvPicPr>
          <p:blipFill>
            <a:blip r:embed="rId4"/>
            <a:stretch>
              <a:fillRect/>
            </a:stretch>
          </p:blipFill>
          <p:spPr>
            <a:xfrm>
              <a:off x="142185" y="223545"/>
              <a:ext cx="11907630" cy="755970"/>
            </a:xfrm>
            <a:prstGeom prst="rect">
              <a:avLst/>
            </a:prstGeom>
          </p:spPr>
        </p:pic>
        <p:sp>
          <p:nvSpPr>
            <p:cNvPr id="4" name="Google Shape;111;p1">
              <a:extLst>
                <a:ext uri="{FF2B5EF4-FFF2-40B4-BE49-F238E27FC236}">
                  <a16:creationId xmlns:a16="http://schemas.microsoft.com/office/drawing/2014/main" id="{C84B8ACE-878B-665A-A80D-72262DCB9E20}"/>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9</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FA634539-2D41-6B50-5561-0CCDBAE6F2B3}"/>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spc="200" dirty="0">
                  <a:solidFill>
                    <a:schemeClr val="bg1"/>
                  </a:solidFill>
                  <a:latin typeface="BIZ UDPゴシック" panose="020B0400000000000000" pitchFamily="50" charset="-128"/>
                  <a:ea typeface="BIZ UDPゴシック" panose="020B0400000000000000" pitchFamily="50" charset="-128"/>
                  <a:cs typeface="Arial"/>
                  <a:sym typeface="Arial"/>
                </a:rPr>
                <a:t>振り返り</a:t>
              </a:r>
              <a:r>
                <a:rPr lang="ja-JP" altLang="en-US" sz="28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（税金はどんなところに使われているかな）</a:t>
              </a:r>
              <a:endPar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14" name="Google Shape;104;p1">
            <a:extLst>
              <a:ext uri="{FF2B5EF4-FFF2-40B4-BE49-F238E27FC236}">
                <a16:creationId xmlns:a16="http://schemas.microsoft.com/office/drawing/2014/main" id="{2BFF1E99-F0DA-5B16-CA57-6558933DBE39}"/>
              </a:ext>
            </a:extLst>
          </p:cNvPr>
          <p:cNvGrpSpPr/>
          <p:nvPr userDrawn="1"/>
        </p:nvGrpSpPr>
        <p:grpSpPr>
          <a:xfrm>
            <a:off x="10835734" y="430905"/>
            <a:ext cx="1084631" cy="358231"/>
            <a:chOff x="7808118" y="231384"/>
            <a:chExt cx="1084631" cy="358231"/>
          </a:xfrm>
        </p:grpSpPr>
        <p:sp>
          <p:nvSpPr>
            <p:cNvPr id="15" name="Google Shape;105;p1">
              <a:extLst>
                <a:ext uri="{FF2B5EF4-FFF2-40B4-BE49-F238E27FC236}">
                  <a16:creationId xmlns:a16="http://schemas.microsoft.com/office/drawing/2014/main" id="{237AB35E-7BD3-B548-49A6-A68D99B257CC}"/>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6" name="Google Shape;106;p1">
              <a:extLst>
                <a:ext uri="{FF2B5EF4-FFF2-40B4-BE49-F238E27FC236}">
                  <a16:creationId xmlns:a16="http://schemas.microsoft.com/office/drawing/2014/main" id="{D1DC4185-E5D9-7536-FA77-007D1220121F}"/>
                </a:ext>
              </a:extLst>
            </p:cNvPr>
            <p:cNvGrpSpPr/>
            <p:nvPr/>
          </p:nvGrpSpPr>
          <p:grpSpPr>
            <a:xfrm>
              <a:off x="8003932" y="267789"/>
              <a:ext cx="693003" cy="261610"/>
              <a:chOff x="8111396" y="267789"/>
              <a:chExt cx="693003" cy="261610"/>
            </a:xfrm>
          </p:grpSpPr>
          <p:sp>
            <p:nvSpPr>
              <p:cNvPr id="17" name="Google Shape;107;p1">
                <a:extLst>
                  <a:ext uri="{FF2B5EF4-FFF2-40B4-BE49-F238E27FC236}">
                    <a16:creationId xmlns:a16="http://schemas.microsoft.com/office/drawing/2014/main" id="{816A936D-271B-E0F0-632A-46B103F1CBA2}"/>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8" name="Google Shape;108;p1">
                <a:extLst>
                  <a:ext uri="{FF2B5EF4-FFF2-40B4-BE49-F238E27FC236}">
                    <a16:creationId xmlns:a16="http://schemas.microsoft.com/office/drawing/2014/main" id="{4FB73E98-CE38-CFA4-7E77-E20A8778A1C3}"/>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271864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0" name="グラフィックス 9">
            <a:extLst>
              <a:ext uri="{FF2B5EF4-FFF2-40B4-BE49-F238E27FC236}">
                <a16:creationId xmlns:a16="http://schemas.microsoft.com/office/drawing/2014/main" id="{68EEF7CF-92D1-AEB2-48A7-322E8D18806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1321"/>
          <a:stretch>
            <a:fillRect/>
          </a:stretch>
        </p:blipFill>
        <p:spPr>
          <a:xfrm>
            <a:off x="241522" y="16184"/>
            <a:ext cx="11140535" cy="6959241"/>
          </a:xfrm>
          <a:prstGeom prst="rect">
            <a:avLst/>
          </a:prstGeom>
        </p:spPr>
      </p:pic>
      <p:sp>
        <p:nvSpPr>
          <p:cNvPr id="34" name="正方形/長方形 33">
            <a:extLst>
              <a:ext uri="{FF2B5EF4-FFF2-40B4-BE49-F238E27FC236}">
                <a16:creationId xmlns:a16="http://schemas.microsoft.com/office/drawing/2014/main" id="{CE002064-5D06-D547-9A4C-3E1220FB1F3F}"/>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C9FACBA5-DCA2-9253-8004-B01F551F3EB7}"/>
              </a:ext>
            </a:extLst>
          </p:cNvPr>
          <p:cNvGrpSpPr/>
          <p:nvPr userDrawn="1"/>
        </p:nvGrpSpPr>
        <p:grpSpPr>
          <a:xfrm>
            <a:off x="142185" y="191285"/>
            <a:ext cx="11907630" cy="830956"/>
            <a:chOff x="142185" y="191285"/>
            <a:chExt cx="11907630" cy="830956"/>
          </a:xfrm>
        </p:grpSpPr>
        <p:pic>
          <p:nvPicPr>
            <p:cNvPr id="3" name="図 2">
              <a:extLst>
                <a:ext uri="{FF2B5EF4-FFF2-40B4-BE49-F238E27FC236}">
                  <a16:creationId xmlns:a16="http://schemas.microsoft.com/office/drawing/2014/main" id="{C1D9E25F-78C5-A394-2275-ED71AF0DD26A}"/>
                </a:ext>
              </a:extLst>
            </p:cNvPr>
            <p:cNvPicPr>
              <a:picLocks noChangeAspect="1"/>
            </p:cNvPicPr>
            <p:nvPr/>
          </p:nvPicPr>
          <p:blipFill>
            <a:blip r:embed="rId4"/>
            <a:stretch>
              <a:fillRect/>
            </a:stretch>
          </p:blipFill>
          <p:spPr>
            <a:xfrm>
              <a:off x="142185" y="223545"/>
              <a:ext cx="11907630" cy="755970"/>
            </a:xfrm>
            <a:prstGeom prst="rect">
              <a:avLst/>
            </a:prstGeom>
          </p:spPr>
        </p:pic>
        <p:sp>
          <p:nvSpPr>
            <p:cNvPr id="4" name="Google Shape;111;p1">
              <a:extLst>
                <a:ext uri="{FF2B5EF4-FFF2-40B4-BE49-F238E27FC236}">
                  <a16:creationId xmlns:a16="http://schemas.microsoft.com/office/drawing/2014/main" id="{CFB4B017-FFB8-24DC-6705-A163E9C85A2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9</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731A79A6-418A-9D6F-CA14-230FA94E634A}"/>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spc="200" dirty="0">
                  <a:solidFill>
                    <a:schemeClr val="bg1"/>
                  </a:solidFill>
                  <a:latin typeface="BIZ UDPゴシック" panose="020B0400000000000000" pitchFamily="50" charset="-128"/>
                  <a:ea typeface="BIZ UDPゴシック" panose="020B0400000000000000" pitchFamily="50" charset="-128"/>
                  <a:cs typeface="Arial"/>
                  <a:sym typeface="Arial"/>
                </a:rPr>
                <a:t>振り返り</a:t>
              </a:r>
              <a:r>
                <a:rPr lang="ja-JP" altLang="en-US" sz="28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（税金はどんなところに使われているかな）</a:t>
              </a:r>
              <a:endPar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6" name="Google Shape;104;p1">
            <a:extLst>
              <a:ext uri="{FF2B5EF4-FFF2-40B4-BE49-F238E27FC236}">
                <a16:creationId xmlns:a16="http://schemas.microsoft.com/office/drawing/2014/main" id="{A7A08EBD-08B1-0910-6607-EC3BD716D568}"/>
              </a:ext>
            </a:extLst>
          </p:cNvPr>
          <p:cNvGrpSpPr/>
          <p:nvPr userDrawn="1"/>
        </p:nvGrpSpPr>
        <p:grpSpPr>
          <a:xfrm>
            <a:off x="10835734" y="430905"/>
            <a:ext cx="1084631" cy="358231"/>
            <a:chOff x="7808118" y="231384"/>
            <a:chExt cx="1084631" cy="358231"/>
          </a:xfrm>
        </p:grpSpPr>
        <p:sp>
          <p:nvSpPr>
            <p:cNvPr id="7" name="Google Shape;105;p1">
              <a:extLst>
                <a:ext uri="{FF2B5EF4-FFF2-40B4-BE49-F238E27FC236}">
                  <a16:creationId xmlns:a16="http://schemas.microsoft.com/office/drawing/2014/main" id="{7AF44111-B1C9-1D8C-3008-6E9132315B4D}"/>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8" name="Google Shape;106;p1">
              <a:extLst>
                <a:ext uri="{FF2B5EF4-FFF2-40B4-BE49-F238E27FC236}">
                  <a16:creationId xmlns:a16="http://schemas.microsoft.com/office/drawing/2014/main" id="{254BF436-00E1-7369-E071-6F207FD3A193}"/>
                </a:ext>
              </a:extLst>
            </p:cNvPr>
            <p:cNvGrpSpPr/>
            <p:nvPr/>
          </p:nvGrpSpPr>
          <p:grpSpPr>
            <a:xfrm>
              <a:off x="8003932" y="267789"/>
              <a:ext cx="693003" cy="261610"/>
              <a:chOff x="8111396" y="267789"/>
              <a:chExt cx="693003" cy="261610"/>
            </a:xfrm>
          </p:grpSpPr>
          <p:sp>
            <p:nvSpPr>
              <p:cNvPr id="9" name="Google Shape;107;p1">
                <a:extLst>
                  <a:ext uri="{FF2B5EF4-FFF2-40B4-BE49-F238E27FC236}">
                    <a16:creationId xmlns:a16="http://schemas.microsoft.com/office/drawing/2014/main" id="{C98529E4-D32D-2D03-2389-51E844185952}"/>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1" name="Google Shape;108;p1">
                <a:extLst>
                  <a:ext uri="{FF2B5EF4-FFF2-40B4-BE49-F238E27FC236}">
                    <a16:creationId xmlns:a16="http://schemas.microsoft.com/office/drawing/2014/main" id="{85D42805-4B53-1780-B7EF-020D5B10C74C}"/>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64064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FF5C64-FEBA-43E6-AE00-6D850735C97D}"/>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A46395F-0EA9-4A67-BE8B-122B49B032C1}"/>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2026/3/12</a:t>
            </a:fld>
            <a:endParaRPr kumimoji="1" lang="ja-JP" altLang="en-US"/>
          </a:p>
        </p:txBody>
      </p:sp>
      <p:sp>
        <p:nvSpPr>
          <p:cNvPr id="4" name="フッター プレースホルダー 3">
            <a:extLst>
              <a:ext uri="{FF2B5EF4-FFF2-40B4-BE49-F238E27FC236}">
                <a16:creationId xmlns:a16="http://schemas.microsoft.com/office/drawing/2014/main" id="{82234440-642B-4A74-9C8E-3A1479A739AE}"/>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FB3B992-FAD6-4047-A34E-AD8B3E074EB6}"/>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70717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C92834D-9C4B-44FD-90ED-E31A054EB254}"/>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2026/3/12</a:t>
            </a:fld>
            <a:endParaRPr kumimoji="1" lang="ja-JP" altLang="en-US"/>
          </a:p>
        </p:txBody>
      </p:sp>
      <p:sp>
        <p:nvSpPr>
          <p:cNvPr id="3" name="フッター プレースホルダー 2">
            <a:extLst>
              <a:ext uri="{FF2B5EF4-FFF2-40B4-BE49-F238E27FC236}">
                <a16:creationId xmlns:a16="http://schemas.microsoft.com/office/drawing/2014/main" id="{7C4875A9-0223-45F1-BF8B-9D8D2008F87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377FD4-61A2-4DBF-BCF9-B58BB1AFC066}"/>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352934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EC957-BED5-49CF-B56A-DD00F67766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ED309-58AA-4EEC-94E9-30A80796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8D2B500-16EC-469B-BF27-B575B61A1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5C4E9C-9469-4496-AE57-D39A673F8C4B}"/>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2026/3/12</a:t>
            </a:fld>
            <a:endParaRPr kumimoji="1" lang="ja-JP" altLang="en-US"/>
          </a:p>
        </p:txBody>
      </p:sp>
      <p:sp>
        <p:nvSpPr>
          <p:cNvPr id="6" name="フッター プレースホルダー 5">
            <a:extLst>
              <a:ext uri="{FF2B5EF4-FFF2-40B4-BE49-F238E27FC236}">
                <a16:creationId xmlns:a16="http://schemas.microsoft.com/office/drawing/2014/main" id="{58725126-101F-42C8-8350-686BC22AAB44}"/>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34C21A-D47F-415B-BC15-3CCB6BB5E374}"/>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0933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8716D7-39E8-42D5-AB94-803CC1D5E9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24EB15-59F8-41A4-A29F-ADE5DFCDAF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F652B7F-27D3-4623-ACD9-90CEC71B16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001BA1E-454E-48C4-BFA6-5EED0C1D8E34}"/>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2026/3/12</a:t>
            </a:fld>
            <a:endParaRPr kumimoji="1" lang="ja-JP" altLang="en-US"/>
          </a:p>
        </p:txBody>
      </p:sp>
      <p:sp>
        <p:nvSpPr>
          <p:cNvPr id="6" name="フッター プレースホルダー 5">
            <a:extLst>
              <a:ext uri="{FF2B5EF4-FFF2-40B4-BE49-F238E27FC236}">
                <a16:creationId xmlns:a16="http://schemas.microsoft.com/office/drawing/2014/main" id="{2C348BFB-3707-4F02-92D8-B5A03D557B27}"/>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878B0B-078E-4399-8566-7200637DDDDC}"/>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03357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userDrawn="1">
          <p15:clr>
            <a:srgbClr val="F26B43"/>
          </p15:clr>
        </p15:guide>
        <p15:guide id="4" pos="7680" userDrawn="1">
          <p15:clr>
            <a:srgbClr val="F26B43"/>
          </p15:clr>
        </p15:guide>
        <p15:guide id="5" orient="horz" pos="4320" userDrawn="1">
          <p15:clr>
            <a:srgbClr val="F26B43"/>
          </p15:clr>
        </p15:guide>
        <p15:guide id="6" orient="horz" userDrawn="1">
          <p15:clr>
            <a:srgbClr val="F26B43"/>
          </p15:clr>
        </p15:guide>
        <p15:guide id="7" pos="5110" userDrawn="1">
          <p15:clr>
            <a:srgbClr val="A4A3A4"/>
          </p15:clr>
        </p15:guide>
        <p15:guide id="8" pos="2570" userDrawn="1">
          <p15:clr>
            <a:srgbClr val="A4A3A4"/>
          </p15:clr>
        </p15:guide>
        <p15:guide id="9" orient="horz" pos="2886" userDrawn="1">
          <p15:clr>
            <a:srgbClr val="A4A3A4"/>
          </p15:clr>
        </p15:guide>
        <p15:guide id="10" orient="horz" pos="143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1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www.pref.fukuoka.lg.jp/life/1/7/24/"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svg"/><Relationship Id="rId12" Type="http://schemas.openxmlformats.org/officeDocument/2006/relationships/slide" Target="slide20.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0.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62.xml"/><Relationship Id="rId3" Type="http://schemas.openxmlformats.org/officeDocument/2006/relationships/image" Target="../media/image22.svg"/><Relationship Id="rId7" Type="http://schemas.openxmlformats.org/officeDocument/2006/relationships/slide" Target="slide33.xml"/><Relationship Id="rId12" Type="http://schemas.openxmlformats.org/officeDocument/2006/relationships/slide" Target="slide52.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99.xml"/><Relationship Id="rId5" Type="http://schemas.openxmlformats.org/officeDocument/2006/relationships/slide" Target="slide22.xml"/><Relationship Id="rId10" Type="http://schemas.openxmlformats.org/officeDocument/2006/relationships/slide" Target="slide63.xml"/><Relationship Id="rId4" Type="http://schemas.openxmlformats.org/officeDocument/2006/relationships/slide" Target="slide21.xml"/><Relationship Id="rId9" Type="http://schemas.openxmlformats.org/officeDocument/2006/relationships/slide" Target="slide51.xml"/></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29.png"/><Relationship Id="rId7"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slide" Target="slide33.xml"/></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52.xml"/><Relationship Id="rId4" Type="http://schemas.openxmlformats.org/officeDocument/2006/relationships/image" Target="../media/image34.png"/><Relationship Id="rId9" Type="http://schemas.openxmlformats.org/officeDocument/2006/relationships/slide" Target="slide41.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8.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57.png"/><Relationship Id="rId7" Type="http://schemas.openxmlformats.org/officeDocument/2006/relationships/slide" Target="slide2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image" Target="../media/image8.png"/><Relationship Id="rId4" Type="http://schemas.openxmlformats.org/officeDocument/2006/relationships/image" Target="../media/image59.png"/><Relationship Id="rId9"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7.png"/><Relationship Id="rId7" Type="http://schemas.openxmlformats.org/officeDocument/2006/relationships/slide" Target="slide2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59.png"/><Relationship Id="rId7" Type="http://schemas.openxmlformats.org/officeDocument/2006/relationships/slide" Target="slide2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10" Type="http://schemas.openxmlformats.org/officeDocument/2006/relationships/image" Target="../media/image8.png"/><Relationship Id="rId4" Type="http://schemas.openxmlformats.org/officeDocument/2006/relationships/image" Target="../media/image56.png"/><Relationship Id="rId9" Type="http://schemas.openxmlformats.org/officeDocument/2006/relationships/slide" Target="slide32.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7.png"/><Relationship Id="rId7" Type="http://schemas.openxmlformats.org/officeDocument/2006/relationships/slide" Target="slide3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59.png"/><Relationship Id="rId7" Type="http://schemas.openxmlformats.org/officeDocument/2006/relationships/slide" Target="slide2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10" Type="http://schemas.openxmlformats.org/officeDocument/2006/relationships/image" Target="../media/image8.png"/><Relationship Id="rId4" Type="http://schemas.openxmlformats.org/officeDocument/2006/relationships/image" Target="../media/image56.png"/><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7.png"/><Relationship Id="rId7" Type="http://schemas.openxmlformats.org/officeDocument/2006/relationships/slide" Target="slide3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9.png"/><Relationship Id="rId9" Type="http://schemas.openxmlformats.org/officeDocument/2006/relationships/slide" Target="slide20.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9.png"/><Relationship Id="rId4" Type="http://schemas.openxmlformats.org/officeDocument/2006/relationships/image" Target="../media/image62.png"/><Relationship Id="rId9" Type="http://schemas.openxmlformats.org/officeDocument/2006/relationships/hyperlink" Target="https://www.mof.go.jp/kids/2018"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of.go.jp/kids/2018" TargetMode="External"/><Relationship Id="rId5" Type="http://schemas.openxmlformats.org/officeDocument/2006/relationships/image" Target="../media/image61.png"/><Relationship Id="rId10" Type="http://schemas.openxmlformats.org/officeDocument/2006/relationships/slide" Target="slide20.xml"/><Relationship Id="rId4" Type="http://schemas.openxmlformats.org/officeDocument/2006/relationships/image" Target="../media/image29.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9.png"/><Relationship Id="rId7" Type="http://schemas.openxmlformats.org/officeDocument/2006/relationships/slide" Target="slide4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9.png"/><Relationship Id="rId7" Type="http://schemas.openxmlformats.org/officeDocument/2006/relationships/slide" Target="slide4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9.png"/><Relationship Id="rId7" Type="http://schemas.openxmlformats.org/officeDocument/2006/relationships/slide" Target="slide4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0.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8.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sv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jpeg"/><Relationship Id="rId9" Type="http://schemas.openxmlformats.org/officeDocument/2006/relationships/image" Target="../media/image81.jp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png"/><Relationship Id="rId7" Type="http://schemas.openxmlformats.org/officeDocument/2006/relationships/image" Target="../media/image85.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png"/></Relationships>
</file>

<file path=ppt/slides/_rels/slide4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9.sv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hyperlink" Target="https://www.pref.fukuoka.lg.jp/contents/kasumisansyouuo.html" TargetMode="External"/><Relationship Id="rId9" Type="http://schemas.openxmlformats.org/officeDocument/2006/relationships/slide" Target="slide20.xml"/></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48.xml"/><Relationship Id="rId5" Type="http://schemas.openxmlformats.org/officeDocument/2006/relationships/image" Target="../media/image35.png"/><Relationship Id="rId10" Type="http://schemas.openxmlformats.org/officeDocument/2006/relationships/slide" Target="slide46.xml"/><Relationship Id="rId4" Type="http://schemas.openxmlformats.org/officeDocument/2006/relationships/image" Target="../media/image33.png"/><Relationship Id="rId9" Type="http://schemas.openxmlformats.org/officeDocument/2006/relationships/slide" Target="slide50.xml"/></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4.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48.xml"/><Relationship Id="rId5" Type="http://schemas.openxmlformats.org/officeDocument/2006/relationships/image" Target="../media/image35.png"/><Relationship Id="rId10" Type="http://schemas.openxmlformats.org/officeDocument/2006/relationships/slide" Target="slide46.xml"/><Relationship Id="rId4" Type="http://schemas.openxmlformats.org/officeDocument/2006/relationships/image" Target="../media/image33.png"/><Relationship Id="rId9" Type="http://schemas.openxmlformats.org/officeDocument/2006/relationships/slide" Target="slide50.xml"/></Relationships>
</file>

<file path=ppt/slides/_rels/slide48.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4.png"/></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48.xml"/><Relationship Id="rId5" Type="http://schemas.openxmlformats.org/officeDocument/2006/relationships/image" Target="../media/image35.png"/><Relationship Id="rId10" Type="http://schemas.openxmlformats.org/officeDocument/2006/relationships/slide" Target="slide46.xml"/><Relationship Id="rId4" Type="http://schemas.openxmlformats.org/officeDocument/2006/relationships/image" Target="../media/image33.png"/><Relationship Id="rId9" Type="http://schemas.openxmlformats.org/officeDocument/2006/relationships/slide" Target="slide50.xm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5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8.png"/><Relationship Id="rId7" Type="http://schemas.openxmlformats.org/officeDocument/2006/relationships/slide" Target="slide5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hyperlink" Target="https://www.mof.go.jp/tax_policy/publication/brochure/zeikin_drill/index.html"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8.png"/><Relationship Id="rId4" Type="http://schemas.openxmlformats.org/officeDocument/2006/relationships/image" Target="../media/image98.svg"/><Relationship Id="rId9"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png"/><Relationship Id="rId7" Type="http://schemas.openxmlformats.org/officeDocument/2006/relationships/image" Target="../media/image100.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04.svg"/><Relationship Id="rId10" Type="http://schemas.openxmlformats.org/officeDocument/2006/relationships/hyperlink" Target="https://www.gikai.pref.fukuoka.lg.jp/kids/" TargetMode="External"/><Relationship Id="rId4" Type="http://schemas.openxmlformats.org/officeDocument/2006/relationships/image" Target="../media/image103.png"/><Relationship Id="rId9"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chart" Target="../charts/chart5.xml"/><Relationship Id="rId4" Type="http://schemas.openxmlformats.org/officeDocument/2006/relationships/chart" Target="../charts/chart4.xm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1.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1.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1.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8.png"/><Relationship Id="rId7"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s://www.nta.go.jp/publication/webtaxtv/201503/webtaxtv_wb.html" TargetMode="External"/><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slide" Target="slide68.xml"/><Relationship Id="rId18" Type="http://schemas.openxmlformats.org/officeDocument/2006/relationships/slide" Target="slide78.xml"/><Relationship Id="rId26" Type="http://schemas.openxmlformats.org/officeDocument/2006/relationships/slide" Target="slide94.xml"/><Relationship Id="rId3" Type="http://schemas.openxmlformats.org/officeDocument/2006/relationships/image" Target="../media/image7.svg"/><Relationship Id="rId21" Type="http://schemas.openxmlformats.org/officeDocument/2006/relationships/slide" Target="slide84.xml"/><Relationship Id="rId7" Type="http://schemas.openxmlformats.org/officeDocument/2006/relationships/image" Target="../media/image112.png"/><Relationship Id="rId12" Type="http://schemas.openxmlformats.org/officeDocument/2006/relationships/slide" Target="slide66.xml"/><Relationship Id="rId17" Type="http://schemas.openxmlformats.org/officeDocument/2006/relationships/slide" Target="slide76.xml"/><Relationship Id="rId25" Type="http://schemas.openxmlformats.org/officeDocument/2006/relationships/slide" Target="slide92.xml"/><Relationship Id="rId2" Type="http://schemas.openxmlformats.org/officeDocument/2006/relationships/image" Target="../media/image6.png"/><Relationship Id="rId16" Type="http://schemas.openxmlformats.org/officeDocument/2006/relationships/slide" Target="slide74.xml"/><Relationship Id="rId20"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slide" Target="slide64.xml"/><Relationship Id="rId24" Type="http://schemas.openxmlformats.org/officeDocument/2006/relationships/slide" Target="slide90.xml"/><Relationship Id="rId5" Type="http://schemas.openxmlformats.org/officeDocument/2006/relationships/image" Target="../media/image110.png"/><Relationship Id="rId15" Type="http://schemas.openxmlformats.org/officeDocument/2006/relationships/slide" Target="slide72.xml"/><Relationship Id="rId23" Type="http://schemas.openxmlformats.org/officeDocument/2006/relationships/slide" Target="slide88.xml"/><Relationship Id="rId10" Type="http://schemas.openxmlformats.org/officeDocument/2006/relationships/slide" Target="slide20.xml"/><Relationship Id="rId19" Type="http://schemas.openxmlformats.org/officeDocument/2006/relationships/slide" Target="slide80.xml"/><Relationship Id="rId4" Type="http://schemas.openxmlformats.org/officeDocument/2006/relationships/image" Target="../media/image8.png"/><Relationship Id="rId9" Type="http://schemas.openxmlformats.org/officeDocument/2006/relationships/slide" Target="slide98.xml"/><Relationship Id="rId14" Type="http://schemas.openxmlformats.org/officeDocument/2006/relationships/slide" Target="slide70.xml"/><Relationship Id="rId22" Type="http://schemas.openxmlformats.org/officeDocument/2006/relationships/slide" Target="slide86.xml"/><Relationship Id="rId27" Type="http://schemas.openxmlformats.org/officeDocument/2006/relationships/slide" Target="slide96.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7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72.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74.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7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7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0.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8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slide" Target="slide87.xml"/></Relationships>
</file>

<file path=ppt/slides/_rels/slide87.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8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2.xml"/><Relationship Id="rId9" Type="http://schemas.openxmlformats.org/officeDocument/2006/relationships/slide" Target="slide6.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92.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94.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96.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10.png"/><Relationship Id="rId21" Type="http://schemas.openxmlformats.org/officeDocument/2006/relationships/slide" Target="slide90.xml"/><Relationship Id="rId7" Type="http://schemas.openxmlformats.org/officeDocument/2006/relationships/slide" Target="slide98.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20.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slide" Target="slide70.xml"/><Relationship Id="rId24" Type="http://schemas.openxmlformats.org/officeDocument/2006/relationships/slide" Target="slide96.xml"/><Relationship Id="rId5" Type="http://schemas.openxmlformats.org/officeDocument/2006/relationships/image" Target="../media/image112.png"/><Relationship Id="rId15" Type="http://schemas.openxmlformats.org/officeDocument/2006/relationships/slide" Target="slide78.xml"/><Relationship Id="rId23" Type="http://schemas.openxmlformats.org/officeDocument/2006/relationships/slide" Target="slide94.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image" Target="../media/image111.svg"/><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92.xml"/></Relationships>
</file>

<file path=ppt/slides/_rels/slide9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8.png"/><Relationship Id="rId7" Type="http://schemas.openxmlformats.org/officeDocument/2006/relationships/hyperlink" Target="https://www.nta.go.jp/taxes/kids/index.htm"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0AC5-3C6A-19AF-52CC-1C0B0478AD5D}"/>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F7131AA9-726E-1AB8-8D49-07F1A5742D17}"/>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66A35492-1335-C540-2C87-FC791AD4A1A5}"/>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39953E28-9CE2-8EF8-058A-59EA857EFDC5}"/>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90CFD169-AA42-314D-9256-5F06C00C1AA6}"/>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845CC31C-470E-9BCD-50D0-5F8DAAE929E8}"/>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D912AE74-2532-91A7-1B30-2D5EB686252A}"/>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462425A5-F930-B9DB-048E-ECBE4CEA51B3}"/>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75D066AB-7BAC-CEAD-13BD-21045DF6BE37}"/>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A66064C4-9A1D-ABB7-6CC8-EF8E12180656}"/>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FBB66815-6FAB-2C2A-B2FC-EDCDD2ABD991}"/>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3889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0AE18-075B-3C5C-AC8A-9846A5DA8F8C}"/>
            </a:ext>
          </a:extLst>
        </p:cNvPr>
        <p:cNvGrpSpPr/>
        <p:nvPr/>
      </p:nvGrpSpPr>
      <p:grpSpPr>
        <a:xfrm>
          <a:off x="0" y="0"/>
          <a:ext cx="0" cy="0"/>
          <a:chOff x="0" y="0"/>
          <a:chExt cx="0" cy="0"/>
        </a:xfrm>
      </p:grpSpPr>
      <p:sp>
        <p:nvSpPr>
          <p:cNvPr id="369" name="Google Shape;115;p1">
            <a:hlinkClick r:id="rId3" action="ppaction://hlinksldjump"/>
            <a:extLst>
              <a:ext uri="{FF2B5EF4-FFF2-40B4-BE49-F238E27FC236}">
                <a16:creationId xmlns:a16="http://schemas.microsoft.com/office/drawing/2014/main" id="{B6A9535B-FF3C-50A3-716A-595CA0D2619D}"/>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5" name="楕円 554">
            <a:extLst>
              <a:ext uri="{FF2B5EF4-FFF2-40B4-BE49-F238E27FC236}">
                <a16:creationId xmlns:a16="http://schemas.microsoft.com/office/drawing/2014/main" id="{7F24ADFE-45B5-D8F4-C001-F278243ED5AC}"/>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4" name="グループ化 553">
            <a:extLst>
              <a:ext uri="{FF2B5EF4-FFF2-40B4-BE49-F238E27FC236}">
                <a16:creationId xmlns:a16="http://schemas.microsoft.com/office/drawing/2014/main" id="{B05704F8-B65D-B676-BE32-EB104A034A04}"/>
              </a:ext>
            </a:extLst>
          </p:cNvPr>
          <p:cNvGrpSpPr/>
          <p:nvPr/>
        </p:nvGrpSpPr>
        <p:grpSpPr>
          <a:xfrm>
            <a:off x="3501299" y="1739467"/>
            <a:ext cx="5189402" cy="4310210"/>
            <a:chOff x="3501299" y="1739467"/>
            <a:chExt cx="5189402" cy="4310210"/>
          </a:xfrm>
        </p:grpSpPr>
        <p:sp>
          <p:nvSpPr>
            <p:cNvPr id="10" name="Google Shape;143;p2">
              <a:extLst>
                <a:ext uri="{FF2B5EF4-FFF2-40B4-BE49-F238E27FC236}">
                  <a16:creationId xmlns:a16="http://schemas.microsoft.com/office/drawing/2014/main" id="{656D480B-B1B3-A029-4E43-5FD8E7B805B7}"/>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Google Shape;144;p2">
              <a:extLst>
                <a:ext uri="{FF2B5EF4-FFF2-40B4-BE49-F238E27FC236}">
                  <a16:creationId xmlns:a16="http://schemas.microsoft.com/office/drawing/2014/main" id="{DDEAA520-57B1-AAB6-7D53-4D43B18CE23D}"/>
                </a:ext>
              </a:extLst>
            </p:cNvPr>
            <p:cNvPicPr preferRelativeResize="0"/>
            <p:nvPr/>
          </p:nvPicPr>
          <p:blipFill>
            <a:blip r:embed="rId4">
              <a:alphaModFix/>
              <a:extLst>
                <a:ext uri="{28A0092B-C50C-407E-A947-70E740481C1C}">
                  <a14:useLocalDpi xmlns:a14="http://schemas.microsoft.com/office/drawing/2010/main" val="0"/>
                </a:ext>
              </a:extLst>
            </a:blip>
            <a:srcRect t="11589" b="30039"/>
            <a:stretch>
              <a:fillRect/>
            </a:stretch>
          </p:blipFill>
          <p:spPr>
            <a:xfrm>
              <a:off x="3600824" y="1853430"/>
              <a:ext cx="4990353" cy="2819841"/>
            </a:xfrm>
            <a:prstGeom prst="rect">
              <a:avLst/>
            </a:prstGeom>
            <a:noFill/>
            <a:ln>
              <a:noFill/>
            </a:ln>
          </p:spPr>
        </p:pic>
        <p:sp>
          <p:nvSpPr>
            <p:cNvPr id="13" name="Google Shape;111;p1">
              <a:extLst>
                <a:ext uri="{FF2B5EF4-FFF2-40B4-BE49-F238E27FC236}">
                  <a16:creationId xmlns:a16="http://schemas.microsoft.com/office/drawing/2014/main" id="{B02F7E08-01AF-D37D-2F4B-DE7C5B68F4F5}"/>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志免町総合福祉施設シーメイト</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（志免町）</a:t>
              </a:r>
              <a:endParaRPr sz="2400" b="1" spc="200" dirty="0">
                <a:latin typeface="BIZ UDPゴシック" panose="020B0400000000000000" pitchFamily="50" charset="-128"/>
                <a:ea typeface="BIZ UDPゴシック" panose="020B0400000000000000" pitchFamily="50" charset="-128"/>
              </a:endParaRPr>
            </a:p>
          </p:txBody>
        </p:sp>
        <p:sp>
          <p:nvSpPr>
            <p:cNvPr id="9" name="Google Shape;111;p1">
              <a:extLst>
                <a:ext uri="{FF2B5EF4-FFF2-40B4-BE49-F238E27FC236}">
                  <a16:creationId xmlns:a16="http://schemas.microsoft.com/office/drawing/2014/main" id="{4BD0C500-8A08-F00E-75B5-7B3DB9B88AD5}"/>
                </a:ext>
              </a:extLst>
            </p:cNvPr>
            <p:cNvSpPr txBox="1"/>
            <p:nvPr/>
          </p:nvSpPr>
          <p:spPr>
            <a:xfrm>
              <a:off x="5704417" y="5253577"/>
              <a:ext cx="782918"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しめまち</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2" name="Google Shape;111;p1">
              <a:extLst>
                <a:ext uri="{FF2B5EF4-FFF2-40B4-BE49-F238E27FC236}">
                  <a16:creationId xmlns:a16="http://schemas.microsoft.com/office/drawing/2014/main" id="{D054F987-A316-9E83-24A8-1E08803F0484}"/>
                </a:ext>
              </a:extLst>
            </p:cNvPr>
            <p:cNvSpPr txBox="1"/>
            <p:nvPr/>
          </p:nvSpPr>
          <p:spPr>
            <a:xfrm>
              <a:off x="4365523" y="4866110"/>
              <a:ext cx="232119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しめまちそうごうふくししせつ</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262069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4"/>
                                        </p:tgtEl>
                                        <p:attrNameLst>
                                          <p:attrName>style.visibility</p:attrName>
                                        </p:attrNameLst>
                                      </p:cBhvr>
                                      <p:to>
                                        <p:strVal val="visible"/>
                                      </p:to>
                                    </p:set>
                                    <p:anim calcmode="lin" valueType="num">
                                      <p:cBhvr>
                                        <p:cTn id="7" dur="500" fill="hold"/>
                                        <p:tgtEl>
                                          <p:spTgt spid="554"/>
                                        </p:tgtEl>
                                        <p:attrNameLst>
                                          <p:attrName>ppt_w</p:attrName>
                                        </p:attrNameLst>
                                      </p:cBhvr>
                                      <p:tavLst>
                                        <p:tav tm="0">
                                          <p:val>
                                            <p:fltVal val="0"/>
                                          </p:val>
                                        </p:tav>
                                        <p:tav tm="100000">
                                          <p:val>
                                            <p:strVal val="#ppt_w"/>
                                          </p:val>
                                        </p:tav>
                                      </p:tavLst>
                                    </p:anim>
                                    <p:anim calcmode="lin" valueType="num">
                                      <p:cBhvr>
                                        <p:cTn id="8" dur="500" fill="hold"/>
                                        <p:tgtEl>
                                          <p:spTgt spid="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D34EF-55A0-75B9-677B-8C550D9F9E24}"/>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4190373D-6807-6BD3-8059-BBEF7CE42352}"/>
              </a:ext>
            </a:extLst>
          </p:cNvPr>
          <p:cNvGrpSpPr/>
          <p:nvPr/>
        </p:nvGrpSpPr>
        <p:grpSpPr>
          <a:xfrm>
            <a:off x="5206913" y="1369232"/>
            <a:ext cx="6780456" cy="5070772"/>
            <a:chOff x="3414319" y="1623022"/>
            <a:chExt cx="3907984" cy="3010239"/>
          </a:xfrm>
        </p:grpSpPr>
        <p:sp>
          <p:nvSpPr>
            <p:cNvPr id="9" name="四角形: 角を丸くする 8">
              <a:extLst>
                <a:ext uri="{FF2B5EF4-FFF2-40B4-BE49-F238E27FC236}">
                  <a16:creationId xmlns:a16="http://schemas.microsoft.com/office/drawing/2014/main" id="{B90C005D-2F9E-BDE0-C6CE-757209A5B519}"/>
                </a:ext>
              </a:extLst>
            </p:cNvPr>
            <p:cNvSpPr/>
            <p:nvPr/>
          </p:nvSpPr>
          <p:spPr>
            <a:xfrm>
              <a:off x="3414319" y="1631581"/>
              <a:ext cx="3865921" cy="3001680"/>
            </a:xfrm>
            <a:prstGeom prst="roundRect">
              <a:avLst>
                <a:gd name="adj" fmla="val 689"/>
              </a:avLst>
            </a:prstGeom>
            <a:solidFill>
              <a:schemeClr val="bg1"/>
            </a:solidFill>
            <a:ln w="28575">
              <a:solidFill>
                <a:srgbClr val="005B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16B7D084-05AD-5129-0E50-70C65E2AD88A}"/>
                </a:ext>
              </a:extLst>
            </p:cNvPr>
            <p:cNvPicPr>
              <a:picLocks noChangeAspect="1"/>
            </p:cNvPicPr>
            <p:nvPr/>
          </p:nvPicPr>
          <p:blipFill>
            <a:blip r:embed="rId3"/>
            <a:srcRect b="32277"/>
            <a:stretch>
              <a:fillRect/>
            </a:stretch>
          </p:blipFill>
          <p:spPr>
            <a:xfrm>
              <a:off x="3485163" y="1623022"/>
              <a:ext cx="3837140" cy="3001680"/>
            </a:xfrm>
            <a:prstGeom prst="rect">
              <a:avLst/>
            </a:prstGeom>
          </p:spPr>
        </p:pic>
      </p:grpSp>
      <p:grpSp>
        <p:nvGrpSpPr>
          <p:cNvPr id="2" name="グループ化 1">
            <a:extLst>
              <a:ext uri="{FF2B5EF4-FFF2-40B4-BE49-F238E27FC236}">
                <a16:creationId xmlns:a16="http://schemas.microsoft.com/office/drawing/2014/main" id="{755A827A-BC18-D7EF-54F7-9CDFB72132D6}"/>
              </a:ext>
            </a:extLst>
          </p:cNvPr>
          <p:cNvGrpSpPr/>
          <p:nvPr/>
        </p:nvGrpSpPr>
        <p:grpSpPr>
          <a:xfrm>
            <a:off x="142185" y="191285"/>
            <a:ext cx="11907630" cy="830956"/>
            <a:chOff x="142185" y="191285"/>
            <a:chExt cx="11907630" cy="830956"/>
          </a:xfrm>
        </p:grpSpPr>
        <p:pic>
          <p:nvPicPr>
            <p:cNvPr id="3" name="図 2">
              <a:extLst>
                <a:ext uri="{FF2B5EF4-FFF2-40B4-BE49-F238E27FC236}">
                  <a16:creationId xmlns:a16="http://schemas.microsoft.com/office/drawing/2014/main" id="{9B592873-6A49-3004-8792-1CDC6AFBD890}"/>
                </a:ext>
              </a:extLst>
            </p:cNvPr>
            <p:cNvPicPr>
              <a:picLocks noChangeAspect="1"/>
            </p:cNvPicPr>
            <p:nvPr/>
          </p:nvPicPr>
          <p:blipFill>
            <a:blip r:embed="rId4"/>
            <a:stretch>
              <a:fillRect/>
            </a:stretch>
          </p:blipFill>
          <p:spPr>
            <a:xfrm>
              <a:off x="142185" y="223545"/>
              <a:ext cx="11907630" cy="755970"/>
            </a:xfrm>
            <a:prstGeom prst="rect">
              <a:avLst/>
            </a:prstGeom>
          </p:spPr>
        </p:pic>
        <p:sp>
          <p:nvSpPr>
            <p:cNvPr id="4" name="Google Shape;111;p1">
              <a:extLst>
                <a:ext uri="{FF2B5EF4-FFF2-40B4-BE49-F238E27FC236}">
                  <a16:creationId xmlns:a16="http://schemas.microsoft.com/office/drawing/2014/main" id="{654A10C1-C539-5730-21DA-9B4929E9D8E3}"/>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10</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5CAE5AE7-EAEA-2B2D-1872-A6807773C4A3}"/>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税金のことをもっとくわしく勉強してみよう</a:t>
              </a:r>
              <a:endPar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pic>
        <p:nvPicPr>
          <p:cNvPr id="18" name="図 17">
            <a:extLst>
              <a:ext uri="{FF2B5EF4-FFF2-40B4-BE49-F238E27FC236}">
                <a16:creationId xmlns:a16="http://schemas.microsoft.com/office/drawing/2014/main" id="{87CD0A92-9874-7EF4-AFB3-7CF148F138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4874" y="3951009"/>
            <a:ext cx="3198146" cy="1883763"/>
          </a:xfrm>
          <a:prstGeom prst="rect">
            <a:avLst/>
          </a:prstGeom>
        </p:spPr>
      </p:pic>
      <p:pic>
        <p:nvPicPr>
          <p:cNvPr id="19" name="図 18" descr="パソコンの画面&#10;&#10;自動的に生成された説明">
            <a:extLst>
              <a:ext uri="{FF2B5EF4-FFF2-40B4-BE49-F238E27FC236}">
                <a16:creationId xmlns:a16="http://schemas.microsoft.com/office/drawing/2014/main" id="{685D3D0F-4A9F-8AB2-5941-636A3B3D16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042" y="3897407"/>
            <a:ext cx="2035833" cy="1651494"/>
          </a:xfrm>
          <a:prstGeom prst="rect">
            <a:avLst/>
          </a:prstGeom>
        </p:spPr>
      </p:pic>
      <p:sp>
        <p:nvSpPr>
          <p:cNvPr id="7" name="テキスト ボックス 6">
            <a:extLst>
              <a:ext uri="{FF2B5EF4-FFF2-40B4-BE49-F238E27FC236}">
                <a16:creationId xmlns:a16="http://schemas.microsoft.com/office/drawing/2014/main" id="{2655D51A-6129-C038-7F1B-7DECA6A3E310}"/>
              </a:ext>
            </a:extLst>
          </p:cNvPr>
          <p:cNvSpPr txBox="1"/>
          <p:nvPr/>
        </p:nvSpPr>
        <p:spPr>
          <a:xfrm>
            <a:off x="1672652" y="6503649"/>
            <a:ext cx="105633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県税情報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7"/>
              </a:rPr>
              <a:t>https://www.pref.fukuoka.lg.jp/life/1/7/24/</a:t>
            </a:r>
            <a:r>
              <a:rPr lang="ja-JP" altLang="en-US" sz="1100" dirty="0">
                <a:solidFill>
                  <a:schemeClr val="bg2">
                    <a:lumMod val="50000"/>
                  </a:schemeClr>
                </a:solidFill>
                <a:latin typeface="BIZ UDPゴシック" panose="020B0400000000000000" pitchFamily="50" charset="-128"/>
                <a:ea typeface="BIZ UDPゴシック" panose="020B0400000000000000" pitchFamily="50" charset="-128"/>
              </a:rPr>
              <a:t> </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（福岡県庁</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endPar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F1AEC831-4A2A-5083-050E-8FF251807C98}"/>
              </a:ext>
            </a:extLst>
          </p:cNvPr>
          <p:cNvGrpSpPr/>
          <p:nvPr/>
        </p:nvGrpSpPr>
        <p:grpSpPr>
          <a:xfrm>
            <a:off x="399826" y="6472805"/>
            <a:ext cx="1195849" cy="323298"/>
            <a:chOff x="877569" y="6427340"/>
            <a:chExt cx="1195849" cy="323298"/>
          </a:xfrm>
        </p:grpSpPr>
        <p:sp>
          <p:nvSpPr>
            <p:cNvPr id="13" name="四角形: 角を丸くする 12">
              <a:extLst>
                <a:ext uri="{FF2B5EF4-FFF2-40B4-BE49-F238E27FC236}">
                  <a16:creationId xmlns:a16="http://schemas.microsoft.com/office/drawing/2014/main" id="{0F34CE37-4524-7EBC-86A2-7BD4C8776453}"/>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30A58B61-8333-097E-7CE3-964258C33260}"/>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pic>
        <p:nvPicPr>
          <p:cNvPr id="14" name="図 13">
            <a:extLst>
              <a:ext uri="{FF2B5EF4-FFF2-40B4-BE49-F238E27FC236}">
                <a16:creationId xmlns:a16="http://schemas.microsoft.com/office/drawing/2014/main" id="{CC15C15F-F1F3-CA26-78AA-CB8F63D4E471}"/>
              </a:ext>
            </a:extLst>
          </p:cNvPr>
          <p:cNvPicPr>
            <a:picLocks noChangeAspect="1"/>
          </p:cNvPicPr>
          <p:nvPr/>
        </p:nvPicPr>
        <p:blipFill>
          <a:blip r:embed="rId3"/>
          <a:srcRect l="6058" t="2498" r="7609" b="50000"/>
          <a:stretch>
            <a:fillRect/>
          </a:stretch>
        </p:blipFill>
        <p:spPr>
          <a:xfrm>
            <a:off x="2133551" y="3980776"/>
            <a:ext cx="1873499" cy="1156042"/>
          </a:xfrm>
          <a:prstGeom prst="rect">
            <a:avLst/>
          </a:prstGeom>
        </p:spPr>
      </p:pic>
      <p:sp>
        <p:nvSpPr>
          <p:cNvPr id="21" name="四角形: 角を丸くする 20">
            <a:extLst>
              <a:ext uri="{FF2B5EF4-FFF2-40B4-BE49-F238E27FC236}">
                <a16:creationId xmlns:a16="http://schemas.microsoft.com/office/drawing/2014/main" id="{FD493186-0603-C47F-3C78-8F2C2F8B2D51}"/>
              </a:ext>
            </a:extLst>
          </p:cNvPr>
          <p:cNvSpPr/>
          <p:nvPr/>
        </p:nvSpPr>
        <p:spPr>
          <a:xfrm>
            <a:off x="323854" y="1369529"/>
            <a:ext cx="4735806" cy="2059770"/>
          </a:xfrm>
          <a:prstGeom prst="roundRect">
            <a:avLst>
              <a:gd name="adj" fmla="val 301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D4EBDF8-1AD4-A607-2200-492BA2679894}"/>
              </a:ext>
            </a:extLst>
          </p:cNvPr>
          <p:cNvSpPr txBox="1"/>
          <p:nvPr/>
        </p:nvSpPr>
        <p:spPr>
          <a:xfrm>
            <a:off x="399826" y="2337837"/>
            <a:ext cx="4519955" cy="975139"/>
          </a:xfrm>
          <a:prstGeom prst="rect">
            <a:avLst/>
          </a:prstGeom>
          <a:noFill/>
        </p:spPr>
        <p:txBody>
          <a:bodyPr wrap="square">
            <a:spAutoFit/>
          </a:bodyPr>
          <a:lstStyle/>
          <a:p>
            <a:pPr>
              <a:lnSpc>
                <a:spcPct val="120000"/>
              </a:lnSpc>
            </a:pPr>
            <a:r>
              <a:rPr lang="ja-JP" altLang="en-US" sz="2400" b="1" spc="100" dirty="0">
                <a:solidFill>
                  <a:srgbClr val="FF0000"/>
                </a:solidFill>
                <a:latin typeface="BIZ UDPゴシック" panose="020B0400000000000000" pitchFamily="50" charset="-128"/>
                <a:ea typeface="BIZ UDPゴシック" panose="020B0400000000000000" pitchFamily="50" charset="-128"/>
              </a:rPr>
              <a:t>福岡県庁ホームページの</a:t>
            </a:r>
            <a:endParaRPr lang="en-US" altLang="ja-JP" sz="2400" b="1" spc="100" dirty="0">
              <a:solidFill>
                <a:srgbClr val="FF0000"/>
              </a:solidFill>
              <a:latin typeface="BIZ UDPゴシック" panose="020B0400000000000000" pitchFamily="50" charset="-128"/>
              <a:ea typeface="BIZ UDPゴシック" panose="020B0400000000000000" pitchFamily="50" charset="-128"/>
            </a:endParaRPr>
          </a:p>
          <a:p>
            <a:pPr>
              <a:lnSpc>
                <a:spcPct val="120000"/>
              </a:lnSpc>
            </a:pPr>
            <a:r>
              <a:rPr lang="ja-JP" altLang="en-US" sz="2800" b="1" spc="100" dirty="0">
                <a:solidFill>
                  <a:srgbClr val="FF0000"/>
                </a:solidFill>
                <a:latin typeface="BIZ UDPゴシック" panose="020B0400000000000000" pitchFamily="50" charset="-128"/>
                <a:ea typeface="BIZ UDPゴシック" panose="020B0400000000000000" pitchFamily="50" charset="-128"/>
              </a:rPr>
              <a:t>「県税情報」</a:t>
            </a:r>
            <a:r>
              <a:rPr lang="ja-JP" altLang="en-US" spc="100" dirty="0">
                <a:latin typeface="BIZ UDPゴシック" panose="020B0400000000000000" pitchFamily="50" charset="-128"/>
                <a:ea typeface="BIZ UDPゴシック" panose="020B0400000000000000" pitchFamily="50" charset="-128"/>
              </a:rPr>
              <a:t>を見てね。</a:t>
            </a:r>
          </a:p>
        </p:txBody>
      </p:sp>
      <p:sp>
        <p:nvSpPr>
          <p:cNvPr id="25" name="テキスト ボックス 24">
            <a:extLst>
              <a:ext uri="{FF2B5EF4-FFF2-40B4-BE49-F238E27FC236}">
                <a16:creationId xmlns:a16="http://schemas.microsoft.com/office/drawing/2014/main" id="{DAB64429-6C77-74D0-4DDC-95480D6366DC}"/>
              </a:ext>
            </a:extLst>
          </p:cNvPr>
          <p:cNvSpPr txBox="1"/>
          <p:nvPr/>
        </p:nvSpPr>
        <p:spPr>
          <a:xfrm>
            <a:off x="399826" y="1483126"/>
            <a:ext cx="4189463" cy="707245"/>
          </a:xfrm>
          <a:prstGeom prst="rect">
            <a:avLst/>
          </a:prstGeom>
          <a:noFill/>
        </p:spPr>
        <p:txBody>
          <a:bodyPr wrap="square">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福岡県の税金について、</a:t>
            </a:r>
            <a:endParaRPr lang="en-US" altLang="ja-JP" spc="100" dirty="0">
              <a:latin typeface="BIZ UDPゴシック" panose="020B0400000000000000" pitchFamily="50" charset="-128"/>
              <a:ea typeface="BIZ UDPゴシック" panose="020B0400000000000000" pitchFamily="50" charset="-128"/>
            </a:endParaRPr>
          </a:p>
          <a:p>
            <a:pPr>
              <a:lnSpc>
                <a:spcPct val="120000"/>
              </a:lnSpc>
            </a:pPr>
            <a:r>
              <a:rPr lang="ja-JP" altLang="en-US" spc="100" dirty="0">
                <a:latin typeface="BIZ UDPゴシック" panose="020B0400000000000000" pitchFamily="50" charset="-128"/>
                <a:ea typeface="BIZ UDPゴシック" panose="020B0400000000000000" pitchFamily="50" charset="-128"/>
              </a:rPr>
              <a:t>もっと詳しく知りたい人は、</a:t>
            </a:r>
            <a:endParaRPr lang="en-US" altLang="ja-JP" spc="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6762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17B169D8-3B9F-1AB5-18D8-65736BC2D695}"/>
              </a:ext>
            </a:extLst>
          </p:cNvPr>
          <p:cNvGrpSpPr/>
          <p:nvPr/>
        </p:nvGrpSpPr>
        <p:grpSpPr>
          <a:xfrm>
            <a:off x="1803827" y="847731"/>
            <a:ext cx="8220703" cy="2999065"/>
            <a:chOff x="1803827" y="847731"/>
            <a:chExt cx="8220703" cy="2999065"/>
          </a:xfrm>
        </p:grpSpPr>
        <p:pic>
          <p:nvPicPr>
            <p:cNvPr id="4" name="図 3" descr="ゲームのキャラクター&#10;&#10;AI 生成コンテンツは誤りを含む可能性があります。">
              <a:extLst>
                <a:ext uri="{FF2B5EF4-FFF2-40B4-BE49-F238E27FC236}">
                  <a16:creationId xmlns:a16="http://schemas.microsoft.com/office/drawing/2014/main" id="{C1A91360-ACF7-833D-817F-75A4D46C8279}"/>
                </a:ext>
              </a:extLst>
            </p:cNvPr>
            <p:cNvPicPr>
              <a:picLocks noChangeAspect="1"/>
            </p:cNvPicPr>
            <p:nvPr/>
          </p:nvPicPr>
          <p:blipFill>
            <a:blip r:embed="rId3">
              <a:extLst>
                <a:ext uri="{28A0092B-C50C-407E-A947-70E740481C1C}">
                  <a14:useLocalDpi xmlns:a14="http://schemas.microsoft.com/office/drawing/2010/main" val="0"/>
                </a:ext>
              </a:extLst>
            </a:blip>
            <a:srcRect l="8412" t="33383" r="52015" b="9747"/>
            <a:stretch>
              <a:fillRect/>
            </a:stretch>
          </p:blipFill>
          <p:spPr>
            <a:xfrm>
              <a:off x="4429626" y="847731"/>
              <a:ext cx="3332747" cy="2692792"/>
            </a:xfrm>
            <a:prstGeom prst="rect">
              <a:avLst/>
            </a:prstGeom>
          </p:spPr>
        </p:pic>
        <p:pic>
          <p:nvPicPr>
            <p:cNvPr id="6" name="グラフィックス 5">
              <a:extLst>
                <a:ext uri="{FF2B5EF4-FFF2-40B4-BE49-F238E27FC236}">
                  <a16:creationId xmlns:a16="http://schemas.microsoft.com/office/drawing/2014/main" id="{0B191ECC-94AD-D455-73EA-22EC2BC69B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3622" y="984045"/>
              <a:ext cx="1670908" cy="1953009"/>
            </a:xfrm>
            <a:prstGeom prst="rect">
              <a:avLst/>
            </a:prstGeom>
          </p:spPr>
        </p:pic>
        <p:grpSp>
          <p:nvGrpSpPr>
            <p:cNvPr id="11" name="グループ化 10">
              <a:extLst>
                <a:ext uri="{FF2B5EF4-FFF2-40B4-BE49-F238E27FC236}">
                  <a16:creationId xmlns:a16="http://schemas.microsoft.com/office/drawing/2014/main" id="{DBB20881-AC76-1BED-6C77-2773C6B1D79C}"/>
                </a:ext>
              </a:extLst>
            </p:cNvPr>
            <p:cNvGrpSpPr/>
            <p:nvPr/>
          </p:nvGrpSpPr>
          <p:grpSpPr>
            <a:xfrm>
              <a:off x="1803827" y="1150998"/>
              <a:ext cx="2211557" cy="1786056"/>
              <a:chOff x="5610225" y="3133725"/>
              <a:chExt cx="971550" cy="784625"/>
            </a:xfrm>
          </p:grpSpPr>
          <p:pic>
            <p:nvPicPr>
              <p:cNvPr id="8" name="グラフィックス 7">
                <a:extLst>
                  <a:ext uri="{FF2B5EF4-FFF2-40B4-BE49-F238E27FC236}">
                    <a16:creationId xmlns:a16="http://schemas.microsoft.com/office/drawing/2014/main" id="{8F52E5D1-D421-04EB-0C25-D2B8A6501F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3562" y="3133725"/>
                <a:ext cx="904875" cy="590550"/>
              </a:xfrm>
              <a:prstGeom prst="rect">
                <a:avLst/>
              </a:prstGeom>
            </p:spPr>
          </p:pic>
          <p:pic>
            <p:nvPicPr>
              <p:cNvPr id="10" name="グラフィックス 9">
                <a:extLst>
                  <a:ext uri="{FF2B5EF4-FFF2-40B4-BE49-F238E27FC236}">
                    <a16:creationId xmlns:a16="http://schemas.microsoft.com/office/drawing/2014/main" id="{B83F8F5A-16E1-A839-00F3-EA7610D185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0225" y="3813575"/>
                <a:ext cx="971550" cy="104775"/>
              </a:xfrm>
              <a:prstGeom prst="rect">
                <a:avLst/>
              </a:prstGeom>
            </p:spPr>
          </p:pic>
        </p:grpSp>
        <p:pic>
          <p:nvPicPr>
            <p:cNvPr id="13" name="グラフィックス 12">
              <a:extLst>
                <a:ext uri="{FF2B5EF4-FFF2-40B4-BE49-F238E27FC236}">
                  <a16:creationId xmlns:a16="http://schemas.microsoft.com/office/drawing/2014/main" id="{83617938-9DCC-F288-3D3C-C2EA088FC4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97608" y="3623625"/>
              <a:ext cx="3996785" cy="223171"/>
            </a:xfrm>
            <a:prstGeom prst="rect">
              <a:avLst/>
            </a:prstGeom>
          </p:spPr>
        </p:pic>
      </p:grpSp>
      <p:grpSp>
        <p:nvGrpSpPr>
          <p:cNvPr id="50" name="グループ化 49">
            <a:extLst>
              <a:ext uri="{FF2B5EF4-FFF2-40B4-BE49-F238E27FC236}">
                <a16:creationId xmlns:a16="http://schemas.microsoft.com/office/drawing/2014/main" id="{040B674B-77B6-96D3-46DD-85A926DEBDCB}"/>
              </a:ext>
            </a:extLst>
          </p:cNvPr>
          <p:cNvGrpSpPr/>
          <p:nvPr/>
        </p:nvGrpSpPr>
        <p:grpSpPr>
          <a:xfrm>
            <a:off x="489902" y="4241428"/>
            <a:ext cx="11212196" cy="2022374"/>
            <a:chOff x="569495" y="4241428"/>
            <a:chExt cx="11212196" cy="2022374"/>
          </a:xfrm>
        </p:grpSpPr>
        <p:sp>
          <p:nvSpPr>
            <p:cNvPr id="16" name="四角形: 角を丸くする 15">
              <a:extLst>
                <a:ext uri="{FF2B5EF4-FFF2-40B4-BE49-F238E27FC236}">
                  <a16:creationId xmlns:a16="http://schemas.microsoft.com/office/drawing/2014/main" id="{A434DA9A-C8B8-6272-DB89-CBBD045DFBB1}"/>
                </a:ext>
              </a:extLst>
            </p:cNvPr>
            <p:cNvSpPr/>
            <p:nvPr/>
          </p:nvSpPr>
          <p:spPr>
            <a:xfrm>
              <a:off x="569495" y="4448719"/>
              <a:ext cx="7524898" cy="1815083"/>
            </a:xfrm>
            <a:prstGeom prst="roundRect">
              <a:avLst>
                <a:gd name="adj" fmla="val 10701"/>
              </a:avLst>
            </a:prstGeom>
            <a:solidFill>
              <a:schemeClr val="bg1"/>
            </a:solidFill>
            <a:ln w="31750">
              <a:solidFill>
                <a:srgbClr val="73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51889442-A71C-80FD-17D0-038452BD35A2}"/>
                </a:ext>
              </a:extLst>
            </p:cNvPr>
            <p:cNvGrpSpPr/>
            <p:nvPr/>
          </p:nvGrpSpPr>
          <p:grpSpPr>
            <a:xfrm>
              <a:off x="985743" y="4241428"/>
              <a:ext cx="4269830" cy="423469"/>
              <a:chOff x="985743" y="4558900"/>
              <a:chExt cx="4269830" cy="423469"/>
            </a:xfrm>
          </p:grpSpPr>
          <p:sp>
            <p:nvSpPr>
              <p:cNvPr id="20" name="正方形/長方形 19">
                <a:extLst>
                  <a:ext uri="{FF2B5EF4-FFF2-40B4-BE49-F238E27FC236}">
                    <a16:creationId xmlns:a16="http://schemas.microsoft.com/office/drawing/2014/main" id="{DE064F92-9D4E-2434-CC92-D38C905F0942}"/>
                  </a:ext>
                </a:extLst>
              </p:cNvPr>
              <p:cNvSpPr/>
              <p:nvPr/>
            </p:nvSpPr>
            <p:spPr>
              <a:xfrm>
                <a:off x="1093995" y="4703168"/>
                <a:ext cx="4140000" cy="126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FF194EE-0983-F099-635C-4DDDCE59BA38}"/>
                  </a:ext>
                </a:extLst>
              </p:cNvPr>
              <p:cNvSpPr txBox="1"/>
              <p:nvPr/>
            </p:nvSpPr>
            <p:spPr>
              <a:xfrm>
                <a:off x="985743" y="4582259"/>
                <a:ext cx="562477" cy="400110"/>
              </a:xfrm>
              <a:prstGeom prst="rect">
                <a:avLst/>
              </a:prstGeom>
              <a:noFill/>
            </p:spPr>
            <p:txBody>
              <a:bodyPr wrap="square">
                <a:spAutoFit/>
              </a:bodyPr>
              <a:lstStyle/>
              <a:p>
                <a:pPr algn="ctr"/>
                <a:r>
                  <a:rPr kumimoji="1" lang="ja-JP" altLang="en-US" sz="2000" b="1" spc="100" dirty="0">
                    <a:solidFill>
                      <a:srgbClr val="73B0E0"/>
                    </a:solidFill>
                    <a:latin typeface="BIZ UDPゴシック" panose="020B0400000000000000" pitchFamily="50" charset="-128"/>
                    <a:ea typeface="BIZ UDPゴシック" panose="020B0400000000000000" pitchFamily="50" charset="-128"/>
                  </a:rPr>
                  <a:t>◎</a:t>
                </a:r>
                <a:endParaRPr lang="ja-JP" altLang="en-US" sz="2000" dirty="0"/>
              </a:p>
            </p:txBody>
          </p:sp>
          <p:sp>
            <p:nvSpPr>
              <p:cNvPr id="15" name="テキスト ボックス 14">
                <a:extLst>
                  <a:ext uri="{FF2B5EF4-FFF2-40B4-BE49-F238E27FC236}">
                    <a16:creationId xmlns:a16="http://schemas.microsoft.com/office/drawing/2014/main" id="{39CE0478-1A1D-051F-43CC-F3BB85E40E8E}"/>
                  </a:ext>
                </a:extLst>
              </p:cNvPr>
              <p:cNvSpPr txBox="1"/>
              <p:nvPr/>
            </p:nvSpPr>
            <p:spPr>
              <a:xfrm>
                <a:off x="1266981" y="4558900"/>
                <a:ext cx="3988592" cy="400110"/>
              </a:xfrm>
              <a:prstGeom prst="rect">
                <a:avLst/>
              </a:prstGeom>
              <a:noFill/>
            </p:spPr>
            <p:txBody>
              <a:bodyPr wrap="none" rtlCol="0">
                <a:spAutoFit/>
              </a:bodyPr>
              <a:lstStyle/>
              <a:p>
                <a:r>
                  <a:rPr kumimoji="1" lang="ja-JP" altLang="en-US" sz="2000" spc="100" dirty="0">
                    <a:latin typeface="BIZ UDPゴシック" panose="020B0400000000000000" pitchFamily="50" charset="-128"/>
                    <a:ea typeface="BIZ UDPゴシック" panose="020B0400000000000000" pitchFamily="50" charset="-128"/>
                  </a:rPr>
                  <a:t> 編集に協力していただいた先生</a:t>
                </a:r>
              </a:p>
            </p:txBody>
          </p:sp>
        </p:grpSp>
        <p:sp>
          <p:nvSpPr>
            <p:cNvPr id="17" name="四角形: 角を丸くする 16">
              <a:extLst>
                <a:ext uri="{FF2B5EF4-FFF2-40B4-BE49-F238E27FC236}">
                  <a16:creationId xmlns:a16="http://schemas.microsoft.com/office/drawing/2014/main" id="{073038B5-41F7-F441-24DC-F52CC7E7E499}"/>
                </a:ext>
              </a:extLst>
            </p:cNvPr>
            <p:cNvSpPr/>
            <p:nvPr/>
          </p:nvSpPr>
          <p:spPr>
            <a:xfrm>
              <a:off x="8420152" y="4448719"/>
              <a:ext cx="3361539" cy="1815083"/>
            </a:xfrm>
            <a:prstGeom prst="roundRect">
              <a:avLst>
                <a:gd name="adj" fmla="val 10701"/>
              </a:avLst>
            </a:prstGeom>
            <a:solidFill>
              <a:schemeClr val="bg1"/>
            </a:solidFill>
            <a:ln w="31750">
              <a:solidFill>
                <a:srgbClr val="73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ABDAABA-C168-267D-C677-48F2142618EE}"/>
                </a:ext>
              </a:extLst>
            </p:cNvPr>
            <p:cNvSpPr txBox="1"/>
            <p:nvPr/>
          </p:nvSpPr>
          <p:spPr>
            <a:xfrm>
              <a:off x="860626" y="4785806"/>
              <a:ext cx="4083169" cy="369332"/>
            </a:xfrm>
            <a:prstGeom prst="rect">
              <a:avLst/>
            </a:prstGeom>
            <a:noFill/>
          </p:spPr>
          <p:txBody>
            <a:bodyPr wrap="none" rtlCol="0">
              <a:spAutoFit/>
            </a:bodyPr>
            <a:lstStyle/>
            <a:p>
              <a:pPr algn="r"/>
              <a:r>
                <a:rPr kumimoji="1" lang="ja-JP" altLang="en-US" spc="100" dirty="0">
                  <a:latin typeface="BIZ UDPゴシック" panose="020B0400000000000000" pitchFamily="50" charset="-128"/>
                  <a:ea typeface="BIZ UDPゴシック" panose="020B0400000000000000" pitchFamily="50" charset="-128"/>
                </a:rPr>
                <a:t>福岡県教育庁教育振興部義務教育課</a:t>
              </a:r>
            </a:p>
          </p:txBody>
        </p:sp>
        <p:sp>
          <p:nvSpPr>
            <p:cNvPr id="23" name="テキスト ボックス 22">
              <a:extLst>
                <a:ext uri="{FF2B5EF4-FFF2-40B4-BE49-F238E27FC236}">
                  <a16:creationId xmlns:a16="http://schemas.microsoft.com/office/drawing/2014/main" id="{C63C4CEC-8CEE-7022-7460-828CC7348BA7}"/>
                </a:ext>
              </a:extLst>
            </p:cNvPr>
            <p:cNvSpPr txBox="1"/>
            <p:nvPr/>
          </p:nvSpPr>
          <p:spPr>
            <a:xfrm>
              <a:off x="4988249" y="4785806"/>
              <a:ext cx="1188000"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指導主事</a:t>
              </a:r>
            </a:p>
          </p:txBody>
        </p:sp>
        <p:sp>
          <p:nvSpPr>
            <p:cNvPr id="25" name="テキスト ボックス 24">
              <a:extLst>
                <a:ext uri="{FF2B5EF4-FFF2-40B4-BE49-F238E27FC236}">
                  <a16:creationId xmlns:a16="http://schemas.microsoft.com/office/drawing/2014/main" id="{618523E1-DD6E-A7F9-1171-FBF18FDF5D29}"/>
                </a:ext>
              </a:extLst>
            </p:cNvPr>
            <p:cNvSpPr txBox="1"/>
            <p:nvPr/>
          </p:nvSpPr>
          <p:spPr>
            <a:xfrm>
              <a:off x="860626" y="5234601"/>
              <a:ext cx="2377575" cy="369332"/>
            </a:xfrm>
            <a:prstGeom prst="rect">
              <a:avLst/>
            </a:prstGeom>
            <a:noFill/>
          </p:spPr>
          <p:txBody>
            <a:bodyPr wrap="none" rtlCol="0">
              <a:spAutoFit/>
            </a:bodyPr>
            <a:lstStyle/>
            <a:p>
              <a:pPr algn="r"/>
              <a:r>
                <a:rPr kumimoji="1" lang="ja-JP" altLang="en-US" spc="100" dirty="0">
                  <a:latin typeface="BIZ UDPゴシック" panose="020B0400000000000000" pitchFamily="50" charset="-128"/>
                  <a:ea typeface="BIZ UDPゴシック" panose="020B0400000000000000" pitchFamily="50" charset="-128"/>
                </a:rPr>
                <a:t>飯塚市立大分小学校</a:t>
              </a:r>
            </a:p>
          </p:txBody>
        </p:sp>
        <p:sp>
          <p:nvSpPr>
            <p:cNvPr id="26" name="テキスト ボックス 25">
              <a:extLst>
                <a:ext uri="{FF2B5EF4-FFF2-40B4-BE49-F238E27FC236}">
                  <a16:creationId xmlns:a16="http://schemas.microsoft.com/office/drawing/2014/main" id="{BF2386C7-B060-DAC6-2C9B-1647D0C0842D}"/>
                </a:ext>
              </a:extLst>
            </p:cNvPr>
            <p:cNvSpPr txBox="1"/>
            <p:nvPr/>
          </p:nvSpPr>
          <p:spPr>
            <a:xfrm>
              <a:off x="4988249" y="5234601"/>
              <a:ext cx="1188000" cy="369332"/>
            </a:xfrm>
            <a:prstGeom prst="rect">
              <a:avLst/>
            </a:prstGeom>
            <a:noFill/>
          </p:spPr>
          <p:txBody>
            <a:bodyPr wrap="square" rtlCol="0">
              <a:spAutoFit/>
            </a:bodyPr>
            <a:lstStyle/>
            <a:p>
              <a:pPr algn="dist"/>
              <a:r>
                <a:rPr lang="ja-JP" altLang="en-US" spc="100" dirty="0">
                  <a:latin typeface="BIZ UDPゴシック" panose="020B0400000000000000" pitchFamily="50" charset="-128"/>
                  <a:ea typeface="BIZ UDPゴシック" panose="020B0400000000000000" pitchFamily="50" charset="-128"/>
                </a:rPr>
                <a:t>主幹教諭</a:t>
              </a:r>
              <a:endParaRPr kumimoji="1" lang="ja-JP" altLang="en-US" spc="1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41ADCED3-CB9C-65DF-D6F9-2FB409D3C41A}"/>
                </a:ext>
              </a:extLst>
            </p:cNvPr>
            <p:cNvSpPr txBox="1"/>
            <p:nvPr/>
          </p:nvSpPr>
          <p:spPr>
            <a:xfrm>
              <a:off x="860626" y="5683397"/>
              <a:ext cx="2621230" cy="369332"/>
            </a:xfrm>
            <a:prstGeom prst="rect">
              <a:avLst/>
            </a:prstGeom>
            <a:noFill/>
          </p:spPr>
          <p:txBody>
            <a:bodyPr wrap="none" rtlCol="0">
              <a:spAutoFit/>
            </a:bodyPr>
            <a:lstStyle/>
            <a:p>
              <a:pPr algn="r"/>
              <a:r>
                <a:rPr lang="ja-JP" altLang="en-US" spc="100" dirty="0">
                  <a:latin typeface="BIZ UDPゴシック" panose="020B0400000000000000" pitchFamily="50" charset="-128"/>
                  <a:ea typeface="BIZ UDPゴシック" panose="020B0400000000000000" pitchFamily="50" charset="-128"/>
                </a:rPr>
                <a:t>筑後</a:t>
              </a:r>
              <a:r>
                <a:rPr kumimoji="1" lang="ja-JP" altLang="en-US" spc="100" dirty="0">
                  <a:latin typeface="BIZ UDPゴシック" panose="020B0400000000000000" pitchFamily="50" charset="-128"/>
                  <a:ea typeface="BIZ UDPゴシック" panose="020B0400000000000000" pitchFamily="50" charset="-128"/>
                </a:rPr>
                <a:t>市立筑後北小学校</a:t>
              </a:r>
            </a:p>
          </p:txBody>
        </p:sp>
        <p:sp>
          <p:nvSpPr>
            <p:cNvPr id="29" name="テキスト ボックス 28">
              <a:extLst>
                <a:ext uri="{FF2B5EF4-FFF2-40B4-BE49-F238E27FC236}">
                  <a16:creationId xmlns:a16="http://schemas.microsoft.com/office/drawing/2014/main" id="{D9AD00EF-BC79-9E6E-448D-62D0E8E4A07C}"/>
                </a:ext>
              </a:extLst>
            </p:cNvPr>
            <p:cNvSpPr txBox="1"/>
            <p:nvPr/>
          </p:nvSpPr>
          <p:spPr>
            <a:xfrm>
              <a:off x="4988249" y="5683397"/>
              <a:ext cx="1188000"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教諭</a:t>
              </a:r>
            </a:p>
          </p:txBody>
        </p:sp>
        <p:sp>
          <p:nvSpPr>
            <p:cNvPr id="24" name="テキスト ボックス 23">
              <a:extLst>
                <a:ext uri="{FF2B5EF4-FFF2-40B4-BE49-F238E27FC236}">
                  <a16:creationId xmlns:a16="http://schemas.microsoft.com/office/drawing/2014/main" id="{261D3F41-93E3-32B8-3866-922531FA387B}"/>
                </a:ext>
              </a:extLst>
            </p:cNvPr>
            <p:cNvSpPr txBox="1"/>
            <p:nvPr/>
          </p:nvSpPr>
          <p:spPr>
            <a:xfrm>
              <a:off x="6612622" y="4785806"/>
              <a:ext cx="1205779"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長家　聡</a:t>
              </a:r>
            </a:p>
          </p:txBody>
        </p:sp>
        <p:sp>
          <p:nvSpPr>
            <p:cNvPr id="27" name="テキスト ボックス 26">
              <a:extLst>
                <a:ext uri="{FF2B5EF4-FFF2-40B4-BE49-F238E27FC236}">
                  <a16:creationId xmlns:a16="http://schemas.microsoft.com/office/drawing/2014/main" id="{F531391E-FAA3-D633-E83C-2E7726D59D68}"/>
                </a:ext>
              </a:extLst>
            </p:cNvPr>
            <p:cNvSpPr txBox="1"/>
            <p:nvPr/>
          </p:nvSpPr>
          <p:spPr>
            <a:xfrm>
              <a:off x="6612622" y="5234601"/>
              <a:ext cx="1205779"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桑岡貴志</a:t>
              </a:r>
            </a:p>
          </p:txBody>
        </p:sp>
        <p:sp>
          <p:nvSpPr>
            <p:cNvPr id="30" name="テキスト ボックス 29">
              <a:extLst>
                <a:ext uri="{FF2B5EF4-FFF2-40B4-BE49-F238E27FC236}">
                  <a16:creationId xmlns:a16="http://schemas.microsoft.com/office/drawing/2014/main" id="{152538BF-66FE-5906-E583-930A0A6ED98D}"/>
                </a:ext>
              </a:extLst>
            </p:cNvPr>
            <p:cNvSpPr txBox="1"/>
            <p:nvPr/>
          </p:nvSpPr>
          <p:spPr>
            <a:xfrm>
              <a:off x="6612622" y="5683397"/>
              <a:ext cx="1205779" cy="369332"/>
            </a:xfrm>
            <a:prstGeom prst="rect">
              <a:avLst/>
            </a:prstGeom>
            <a:noFill/>
          </p:spPr>
          <p:txBody>
            <a:bodyPr wrap="square" rtlCol="0">
              <a:spAutoFit/>
            </a:bodyPr>
            <a:lstStyle/>
            <a:p>
              <a:pPr algn="dist"/>
              <a:r>
                <a:rPr lang="ja-JP" altLang="en-US" spc="100" dirty="0">
                  <a:latin typeface="BIZ UDPゴシック" panose="020B0400000000000000" pitchFamily="50" charset="-128"/>
                  <a:ea typeface="BIZ UDPゴシック" panose="020B0400000000000000" pitchFamily="50" charset="-128"/>
                </a:rPr>
                <a:t>北原里美</a:t>
              </a:r>
              <a:endParaRPr kumimoji="1" lang="ja-JP" altLang="en-US" spc="100" dirty="0">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5966915A-9E62-9B27-9EFA-55BE2E9DF77D}"/>
                </a:ext>
              </a:extLst>
            </p:cNvPr>
            <p:cNvGrpSpPr/>
            <p:nvPr/>
          </p:nvGrpSpPr>
          <p:grpSpPr>
            <a:xfrm>
              <a:off x="8643238" y="4241428"/>
              <a:ext cx="1781970" cy="423469"/>
              <a:chOff x="8643238" y="4558900"/>
              <a:chExt cx="1781970" cy="423469"/>
            </a:xfrm>
          </p:grpSpPr>
          <p:sp>
            <p:nvSpPr>
              <p:cNvPr id="40" name="正方形/長方形 39">
                <a:extLst>
                  <a:ext uri="{FF2B5EF4-FFF2-40B4-BE49-F238E27FC236}">
                    <a16:creationId xmlns:a16="http://schemas.microsoft.com/office/drawing/2014/main" id="{AB2997C5-526C-4C4E-53E1-A680002B5082}"/>
                  </a:ext>
                </a:extLst>
              </p:cNvPr>
              <p:cNvSpPr/>
              <p:nvPr/>
            </p:nvSpPr>
            <p:spPr>
              <a:xfrm>
                <a:off x="8751490" y="4703168"/>
                <a:ext cx="1656000" cy="126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AF533B5F-E9BF-D6DB-A520-637CBE4B0AF1}"/>
                  </a:ext>
                </a:extLst>
              </p:cNvPr>
              <p:cNvSpPr txBox="1"/>
              <p:nvPr/>
            </p:nvSpPr>
            <p:spPr>
              <a:xfrm>
                <a:off x="8643238" y="4582259"/>
                <a:ext cx="562477" cy="400110"/>
              </a:xfrm>
              <a:prstGeom prst="rect">
                <a:avLst/>
              </a:prstGeom>
              <a:noFill/>
            </p:spPr>
            <p:txBody>
              <a:bodyPr wrap="square">
                <a:spAutoFit/>
              </a:bodyPr>
              <a:lstStyle/>
              <a:p>
                <a:pPr algn="ctr"/>
                <a:r>
                  <a:rPr kumimoji="1" lang="ja-JP" altLang="en-US" sz="2000" b="1" spc="100" dirty="0">
                    <a:solidFill>
                      <a:srgbClr val="73B0E0"/>
                    </a:solidFill>
                    <a:latin typeface="BIZ UDPゴシック" panose="020B0400000000000000" pitchFamily="50" charset="-128"/>
                    <a:ea typeface="BIZ UDPゴシック" panose="020B0400000000000000" pitchFamily="50" charset="-128"/>
                  </a:rPr>
                  <a:t>◎</a:t>
                </a:r>
                <a:endParaRPr lang="ja-JP" altLang="en-US" sz="2000" dirty="0"/>
              </a:p>
            </p:txBody>
          </p:sp>
          <p:sp>
            <p:nvSpPr>
              <p:cNvPr id="42" name="テキスト ボックス 41">
                <a:extLst>
                  <a:ext uri="{FF2B5EF4-FFF2-40B4-BE49-F238E27FC236}">
                    <a16:creationId xmlns:a16="http://schemas.microsoft.com/office/drawing/2014/main" id="{69C033AC-4F62-81CB-9474-0B935986500C}"/>
                  </a:ext>
                </a:extLst>
              </p:cNvPr>
              <p:cNvSpPr txBox="1"/>
              <p:nvPr/>
            </p:nvSpPr>
            <p:spPr>
              <a:xfrm>
                <a:off x="8924476" y="4558900"/>
                <a:ext cx="1500732" cy="400110"/>
              </a:xfrm>
              <a:prstGeom prst="rect">
                <a:avLst/>
              </a:prstGeom>
              <a:noFill/>
            </p:spPr>
            <p:txBody>
              <a:bodyPr wrap="none" rtlCol="0">
                <a:spAutoFit/>
              </a:bodyPr>
              <a:lstStyle/>
              <a:p>
                <a:r>
                  <a:rPr kumimoji="1" lang="ja-JP" altLang="en-US" sz="2000" spc="100" dirty="0">
                    <a:latin typeface="BIZ UDPゴシック" panose="020B0400000000000000" pitchFamily="50" charset="-128"/>
                    <a:ea typeface="BIZ UDPゴシック" panose="020B0400000000000000" pitchFamily="50" charset="-128"/>
                  </a:rPr>
                  <a:t> 編集・発行</a:t>
                </a:r>
              </a:p>
            </p:txBody>
          </p:sp>
        </p:grpSp>
        <p:sp>
          <p:nvSpPr>
            <p:cNvPr id="43" name="テキスト ボックス 42">
              <a:extLst>
                <a:ext uri="{FF2B5EF4-FFF2-40B4-BE49-F238E27FC236}">
                  <a16:creationId xmlns:a16="http://schemas.microsoft.com/office/drawing/2014/main" id="{47044CB7-896D-7A16-6D67-F4304C0064C7}"/>
                </a:ext>
              </a:extLst>
            </p:cNvPr>
            <p:cNvSpPr txBox="1"/>
            <p:nvPr/>
          </p:nvSpPr>
          <p:spPr>
            <a:xfrm>
              <a:off x="8867614" y="4964580"/>
              <a:ext cx="2659705" cy="830997"/>
            </a:xfrm>
            <a:prstGeom prst="rect">
              <a:avLst/>
            </a:prstGeom>
            <a:noFill/>
          </p:spPr>
          <p:txBody>
            <a:bodyPr wrap="square" rtlCol="0">
              <a:spAutoFit/>
            </a:bodyPr>
            <a:lstStyle/>
            <a:p>
              <a:r>
                <a:rPr kumimoji="1" lang="ja-JP" altLang="en-US" sz="2400" b="1" spc="100" dirty="0">
                  <a:latin typeface="BIZ UDPゴシック" panose="020B0400000000000000" pitchFamily="50" charset="-128"/>
                  <a:ea typeface="BIZ UDPゴシック" panose="020B0400000000000000" pitchFamily="50" charset="-128"/>
                </a:rPr>
                <a:t>福岡県租税教育推進協議会</a:t>
              </a:r>
            </a:p>
          </p:txBody>
        </p:sp>
      </p:grpSp>
      <p:grpSp>
        <p:nvGrpSpPr>
          <p:cNvPr id="60" name="Google Shape;104;p1">
            <a:extLst>
              <a:ext uri="{FF2B5EF4-FFF2-40B4-BE49-F238E27FC236}">
                <a16:creationId xmlns:a16="http://schemas.microsoft.com/office/drawing/2014/main" id="{17A472CA-A6FC-062C-9C96-7556C23BDB77}"/>
              </a:ext>
            </a:extLst>
          </p:cNvPr>
          <p:cNvGrpSpPr/>
          <p:nvPr/>
        </p:nvGrpSpPr>
        <p:grpSpPr>
          <a:xfrm>
            <a:off x="10835734" y="430905"/>
            <a:ext cx="1084631" cy="358231"/>
            <a:chOff x="7808118" y="231384"/>
            <a:chExt cx="1084631" cy="358231"/>
          </a:xfrm>
        </p:grpSpPr>
        <p:sp>
          <p:nvSpPr>
            <p:cNvPr id="61" name="Google Shape;105;p1">
              <a:extLst>
                <a:ext uri="{FF2B5EF4-FFF2-40B4-BE49-F238E27FC236}">
                  <a16:creationId xmlns:a16="http://schemas.microsoft.com/office/drawing/2014/main" id="{64AA5667-BC5C-D981-EA2B-CB53A1721BBE}"/>
                </a:ext>
              </a:extLst>
            </p:cNvPr>
            <p:cNvSpPr/>
            <p:nvPr/>
          </p:nvSpPr>
          <p:spPr>
            <a:xfrm>
              <a:off x="7808118" y="231384"/>
              <a:ext cx="1084631" cy="358231"/>
            </a:xfrm>
            <a:prstGeom prst="rect">
              <a:avLst/>
            </a:prstGeom>
            <a:solidFill>
              <a:schemeClr val="tx1">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62" name="Google Shape;106;p1">
              <a:extLst>
                <a:ext uri="{FF2B5EF4-FFF2-40B4-BE49-F238E27FC236}">
                  <a16:creationId xmlns:a16="http://schemas.microsoft.com/office/drawing/2014/main" id="{A4E03484-7A9D-5707-969E-9F4CF73978C4}"/>
                </a:ext>
              </a:extLst>
            </p:cNvPr>
            <p:cNvGrpSpPr/>
            <p:nvPr/>
          </p:nvGrpSpPr>
          <p:grpSpPr>
            <a:xfrm>
              <a:off x="8003932" y="267789"/>
              <a:ext cx="693003" cy="261610"/>
              <a:chOff x="8111396" y="267789"/>
              <a:chExt cx="693003" cy="261610"/>
            </a:xfrm>
          </p:grpSpPr>
          <p:sp>
            <p:nvSpPr>
              <p:cNvPr id="63" name="Google Shape;107;p1">
                <a:extLst>
                  <a:ext uri="{FF2B5EF4-FFF2-40B4-BE49-F238E27FC236}">
                    <a16:creationId xmlns:a16="http://schemas.microsoft.com/office/drawing/2014/main" id="{50ABA553-F459-AFF5-CAD7-6BEB8AE7B0FC}"/>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rPr>
                  <a:t>目次へ</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64" name="Google Shape;108;p1">
                <a:extLst>
                  <a:ext uri="{FF2B5EF4-FFF2-40B4-BE49-F238E27FC236}">
                    <a16:creationId xmlns:a16="http://schemas.microsoft.com/office/drawing/2014/main" id="{6459C1BE-8255-6899-C5FD-1772E749F882}"/>
                  </a:ext>
                </a:extLst>
              </p:cNvPr>
              <p:cNvSpPr/>
              <p:nvPr/>
            </p:nvSpPr>
            <p:spPr>
              <a:xfrm rot="5400000">
                <a:off x="8682384" y="354011"/>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65" name="Google Shape;115;p1">
            <a:hlinkClick r:id="rId12" action="ppaction://hlinksldjump"/>
            <a:extLst>
              <a:ext uri="{FF2B5EF4-FFF2-40B4-BE49-F238E27FC236}">
                <a16:creationId xmlns:a16="http://schemas.microsoft.com/office/drawing/2014/main" id="{8506F71E-FC1B-F8B7-D28B-BB23A6D11DE6}"/>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 name="テキスト ボックス 1">
            <a:extLst>
              <a:ext uri="{FF2B5EF4-FFF2-40B4-BE49-F238E27FC236}">
                <a16:creationId xmlns:a16="http://schemas.microsoft.com/office/drawing/2014/main" id="{D357FF38-A285-E81D-388E-6C6900079F39}"/>
              </a:ext>
            </a:extLst>
          </p:cNvPr>
          <p:cNvSpPr txBox="1"/>
          <p:nvPr/>
        </p:nvSpPr>
        <p:spPr>
          <a:xfrm>
            <a:off x="781033" y="6277265"/>
            <a:ext cx="3395480" cy="253916"/>
          </a:xfrm>
          <a:prstGeom prst="rect">
            <a:avLst/>
          </a:prstGeom>
          <a:noFill/>
        </p:spPr>
        <p:txBody>
          <a:bodyPr wrap="none" rtlCol="0">
            <a:spAutoFit/>
          </a:bodyPr>
          <a:lstStyle/>
          <a:p>
            <a:r>
              <a:rPr kumimoji="1" lang="ja-JP" altLang="en-US" sz="1050" spc="100" dirty="0">
                <a:latin typeface="BIZ UDPゴシック" panose="020B0400000000000000" pitchFamily="50" charset="-128"/>
                <a:ea typeface="BIZ UDPゴシック" panose="020B0400000000000000" pitchFamily="50" charset="-128"/>
              </a:rPr>
              <a:t>（注）所属の肩書きは、令和</a:t>
            </a:r>
            <a:r>
              <a:rPr kumimoji="1" lang="en-US" altLang="ja-JP" sz="1050" spc="100" dirty="0">
                <a:latin typeface="BIZ UDPゴシック" panose="020B0400000000000000" pitchFamily="50" charset="-128"/>
                <a:ea typeface="BIZ UDPゴシック" panose="020B0400000000000000" pitchFamily="50" charset="-128"/>
              </a:rPr>
              <a:t>8</a:t>
            </a:r>
            <a:r>
              <a:rPr kumimoji="1" lang="ja-JP" altLang="en-US" sz="1050" spc="100" dirty="0">
                <a:latin typeface="BIZ UDPゴシック" panose="020B0400000000000000" pitchFamily="50" charset="-128"/>
                <a:ea typeface="BIZ UDPゴシック" panose="020B0400000000000000" pitchFamily="50" charset="-128"/>
              </a:rPr>
              <a:t>年</a:t>
            </a:r>
            <a:r>
              <a:rPr kumimoji="1" lang="en-US" altLang="ja-JP" sz="1050" spc="100" dirty="0">
                <a:latin typeface="BIZ UDPゴシック" panose="020B0400000000000000" pitchFamily="50" charset="-128"/>
                <a:ea typeface="BIZ UDPゴシック" panose="020B0400000000000000" pitchFamily="50" charset="-128"/>
              </a:rPr>
              <a:t>3</a:t>
            </a:r>
            <a:r>
              <a:rPr kumimoji="1" lang="ja-JP" altLang="en-US" sz="1050" spc="100" dirty="0">
                <a:latin typeface="BIZ UDPゴシック" panose="020B0400000000000000" pitchFamily="50" charset="-128"/>
                <a:ea typeface="BIZ UDPゴシック" panose="020B0400000000000000" pitchFamily="50" charset="-128"/>
              </a:rPr>
              <a:t>月時のものです。</a:t>
            </a:r>
          </a:p>
        </p:txBody>
      </p:sp>
    </p:spTree>
    <p:extLst>
      <p:ext uri="{BB962C8B-B14F-4D97-AF65-F5344CB8AC3E}">
        <p14:creationId xmlns:p14="http://schemas.microsoft.com/office/powerpoint/2010/main" val="36301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7C6E-67E5-10A6-6099-226659F1A3D9}"/>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D9660664-7AE3-C728-51D3-F5AE053003C4}"/>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28B3DBC3-CC93-5832-C253-28CCD97D7C22}"/>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CC801DE5-CB67-4954-8385-44D486FE694C}"/>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8558D455-1316-F7E7-A395-1A39ED5A756B}"/>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E9EDA736-FC4A-D15A-6F9A-F4F38AB052C5}"/>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CC49AE59-E5E2-ACFC-FA18-D589D8FA405E}"/>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FB2E6999-146D-9E75-6C23-1617284010EF}"/>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620EEEDE-8805-91F4-BFBC-584ACB7C59B8}"/>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4DD61388-D338-2AD4-5D29-A80B29C8DC71}"/>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34941AD5-095E-0BB5-DB48-1A33E9ADBCCC}"/>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48198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6F636-20B4-676E-15CE-CF617C5034D7}"/>
            </a:ext>
          </a:extLst>
        </p:cNvPr>
        <p:cNvGrpSpPr/>
        <p:nvPr/>
      </p:nvGrpSpPr>
      <p:grpSpPr>
        <a:xfrm>
          <a:off x="0" y="0"/>
          <a:ext cx="0" cy="0"/>
          <a:chOff x="0" y="0"/>
          <a:chExt cx="0" cy="0"/>
        </a:xfrm>
      </p:grpSpPr>
      <p:sp>
        <p:nvSpPr>
          <p:cNvPr id="5" name="楕円 4">
            <a:extLst>
              <a:ext uri="{FF2B5EF4-FFF2-40B4-BE49-F238E27FC236}">
                <a16:creationId xmlns:a16="http://schemas.microsoft.com/office/drawing/2014/main" id="{B95FD65A-F547-55A7-F483-E21312FCC2C3}"/>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2" action="ppaction://hlinksldjump"/>
            <a:extLst>
              <a:ext uri="{FF2B5EF4-FFF2-40B4-BE49-F238E27FC236}">
                <a16:creationId xmlns:a16="http://schemas.microsoft.com/office/drawing/2014/main" id="{AD482519-693E-28B2-7511-40B0ED459CDD}"/>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5" name="グループ化 24">
            <a:extLst>
              <a:ext uri="{FF2B5EF4-FFF2-40B4-BE49-F238E27FC236}">
                <a16:creationId xmlns:a16="http://schemas.microsoft.com/office/drawing/2014/main" id="{64AF99DE-183E-6A3E-9120-D3DD21BBDCC0}"/>
              </a:ext>
            </a:extLst>
          </p:cNvPr>
          <p:cNvGrpSpPr/>
          <p:nvPr/>
        </p:nvGrpSpPr>
        <p:grpSpPr>
          <a:xfrm>
            <a:off x="3501299" y="1739467"/>
            <a:ext cx="5189402" cy="4310210"/>
            <a:chOff x="3501299" y="1739467"/>
            <a:chExt cx="5189402" cy="4310210"/>
          </a:xfrm>
        </p:grpSpPr>
        <p:sp>
          <p:nvSpPr>
            <p:cNvPr id="6" name="Google Shape;143;p2">
              <a:extLst>
                <a:ext uri="{FF2B5EF4-FFF2-40B4-BE49-F238E27FC236}">
                  <a16:creationId xmlns:a16="http://schemas.microsoft.com/office/drawing/2014/main" id="{9F88B850-F1D3-2D44-4854-59654ED0026E}"/>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5" name="Google Shape;111;p1">
              <a:extLst>
                <a:ext uri="{FF2B5EF4-FFF2-40B4-BE49-F238E27FC236}">
                  <a16:creationId xmlns:a16="http://schemas.microsoft.com/office/drawing/2014/main" id="{D96AFC04-EDCE-64A3-536F-0DF00E31FB3E}"/>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クローバープラザ</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（春日市）</a:t>
              </a:r>
            </a:p>
          </p:txBody>
        </p:sp>
        <p:sp>
          <p:nvSpPr>
            <p:cNvPr id="16" name="Google Shape;111;p1">
              <a:extLst>
                <a:ext uri="{FF2B5EF4-FFF2-40B4-BE49-F238E27FC236}">
                  <a16:creationId xmlns:a16="http://schemas.microsoft.com/office/drawing/2014/main" id="{3F0DCB57-6EB2-4628-2139-13E096BD7B31}"/>
                </a:ext>
              </a:extLst>
            </p:cNvPr>
            <p:cNvSpPr txBox="1"/>
            <p:nvPr/>
          </p:nvSpPr>
          <p:spPr>
            <a:xfrm>
              <a:off x="5684510" y="5253577"/>
              <a:ext cx="779500"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かすがし</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pic>
          <p:nvPicPr>
            <p:cNvPr id="12" name="グラフィックス 11">
              <a:extLst>
                <a:ext uri="{FF2B5EF4-FFF2-40B4-BE49-F238E27FC236}">
                  <a16:creationId xmlns:a16="http://schemas.microsoft.com/office/drawing/2014/main" id="{EE6BE698-BC4A-A835-3BA1-834B20074AF0}"/>
                </a:ext>
              </a:extLst>
            </p:cNvPr>
            <p:cNvPicPr>
              <a:picLocks noChangeAspect="1"/>
            </p:cNvPicPr>
            <p:nvPr/>
          </p:nvPicPr>
          <p:blipFill>
            <a:blip r:embed="rId3">
              <a:extLst>
                <a:ext uri="{96DAC541-7B7A-43D3-8B79-37D633B846F1}">
                  <asvg:svgBlip xmlns:asvg="http://schemas.microsoft.com/office/drawing/2016/SVG/main" r:embed="rId4"/>
                </a:ext>
              </a:extLst>
            </a:blip>
            <a:srcRect l="2296" t="9522" r="1396" b="17912"/>
            <a:stretch>
              <a:fillRect/>
            </a:stretch>
          </p:blipFill>
          <p:spPr>
            <a:xfrm>
              <a:off x="3600825" y="1853431"/>
              <a:ext cx="4990352" cy="2818370"/>
            </a:xfrm>
            <a:prstGeom prst="rect">
              <a:avLst/>
            </a:prstGeom>
          </p:spPr>
        </p:pic>
      </p:grpSp>
    </p:spTree>
    <p:extLst>
      <p:ext uri="{BB962C8B-B14F-4D97-AF65-F5344CB8AC3E}">
        <p14:creationId xmlns:p14="http://schemas.microsoft.com/office/powerpoint/2010/main" val="5734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00183-6244-D0E2-876C-E5BD62A4FC5A}"/>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14A5EB9C-3050-5649-8DA0-76F50AC41E24}"/>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248B1438-48E7-CA99-A699-C4A574DEBF79}"/>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B30D6FD2-125A-D89A-C860-5E91DB229A75}"/>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56014117-7D4A-F59E-6400-5AD5F69B8C43}"/>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8581112F-E9FD-808C-157A-3404AEFB4A53}"/>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5ABF1B4C-9427-DBEB-94CC-91486529C10F}"/>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6FAED08B-CACF-34EC-209D-31A211D1C1BC}"/>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227381BA-2FAE-4CFB-9CEF-57318E4D96D1}"/>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024C1666-A151-70B3-832A-8021AC322568}"/>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3617F0DA-9D42-41E9-0041-4516C247D9C4}"/>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640125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56906-99F8-9359-9094-F8C4FDE030C8}"/>
            </a:ext>
          </a:extLst>
        </p:cNvPr>
        <p:cNvGrpSpPr/>
        <p:nvPr/>
      </p:nvGrpSpPr>
      <p:grpSpPr>
        <a:xfrm>
          <a:off x="0" y="0"/>
          <a:ext cx="0" cy="0"/>
          <a:chOff x="0" y="0"/>
          <a:chExt cx="0" cy="0"/>
        </a:xfrm>
      </p:grpSpPr>
      <p:sp>
        <p:nvSpPr>
          <p:cNvPr id="369" name="Google Shape;115;p1">
            <a:hlinkClick r:id="rId3" action="ppaction://hlinksldjump"/>
            <a:extLst>
              <a:ext uri="{FF2B5EF4-FFF2-40B4-BE49-F238E27FC236}">
                <a16:creationId xmlns:a16="http://schemas.microsoft.com/office/drawing/2014/main" id="{1C853CCA-438B-D775-14FA-3F36C90488D8}"/>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7" name="楕円 556">
            <a:extLst>
              <a:ext uri="{FF2B5EF4-FFF2-40B4-BE49-F238E27FC236}">
                <a16:creationId xmlns:a16="http://schemas.microsoft.com/office/drawing/2014/main" id="{6D4B9C04-864F-2540-86B3-B1AA378FD439}"/>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4" name="グループ化 553">
            <a:extLst>
              <a:ext uri="{FF2B5EF4-FFF2-40B4-BE49-F238E27FC236}">
                <a16:creationId xmlns:a16="http://schemas.microsoft.com/office/drawing/2014/main" id="{146E5F07-302E-4C84-313C-A9F9338F37C7}"/>
              </a:ext>
            </a:extLst>
          </p:cNvPr>
          <p:cNvGrpSpPr/>
          <p:nvPr/>
        </p:nvGrpSpPr>
        <p:grpSpPr>
          <a:xfrm>
            <a:off x="3501299" y="1739467"/>
            <a:ext cx="5189402" cy="4310210"/>
            <a:chOff x="3501299" y="1739467"/>
            <a:chExt cx="5189402" cy="4310210"/>
          </a:xfrm>
        </p:grpSpPr>
        <p:sp>
          <p:nvSpPr>
            <p:cNvPr id="10" name="Google Shape;143;p2">
              <a:extLst>
                <a:ext uri="{FF2B5EF4-FFF2-40B4-BE49-F238E27FC236}">
                  <a16:creationId xmlns:a16="http://schemas.microsoft.com/office/drawing/2014/main" id="{8F5B6773-E2C5-DF46-9548-B2DE58F173F4}"/>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Google Shape;144;p2">
              <a:extLst>
                <a:ext uri="{FF2B5EF4-FFF2-40B4-BE49-F238E27FC236}">
                  <a16:creationId xmlns:a16="http://schemas.microsoft.com/office/drawing/2014/main" id="{BE727ED8-E082-3151-497A-4F286042E3E6}"/>
                </a:ext>
              </a:extLst>
            </p:cNvPr>
            <p:cNvPicPr preferRelativeResize="0"/>
            <p:nvPr/>
          </p:nvPicPr>
          <p:blipFill>
            <a:blip r:embed="rId4">
              <a:alphaModFix/>
              <a:extLst>
                <a:ext uri="{28A0092B-C50C-407E-A947-70E740481C1C}">
                  <a14:useLocalDpi xmlns:a14="http://schemas.microsoft.com/office/drawing/2010/main" val="0"/>
                </a:ext>
              </a:extLst>
            </a:blip>
            <a:srcRect t="7356" b="7356"/>
            <a:stretch/>
          </p:blipFill>
          <p:spPr>
            <a:xfrm>
              <a:off x="3600824" y="1853430"/>
              <a:ext cx="4990353" cy="2819841"/>
            </a:xfrm>
            <a:prstGeom prst="rect">
              <a:avLst/>
            </a:prstGeom>
            <a:noFill/>
            <a:ln>
              <a:noFill/>
            </a:ln>
          </p:spPr>
        </p:pic>
        <p:sp>
          <p:nvSpPr>
            <p:cNvPr id="13" name="Google Shape;111;p1">
              <a:extLst>
                <a:ext uri="{FF2B5EF4-FFF2-40B4-BE49-F238E27FC236}">
                  <a16:creationId xmlns:a16="http://schemas.microsoft.com/office/drawing/2014/main" id="{858D9B06-51A2-D7C0-F4A3-29CC41984688}"/>
                </a:ext>
              </a:extLst>
            </p:cNvPr>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広川町町民交流センターいこっと</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ja-JP" altLang="en-US" b="1" spc="200" dirty="0">
                  <a:latin typeface="BIZ UDPゴシック" panose="020B0400000000000000" pitchFamily="50" charset="-128"/>
                  <a:ea typeface="BIZ UDPゴシック" panose="020B0400000000000000" pitchFamily="50" charset="-128"/>
                  <a:cs typeface="Arial"/>
                  <a:sym typeface="Arial"/>
                </a:rPr>
                <a:t>広川町</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endParaRPr sz="2400" b="1" spc="200" dirty="0">
                <a:latin typeface="BIZ UDPゴシック" panose="020B0400000000000000" pitchFamily="50" charset="-128"/>
                <a:ea typeface="BIZ UDPゴシック" panose="020B0400000000000000" pitchFamily="50" charset="-128"/>
              </a:endParaRPr>
            </a:p>
          </p:txBody>
        </p:sp>
        <p:sp>
          <p:nvSpPr>
            <p:cNvPr id="9" name="Google Shape;111;p1">
              <a:extLst>
                <a:ext uri="{FF2B5EF4-FFF2-40B4-BE49-F238E27FC236}">
                  <a16:creationId xmlns:a16="http://schemas.microsoft.com/office/drawing/2014/main" id="{DDC112C6-318A-81C4-6FB0-668B8667430A}"/>
                </a:ext>
              </a:extLst>
            </p:cNvPr>
            <p:cNvSpPr txBox="1"/>
            <p:nvPr/>
          </p:nvSpPr>
          <p:spPr>
            <a:xfrm>
              <a:off x="5640129" y="5253577"/>
              <a:ext cx="912255"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ひろかわまち</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2" name="Google Shape;111;p1">
              <a:extLst>
                <a:ext uri="{FF2B5EF4-FFF2-40B4-BE49-F238E27FC236}">
                  <a16:creationId xmlns:a16="http://schemas.microsoft.com/office/drawing/2014/main" id="{0F6548C0-E358-66A9-FAC2-26C4F01FF62D}"/>
                </a:ext>
              </a:extLst>
            </p:cNvPr>
            <p:cNvSpPr txBox="1"/>
            <p:nvPr/>
          </p:nvSpPr>
          <p:spPr>
            <a:xfrm>
              <a:off x="4190756" y="4866110"/>
              <a:ext cx="1899360"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ひろかわまちちょうみんこうりゅう</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1116936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4"/>
                                        </p:tgtEl>
                                        <p:attrNameLst>
                                          <p:attrName>style.visibility</p:attrName>
                                        </p:attrNameLst>
                                      </p:cBhvr>
                                      <p:to>
                                        <p:strVal val="visible"/>
                                      </p:to>
                                    </p:set>
                                    <p:anim calcmode="lin" valueType="num">
                                      <p:cBhvr>
                                        <p:cTn id="7" dur="500" fill="hold"/>
                                        <p:tgtEl>
                                          <p:spTgt spid="554"/>
                                        </p:tgtEl>
                                        <p:attrNameLst>
                                          <p:attrName>ppt_w</p:attrName>
                                        </p:attrNameLst>
                                      </p:cBhvr>
                                      <p:tavLst>
                                        <p:tav tm="0">
                                          <p:val>
                                            <p:fltVal val="0"/>
                                          </p:val>
                                        </p:tav>
                                        <p:tav tm="100000">
                                          <p:val>
                                            <p:strVal val="#ppt_w"/>
                                          </p:val>
                                        </p:tav>
                                      </p:tavLst>
                                    </p:anim>
                                    <p:anim calcmode="lin" valueType="num">
                                      <p:cBhvr>
                                        <p:cTn id="8" dur="500" fill="hold"/>
                                        <p:tgtEl>
                                          <p:spTgt spid="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FD27B-2EC0-D6B9-C01D-F72A69DCCD3D}"/>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1EAB0760-9360-7938-336F-FAAE540CEED7}"/>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539ED315-9B89-44B3-00C4-7408C711C49A}"/>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2A2C5A53-83DC-6248-6D4A-CDD6BACD32CB}"/>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F8389F19-66C4-AE94-A3DA-93BB2B474586}"/>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56E173CA-3B9A-D665-7F43-352053F7BDE0}"/>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A4A15E06-0767-6C75-2DB0-9B0CC28F4DAA}"/>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B2C2E36F-3DE0-51BC-09B1-9970547A2364}"/>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E0375299-B2DC-128E-153C-947F24D9E354}"/>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D3B254C8-C2DE-93CE-7197-FAB76916E73B}"/>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182403A1-026F-5B14-79A5-AAE41F0CADD3}"/>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902942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660B5-0FD7-AEA8-534E-B3BAB2C1F778}"/>
            </a:ext>
          </a:extLst>
        </p:cNvPr>
        <p:cNvGrpSpPr/>
        <p:nvPr/>
      </p:nvGrpSpPr>
      <p:grpSpPr>
        <a:xfrm>
          <a:off x="0" y="0"/>
          <a:ext cx="0" cy="0"/>
          <a:chOff x="0" y="0"/>
          <a:chExt cx="0" cy="0"/>
        </a:xfrm>
      </p:grpSpPr>
      <p:sp>
        <p:nvSpPr>
          <p:cNvPr id="8" name="楕円 7">
            <a:extLst>
              <a:ext uri="{FF2B5EF4-FFF2-40B4-BE49-F238E27FC236}">
                <a16:creationId xmlns:a16="http://schemas.microsoft.com/office/drawing/2014/main" id="{81232872-4A0E-233D-8377-387535D44145}"/>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2" action="ppaction://hlinksldjump"/>
            <a:extLst>
              <a:ext uri="{FF2B5EF4-FFF2-40B4-BE49-F238E27FC236}">
                <a16:creationId xmlns:a16="http://schemas.microsoft.com/office/drawing/2014/main" id="{DFA351FA-4346-E201-5DBF-BC0D9E7C50E8}"/>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555" name="グループ化 554">
            <a:extLst>
              <a:ext uri="{FF2B5EF4-FFF2-40B4-BE49-F238E27FC236}">
                <a16:creationId xmlns:a16="http://schemas.microsoft.com/office/drawing/2014/main" id="{68F63C38-4AC8-51B7-7F7A-A3B7054586BF}"/>
              </a:ext>
            </a:extLst>
          </p:cNvPr>
          <p:cNvGrpSpPr/>
          <p:nvPr/>
        </p:nvGrpSpPr>
        <p:grpSpPr>
          <a:xfrm>
            <a:off x="3501299" y="1739467"/>
            <a:ext cx="5189402" cy="4310210"/>
            <a:chOff x="3501299" y="1739467"/>
            <a:chExt cx="5189402" cy="4310210"/>
          </a:xfrm>
        </p:grpSpPr>
        <p:sp>
          <p:nvSpPr>
            <p:cNvPr id="10" name="Google Shape;143;p2">
              <a:extLst>
                <a:ext uri="{FF2B5EF4-FFF2-40B4-BE49-F238E27FC236}">
                  <a16:creationId xmlns:a16="http://schemas.microsoft.com/office/drawing/2014/main" id="{4969F389-308B-6F5A-026C-AB75C6655F55}"/>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Google Shape;144;p2">
              <a:extLst>
                <a:ext uri="{FF2B5EF4-FFF2-40B4-BE49-F238E27FC236}">
                  <a16:creationId xmlns:a16="http://schemas.microsoft.com/office/drawing/2014/main" id="{B5BB9D70-EAB6-AE53-CE5E-38CC6359032B}"/>
                </a:ext>
              </a:extLst>
            </p:cNvPr>
            <p:cNvPicPr preferRelativeResize="0"/>
            <p:nvPr/>
          </p:nvPicPr>
          <p:blipFill>
            <a:blip r:embed="rId3">
              <a:alphaModFix/>
              <a:extLst>
                <a:ext uri="{28A0092B-C50C-407E-A947-70E740481C1C}">
                  <a14:useLocalDpi xmlns:a14="http://schemas.microsoft.com/office/drawing/2010/main" val="0"/>
                </a:ext>
              </a:extLst>
            </a:blip>
            <a:srcRect t="1296" b="12416"/>
            <a:stretch>
              <a:fillRect/>
            </a:stretch>
          </p:blipFill>
          <p:spPr>
            <a:xfrm>
              <a:off x="3600824" y="1853430"/>
              <a:ext cx="4990353" cy="2819841"/>
            </a:xfrm>
            <a:prstGeom prst="rect">
              <a:avLst/>
            </a:prstGeom>
            <a:noFill/>
            <a:ln>
              <a:noFill/>
            </a:ln>
          </p:spPr>
        </p:pic>
        <p:sp>
          <p:nvSpPr>
            <p:cNvPr id="13" name="Google Shape;111;p1">
              <a:extLst>
                <a:ext uri="{FF2B5EF4-FFF2-40B4-BE49-F238E27FC236}">
                  <a16:creationId xmlns:a16="http://schemas.microsoft.com/office/drawing/2014/main" id="{3B766365-3C98-8362-95CE-8C26CF8AB0A1}"/>
                </a:ext>
              </a:extLst>
            </p:cNvPr>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筑後広域公園</a:t>
              </a:r>
              <a:r>
                <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rPr>
                <a:t>BMX</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パーク</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ja-JP" altLang="en-US" b="1" spc="200" dirty="0">
                  <a:latin typeface="BIZ UDPゴシック" panose="020B0400000000000000" pitchFamily="50" charset="-128"/>
                  <a:ea typeface="BIZ UDPゴシック" panose="020B0400000000000000" pitchFamily="50" charset="-128"/>
                  <a:cs typeface="Arial"/>
                  <a:sym typeface="Arial"/>
                </a:rPr>
                <a:t>筑後市</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endParaRPr sz="2400" b="1" spc="200" dirty="0">
                <a:latin typeface="BIZ UDPゴシック" panose="020B0400000000000000" pitchFamily="50" charset="-128"/>
                <a:ea typeface="BIZ UDPゴシック" panose="020B0400000000000000" pitchFamily="50" charset="-128"/>
              </a:endParaRPr>
            </a:p>
          </p:txBody>
        </p:sp>
        <p:sp>
          <p:nvSpPr>
            <p:cNvPr id="9" name="Google Shape;111;p1">
              <a:extLst>
                <a:ext uri="{FF2B5EF4-FFF2-40B4-BE49-F238E27FC236}">
                  <a16:creationId xmlns:a16="http://schemas.microsoft.com/office/drawing/2014/main" id="{E53A8290-6B44-4515-2874-6822FD9EA705}"/>
                </a:ext>
              </a:extLst>
            </p:cNvPr>
            <p:cNvSpPr txBox="1"/>
            <p:nvPr/>
          </p:nvSpPr>
          <p:spPr>
            <a:xfrm>
              <a:off x="5673587" y="5253577"/>
              <a:ext cx="78115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ちくごし</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2" name="Google Shape;111;p1">
              <a:extLst>
                <a:ext uri="{FF2B5EF4-FFF2-40B4-BE49-F238E27FC236}">
                  <a16:creationId xmlns:a16="http://schemas.microsoft.com/office/drawing/2014/main" id="{6D13DC77-94B7-3389-71B3-6B3F9A1085F7}"/>
                </a:ext>
              </a:extLst>
            </p:cNvPr>
            <p:cNvSpPr txBox="1"/>
            <p:nvPr/>
          </p:nvSpPr>
          <p:spPr>
            <a:xfrm>
              <a:off x="4568588" y="4866110"/>
              <a:ext cx="1668439"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ちくごこういきこうえん</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482996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p:cTn id="7" dur="500" fill="hold"/>
                                        <p:tgtEl>
                                          <p:spTgt spid="555"/>
                                        </p:tgtEl>
                                        <p:attrNameLst>
                                          <p:attrName>ppt_w</p:attrName>
                                        </p:attrNameLst>
                                      </p:cBhvr>
                                      <p:tavLst>
                                        <p:tav tm="0">
                                          <p:val>
                                            <p:fltVal val="0"/>
                                          </p:val>
                                        </p:tav>
                                        <p:tav tm="100000">
                                          <p:val>
                                            <p:strVal val="#ppt_w"/>
                                          </p:val>
                                        </p:tav>
                                      </p:tavLst>
                                    </p:anim>
                                    <p:anim calcmode="lin" valueType="num">
                                      <p:cBhvr>
                                        <p:cTn id="8" dur="500" fill="hold"/>
                                        <p:tgtEl>
                                          <p:spTgt spid="5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DDA1-C10B-548D-189B-EE1C6609C425}"/>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B03AAC8E-239E-1BBA-8E33-CB7C4BBA8D8D}"/>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B8F988D0-2FCB-87CD-3260-4023C1CDB129}"/>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C4350EC1-54CE-8413-C1E4-DE8B1489247A}"/>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3641E53D-59D1-87F3-AF0A-A3ED826D8FA4}"/>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492FDB46-AE76-0105-554A-9EF960895600}"/>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07A42683-FC6E-2E26-F1C6-7B4EAF8376BE}"/>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2965B9AE-BA96-49DB-ECF8-6AA39C670118}"/>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41EE1B1D-BA85-20D0-0CB2-4466A170A6D3}"/>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0C0705C1-433F-C6D4-FF38-D8BF80186B07}"/>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D3CF0785-30A7-DC16-BBF1-BC18B4582BEC}"/>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0906056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0C4C1-7129-89ED-52D2-2C6462D5AE9C}"/>
            </a:ext>
          </a:extLst>
        </p:cNvPr>
        <p:cNvGrpSpPr/>
        <p:nvPr/>
      </p:nvGrpSpPr>
      <p:grpSpPr>
        <a:xfrm>
          <a:off x="0" y="0"/>
          <a:ext cx="0" cy="0"/>
          <a:chOff x="0" y="0"/>
          <a:chExt cx="0" cy="0"/>
        </a:xfrm>
      </p:grpSpPr>
      <p:sp>
        <p:nvSpPr>
          <p:cNvPr id="369" name="Google Shape;115;p1">
            <a:hlinkClick r:id="rId2" action="ppaction://hlinksldjump"/>
            <a:extLst>
              <a:ext uri="{FF2B5EF4-FFF2-40B4-BE49-F238E27FC236}">
                <a16:creationId xmlns:a16="http://schemas.microsoft.com/office/drawing/2014/main" id="{82493C32-6D33-684A-33B2-35A20E8A214C}"/>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8" name="楕円 557">
            <a:extLst>
              <a:ext uri="{FF2B5EF4-FFF2-40B4-BE49-F238E27FC236}">
                <a16:creationId xmlns:a16="http://schemas.microsoft.com/office/drawing/2014/main" id="{736C358B-D325-AE2C-A5D5-84EED0E4E77D}"/>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5" name="グループ化 554">
            <a:extLst>
              <a:ext uri="{FF2B5EF4-FFF2-40B4-BE49-F238E27FC236}">
                <a16:creationId xmlns:a16="http://schemas.microsoft.com/office/drawing/2014/main" id="{B5180383-CE29-FBB8-F6ED-FABB1E97C4E4}"/>
              </a:ext>
            </a:extLst>
          </p:cNvPr>
          <p:cNvGrpSpPr/>
          <p:nvPr/>
        </p:nvGrpSpPr>
        <p:grpSpPr>
          <a:xfrm>
            <a:off x="3501299" y="1739467"/>
            <a:ext cx="5189402" cy="4310210"/>
            <a:chOff x="3501299" y="1739467"/>
            <a:chExt cx="5189402" cy="4310210"/>
          </a:xfrm>
        </p:grpSpPr>
        <p:sp>
          <p:nvSpPr>
            <p:cNvPr id="10" name="Google Shape;143;p2">
              <a:extLst>
                <a:ext uri="{FF2B5EF4-FFF2-40B4-BE49-F238E27FC236}">
                  <a16:creationId xmlns:a16="http://schemas.microsoft.com/office/drawing/2014/main" id="{4AD11429-8F23-9678-7D25-E9705E0FB5D2}"/>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Google Shape;144;p2">
              <a:extLst>
                <a:ext uri="{FF2B5EF4-FFF2-40B4-BE49-F238E27FC236}">
                  <a16:creationId xmlns:a16="http://schemas.microsoft.com/office/drawing/2014/main" id="{E186EC8E-41E5-7611-4FF0-3E3D7790D1F0}"/>
                </a:ext>
              </a:extLst>
            </p:cNvPr>
            <p:cNvPicPr preferRelativeResize="0"/>
            <p:nvPr/>
          </p:nvPicPr>
          <p:blipFill>
            <a:blip r:embed="rId3">
              <a:alphaModFix/>
              <a:extLst>
                <a:ext uri="{28A0092B-C50C-407E-A947-70E740481C1C}">
                  <a14:useLocalDpi xmlns:a14="http://schemas.microsoft.com/office/drawing/2010/main" val="0"/>
                </a:ext>
              </a:extLst>
            </a:blip>
            <a:srcRect t="7621" b="7621"/>
            <a:stretch/>
          </p:blipFill>
          <p:spPr>
            <a:xfrm>
              <a:off x="3600824" y="1853430"/>
              <a:ext cx="4990353" cy="2819841"/>
            </a:xfrm>
            <a:prstGeom prst="rect">
              <a:avLst/>
            </a:prstGeom>
            <a:noFill/>
            <a:ln>
              <a:noFill/>
            </a:ln>
          </p:spPr>
        </p:pic>
        <p:sp>
          <p:nvSpPr>
            <p:cNvPr id="13" name="Google Shape;111;p1">
              <a:extLst>
                <a:ext uri="{FF2B5EF4-FFF2-40B4-BE49-F238E27FC236}">
                  <a16:creationId xmlns:a16="http://schemas.microsoft.com/office/drawing/2014/main" id="{25FE69A0-7927-8F7C-A5B2-4FCC3D7F51F3}"/>
                </a:ext>
              </a:extLst>
            </p:cNvPr>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大牟田市総合体育館「おおむたアリーナ」</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（大牟田市）</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p:txBody>
        </p:sp>
        <p:sp>
          <p:nvSpPr>
            <p:cNvPr id="9" name="Google Shape;111;p1">
              <a:extLst>
                <a:ext uri="{FF2B5EF4-FFF2-40B4-BE49-F238E27FC236}">
                  <a16:creationId xmlns:a16="http://schemas.microsoft.com/office/drawing/2014/main" id="{F38AC0BA-E278-582A-C1A1-BD8E1AE6F08E}"/>
                </a:ext>
              </a:extLst>
            </p:cNvPr>
            <p:cNvSpPr txBox="1"/>
            <p:nvPr/>
          </p:nvSpPr>
          <p:spPr>
            <a:xfrm>
              <a:off x="5566479" y="5253577"/>
              <a:ext cx="1025681"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a:latin typeface="BIZ UDPゴシック" panose="020B0400000000000000" pitchFamily="50" charset="-128"/>
                  <a:ea typeface="BIZ UDPゴシック" panose="020B0400000000000000" pitchFamily="50" charset="-128"/>
                  <a:cs typeface="Arial"/>
                  <a:sym typeface="Arial"/>
                </a:rPr>
                <a:t>おおむたし</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14" name="Google Shape;111;p1">
              <a:extLst>
                <a:ext uri="{FF2B5EF4-FFF2-40B4-BE49-F238E27FC236}">
                  <a16:creationId xmlns:a16="http://schemas.microsoft.com/office/drawing/2014/main" id="{25E8AB7C-69A9-78C5-4355-F6B6A701DFFA}"/>
                </a:ext>
              </a:extLst>
            </p:cNvPr>
            <p:cNvSpPr txBox="1"/>
            <p:nvPr/>
          </p:nvSpPr>
          <p:spPr>
            <a:xfrm>
              <a:off x="3814250" y="4866110"/>
              <a:ext cx="103826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おおむたし</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554" name="Google Shape;111;p1">
              <a:extLst>
                <a:ext uri="{FF2B5EF4-FFF2-40B4-BE49-F238E27FC236}">
                  <a16:creationId xmlns:a16="http://schemas.microsoft.com/office/drawing/2014/main" id="{8EBC09A7-618D-989A-B3BE-098A637218E1}"/>
                </a:ext>
              </a:extLst>
            </p:cNvPr>
            <p:cNvSpPr txBox="1"/>
            <p:nvPr/>
          </p:nvSpPr>
          <p:spPr>
            <a:xfrm>
              <a:off x="4761587" y="4866110"/>
              <a:ext cx="1427844"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そうごうたいいくかん 　</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3871356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p:cTn id="7" dur="500" fill="hold"/>
                                        <p:tgtEl>
                                          <p:spTgt spid="555"/>
                                        </p:tgtEl>
                                        <p:attrNameLst>
                                          <p:attrName>ppt_w</p:attrName>
                                        </p:attrNameLst>
                                      </p:cBhvr>
                                      <p:tavLst>
                                        <p:tav tm="0">
                                          <p:val>
                                            <p:fltVal val="0"/>
                                          </p:val>
                                        </p:tav>
                                        <p:tav tm="100000">
                                          <p:val>
                                            <p:strVal val="#ppt_w"/>
                                          </p:val>
                                        </p:tav>
                                      </p:tavLst>
                                    </p:anim>
                                    <p:anim calcmode="lin" valueType="num">
                                      <p:cBhvr>
                                        <p:cTn id="8" dur="500" fill="hold"/>
                                        <p:tgtEl>
                                          <p:spTgt spid="5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E62A-477F-5209-6027-FC527E328432}"/>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05375412-C2DF-D74F-2551-8A2A045B0C49}"/>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B1684819-8F39-7CAE-4587-9430746ADE61}"/>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AD0E140A-621A-FAEF-B0BE-66759AF923EF}"/>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BD9DFF07-6F21-8E32-86A5-AA69939F2E2F}"/>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D63BEC32-B7C1-858C-1110-46068A8C4745}"/>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DD963C17-75D8-08BE-3B1E-EE852BA5EF2C}"/>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74C49F0A-85D3-B26B-A759-830FB82BB143}"/>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C8E851E7-F01F-E36B-4CB3-6FC3F396D66A}"/>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4DCE85BC-14CB-D257-3604-F7A721EF68CD}"/>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B8D517FA-C2B1-179F-5A26-5018200F78EE}"/>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1221264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3FE0-4F87-58D8-3DA0-D92B02F926BA}"/>
            </a:ext>
          </a:extLst>
        </p:cNvPr>
        <p:cNvGrpSpPr/>
        <p:nvPr/>
      </p:nvGrpSpPr>
      <p:grpSpPr>
        <a:xfrm>
          <a:off x="0" y="0"/>
          <a:ext cx="0" cy="0"/>
          <a:chOff x="0" y="0"/>
          <a:chExt cx="0" cy="0"/>
        </a:xfrm>
      </p:grpSpPr>
      <p:sp>
        <p:nvSpPr>
          <p:cNvPr id="369" name="Google Shape;115;p1">
            <a:hlinkClick r:id="rId2" action="ppaction://hlinksldjump"/>
            <a:extLst>
              <a:ext uri="{FF2B5EF4-FFF2-40B4-BE49-F238E27FC236}">
                <a16:creationId xmlns:a16="http://schemas.microsoft.com/office/drawing/2014/main" id="{2FE9C043-96EF-4AB0-2FE5-F488670CF849}"/>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extLst>
              <a:ext uri="{FF2B5EF4-FFF2-40B4-BE49-F238E27FC236}">
                <a16:creationId xmlns:a16="http://schemas.microsoft.com/office/drawing/2014/main" id="{50464A7A-185B-4543-6E4A-652609F78226}"/>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7" name="グループ化 556">
            <a:extLst>
              <a:ext uri="{FF2B5EF4-FFF2-40B4-BE49-F238E27FC236}">
                <a16:creationId xmlns:a16="http://schemas.microsoft.com/office/drawing/2014/main" id="{3BEFAFB2-6E09-5449-91F8-61EDC945471C}"/>
              </a:ext>
            </a:extLst>
          </p:cNvPr>
          <p:cNvGrpSpPr/>
          <p:nvPr/>
        </p:nvGrpSpPr>
        <p:grpSpPr>
          <a:xfrm>
            <a:off x="3501299" y="1739467"/>
            <a:ext cx="5189402" cy="4310210"/>
            <a:chOff x="3501299" y="1739467"/>
            <a:chExt cx="5189402" cy="4310210"/>
          </a:xfrm>
        </p:grpSpPr>
        <p:sp>
          <p:nvSpPr>
            <p:cNvPr id="10" name="Google Shape;143;p2">
              <a:extLst>
                <a:ext uri="{FF2B5EF4-FFF2-40B4-BE49-F238E27FC236}">
                  <a16:creationId xmlns:a16="http://schemas.microsoft.com/office/drawing/2014/main" id="{3362DF9E-30C0-3532-BB7D-347B8501576E}"/>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Google Shape;144;p2">
              <a:extLst>
                <a:ext uri="{FF2B5EF4-FFF2-40B4-BE49-F238E27FC236}">
                  <a16:creationId xmlns:a16="http://schemas.microsoft.com/office/drawing/2014/main" id="{8EB70E78-6549-34FC-7943-316151961533}"/>
                </a:ext>
              </a:extLst>
            </p:cNvPr>
            <p:cNvPicPr preferRelativeResize="0"/>
            <p:nvPr/>
          </p:nvPicPr>
          <p:blipFill>
            <a:blip r:embed="rId3">
              <a:alphaModFix/>
              <a:extLst>
                <a:ext uri="{28A0092B-C50C-407E-A947-70E740481C1C}">
                  <a14:useLocalDpi xmlns:a14="http://schemas.microsoft.com/office/drawing/2010/main" val="0"/>
                </a:ext>
              </a:extLst>
            </a:blip>
            <a:srcRect t="10028" b="5456"/>
            <a:stretch>
              <a:fillRect/>
            </a:stretch>
          </p:blipFill>
          <p:spPr>
            <a:xfrm>
              <a:off x="3600824" y="1853430"/>
              <a:ext cx="4990353" cy="2819841"/>
            </a:xfrm>
            <a:prstGeom prst="rect">
              <a:avLst/>
            </a:prstGeom>
            <a:noFill/>
            <a:ln>
              <a:noFill/>
            </a:ln>
          </p:spPr>
        </p:pic>
        <p:sp>
          <p:nvSpPr>
            <p:cNvPr id="13" name="Google Shape;111;p1">
              <a:extLst>
                <a:ext uri="{FF2B5EF4-FFF2-40B4-BE49-F238E27FC236}">
                  <a16:creationId xmlns:a16="http://schemas.microsoft.com/office/drawing/2014/main" id="{C446A33A-0127-790D-1F8B-DFCC46BCACE1}"/>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レジャープールアクアシアン </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（芦屋町）</a:t>
              </a:r>
              <a:endParaRPr sz="2400" b="1" spc="200" dirty="0">
                <a:latin typeface="BIZ UDPゴシック" panose="020B0400000000000000" pitchFamily="50" charset="-128"/>
                <a:ea typeface="BIZ UDPゴシック" panose="020B0400000000000000" pitchFamily="50" charset="-128"/>
              </a:endParaRPr>
            </a:p>
          </p:txBody>
        </p:sp>
        <p:sp>
          <p:nvSpPr>
            <p:cNvPr id="9" name="Google Shape;111;p1">
              <a:extLst>
                <a:ext uri="{FF2B5EF4-FFF2-40B4-BE49-F238E27FC236}">
                  <a16:creationId xmlns:a16="http://schemas.microsoft.com/office/drawing/2014/main" id="{C0D9C9D7-30A0-DA38-25BA-1F843B75C6B0}"/>
                </a:ext>
              </a:extLst>
            </p:cNvPr>
            <p:cNvSpPr txBox="1"/>
            <p:nvPr/>
          </p:nvSpPr>
          <p:spPr>
            <a:xfrm>
              <a:off x="5648398" y="5253577"/>
              <a:ext cx="895204"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あしやまち</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3030292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7"/>
                                        </p:tgtEl>
                                        <p:attrNameLst>
                                          <p:attrName>style.visibility</p:attrName>
                                        </p:attrNameLst>
                                      </p:cBhvr>
                                      <p:to>
                                        <p:strVal val="visible"/>
                                      </p:to>
                                    </p:set>
                                    <p:anim calcmode="lin" valueType="num">
                                      <p:cBhvr>
                                        <p:cTn id="7" dur="500" fill="hold"/>
                                        <p:tgtEl>
                                          <p:spTgt spid="557"/>
                                        </p:tgtEl>
                                        <p:attrNameLst>
                                          <p:attrName>ppt_w</p:attrName>
                                        </p:attrNameLst>
                                      </p:cBhvr>
                                      <p:tavLst>
                                        <p:tav tm="0">
                                          <p:val>
                                            <p:fltVal val="0"/>
                                          </p:val>
                                        </p:tav>
                                        <p:tav tm="100000">
                                          <p:val>
                                            <p:strVal val="#ppt_w"/>
                                          </p:val>
                                        </p:tav>
                                      </p:tavLst>
                                    </p:anim>
                                    <p:anim calcmode="lin" valueType="num">
                                      <p:cBhvr>
                                        <p:cTn id="8" dur="500" fill="hold"/>
                                        <p:tgtEl>
                                          <p:spTgt spid="5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771E-1960-9CC0-FDE6-0DCA7B8F7C91}"/>
            </a:ext>
          </a:extLst>
        </p:cNvPr>
        <p:cNvGrpSpPr/>
        <p:nvPr/>
      </p:nvGrpSpPr>
      <p:grpSpPr>
        <a:xfrm>
          <a:off x="0" y="0"/>
          <a:ext cx="0" cy="0"/>
          <a:chOff x="0" y="0"/>
          <a:chExt cx="0" cy="0"/>
        </a:xfrm>
      </p:grpSpPr>
      <p:grpSp>
        <p:nvGrpSpPr>
          <p:cNvPr id="77" name="グループ化 76">
            <a:extLst>
              <a:ext uri="{FF2B5EF4-FFF2-40B4-BE49-F238E27FC236}">
                <a16:creationId xmlns:a16="http://schemas.microsoft.com/office/drawing/2014/main" id="{02691224-2C89-BC4F-5116-D8FE0C5D67BD}"/>
              </a:ext>
            </a:extLst>
          </p:cNvPr>
          <p:cNvGrpSpPr/>
          <p:nvPr/>
        </p:nvGrpSpPr>
        <p:grpSpPr>
          <a:xfrm>
            <a:off x="533400" y="298939"/>
            <a:ext cx="11125200" cy="6406661"/>
            <a:chOff x="533400" y="298939"/>
            <a:chExt cx="11125200" cy="6406661"/>
          </a:xfrm>
        </p:grpSpPr>
        <p:sp>
          <p:nvSpPr>
            <p:cNvPr id="2" name="四角形: 角を丸くする 1">
              <a:extLst>
                <a:ext uri="{FF2B5EF4-FFF2-40B4-BE49-F238E27FC236}">
                  <a16:creationId xmlns:a16="http://schemas.microsoft.com/office/drawing/2014/main" id="{A020ADE1-5DF6-30E2-B90E-C209422BA541}"/>
                </a:ext>
              </a:extLst>
            </p:cNvPr>
            <p:cNvSpPr/>
            <p:nvPr/>
          </p:nvSpPr>
          <p:spPr>
            <a:xfrm>
              <a:off x="533400" y="298939"/>
              <a:ext cx="11125200" cy="6406661"/>
            </a:xfrm>
            <a:prstGeom prst="roundRect">
              <a:avLst>
                <a:gd name="adj" fmla="val 2929"/>
              </a:avLst>
            </a:prstGeom>
            <a:solidFill>
              <a:srgbClr val="FCE3C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Google Shape;111;p1">
              <a:extLst>
                <a:ext uri="{FF2B5EF4-FFF2-40B4-BE49-F238E27FC236}">
                  <a16:creationId xmlns:a16="http://schemas.microsoft.com/office/drawing/2014/main" id="{01F083F8-B1ED-D483-0D6B-CA70DCEECBEC}"/>
                </a:ext>
              </a:extLst>
            </p:cNvPr>
            <p:cNvSpPr txBox="1"/>
            <p:nvPr/>
          </p:nvSpPr>
          <p:spPr>
            <a:xfrm>
              <a:off x="5113658" y="522845"/>
              <a:ext cx="193720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3600" b="1" i="0" u="none" strike="noStrike" cap="none" spc="300" dirty="0">
                  <a:latin typeface="BIZ UDPゴシック" panose="020B0400000000000000" pitchFamily="50" charset="-128"/>
                  <a:ea typeface="BIZ UDPゴシック" panose="020B0400000000000000" pitchFamily="50" charset="-128"/>
                  <a:cs typeface="Arial"/>
                  <a:sym typeface="Arial"/>
                </a:rPr>
                <a:t>目　次</a:t>
              </a:r>
              <a:endParaRPr sz="4400" b="1" spc="300" dirty="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785EF78F-3668-E77E-FA60-3A55E9E0DC8C}"/>
                </a:ext>
              </a:extLst>
            </p:cNvPr>
            <p:cNvSpPr/>
            <p:nvPr/>
          </p:nvSpPr>
          <p:spPr>
            <a:xfrm>
              <a:off x="1028334" y="1249667"/>
              <a:ext cx="10135333" cy="5203384"/>
            </a:xfrm>
            <a:prstGeom prst="roundRect">
              <a:avLst>
                <a:gd name="adj" fmla="val 3140"/>
              </a:avLst>
            </a:prstGeom>
            <a:solidFill>
              <a:srgbClr val="FBFBE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F8479A85-17A7-E31B-11F8-93A08738AAAF}"/>
                </a:ext>
              </a:extLst>
            </p:cNvPr>
            <p:cNvGrpSpPr/>
            <p:nvPr/>
          </p:nvGrpSpPr>
          <p:grpSpPr>
            <a:xfrm>
              <a:off x="885001" y="485036"/>
              <a:ext cx="10421999" cy="540726"/>
              <a:chOff x="989135" y="766396"/>
              <a:chExt cx="10421999" cy="540726"/>
            </a:xfrm>
          </p:grpSpPr>
          <p:pic>
            <p:nvPicPr>
              <p:cNvPr id="6" name="グラフィックス 5">
                <a:extLst>
                  <a:ext uri="{FF2B5EF4-FFF2-40B4-BE49-F238E27FC236}">
                    <a16:creationId xmlns:a16="http://schemas.microsoft.com/office/drawing/2014/main" id="{9CC24E00-C570-060B-8A1E-1B1E6837E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135" y="766396"/>
                <a:ext cx="540726" cy="540726"/>
              </a:xfrm>
              <a:prstGeom prst="rect">
                <a:avLst/>
              </a:prstGeom>
            </p:spPr>
          </p:pic>
          <p:pic>
            <p:nvPicPr>
              <p:cNvPr id="13" name="グラフィックス 12">
                <a:extLst>
                  <a:ext uri="{FF2B5EF4-FFF2-40B4-BE49-F238E27FC236}">
                    <a16:creationId xmlns:a16="http://schemas.microsoft.com/office/drawing/2014/main" id="{5DF16CAF-5431-56BD-39F6-F5FBCD9748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870408" y="766396"/>
                <a:ext cx="540726" cy="540726"/>
              </a:xfrm>
              <a:prstGeom prst="rect">
                <a:avLst/>
              </a:prstGeom>
            </p:spPr>
          </p:pic>
        </p:grpSp>
        <p:grpSp>
          <p:nvGrpSpPr>
            <p:cNvPr id="12" name="グループ化 11">
              <a:extLst>
                <a:ext uri="{FF2B5EF4-FFF2-40B4-BE49-F238E27FC236}">
                  <a16:creationId xmlns:a16="http://schemas.microsoft.com/office/drawing/2014/main" id="{FB70FDF7-7A46-27AA-A01F-A62A1E19F8D3}"/>
                </a:ext>
              </a:extLst>
            </p:cNvPr>
            <p:cNvGrpSpPr/>
            <p:nvPr/>
          </p:nvGrpSpPr>
          <p:grpSpPr>
            <a:xfrm>
              <a:off x="2233881" y="1321736"/>
              <a:ext cx="8220633" cy="523180"/>
              <a:chOff x="1893907" y="1470054"/>
              <a:chExt cx="8220633" cy="523180"/>
            </a:xfrm>
          </p:grpSpPr>
          <p:sp>
            <p:nvSpPr>
              <p:cNvPr id="39" name="Google Shape;111;p1">
                <a:extLst>
                  <a:ext uri="{FF2B5EF4-FFF2-40B4-BE49-F238E27FC236}">
                    <a16:creationId xmlns:a16="http://schemas.microsoft.com/office/drawing/2014/main" id="{15CE71F9-47F9-6F77-E7CB-E09FD5DFF159}"/>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税金って何だろう？</a:t>
                </a:r>
                <a:endPar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endParaRPr>
              </a:p>
            </p:txBody>
          </p:sp>
          <p:sp>
            <p:nvSpPr>
              <p:cNvPr id="40" name="Google Shape;111;p1">
                <a:extLst>
                  <a:ext uri="{FF2B5EF4-FFF2-40B4-BE49-F238E27FC236}">
                    <a16:creationId xmlns:a16="http://schemas.microsoft.com/office/drawing/2014/main" id="{9509DDC1-93C3-052C-994E-176E53949E7A}"/>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1.</a:t>
                </a:r>
              </a:p>
            </p:txBody>
          </p:sp>
        </p:grpSp>
        <p:grpSp>
          <p:nvGrpSpPr>
            <p:cNvPr id="41" name="グループ化 40">
              <a:extLst>
                <a:ext uri="{FF2B5EF4-FFF2-40B4-BE49-F238E27FC236}">
                  <a16:creationId xmlns:a16="http://schemas.microsoft.com/office/drawing/2014/main" id="{7E406090-9701-1380-B34A-752952D3B8BE}"/>
                </a:ext>
              </a:extLst>
            </p:cNvPr>
            <p:cNvGrpSpPr/>
            <p:nvPr/>
          </p:nvGrpSpPr>
          <p:grpSpPr>
            <a:xfrm>
              <a:off x="2233881" y="1827110"/>
              <a:ext cx="8220633" cy="523180"/>
              <a:chOff x="1893907" y="1470054"/>
              <a:chExt cx="8220633" cy="523180"/>
            </a:xfrm>
          </p:grpSpPr>
          <p:sp>
            <p:nvSpPr>
              <p:cNvPr id="42" name="Google Shape;111;p1">
                <a:extLst>
                  <a:ext uri="{FF2B5EF4-FFF2-40B4-BE49-F238E27FC236}">
                    <a16:creationId xmlns:a16="http://schemas.microsoft.com/office/drawing/2014/main" id="{763C2975-1353-AF16-D3AA-4D45AC8CAC92}"/>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税金クイズ</a:t>
                </a:r>
              </a:p>
            </p:txBody>
          </p:sp>
          <p:sp>
            <p:nvSpPr>
              <p:cNvPr id="43" name="Google Shape;111;p1">
                <a:extLst>
                  <a:ext uri="{FF2B5EF4-FFF2-40B4-BE49-F238E27FC236}">
                    <a16:creationId xmlns:a16="http://schemas.microsoft.com/office/drawing/2014/main" id="{AD20080C-7E9F-E900-15E4-A1F2F257EE12}"/>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2.</a:t>
                </a:r>
              </a:p>
            </p:txBody>
          </p:sp>
        </p:grpSp>
        <p:grpSp>
          <p:nvGrpSpPr>
            <p:cNvPr id="44" name="グループ化 43">
              <a:extLst>
                <a:ext uri="{FF2B5EF4-FFF2-40B4-BE49-F238E27FC236}">
                  <a16:creationId xmlns:a16="http://schemas.microsoft.com/office/drawing/2014/main" id="{3FBD40AA-462F-9E10-0262-D21BBE545464}"/>
                </a:ext>
              </a:extLst>
            </p:cNvPr>
            <p:cNvGrpSpPr/>
            <p:nvPr/>
          </p:nvGrpSpPr>
          <p:grpSpPr>
            <a:xfrm>
              <a:off x="2233881" y="2837858"/>
              <a:ext cx="8220633" cy="523180"/>
              <a:chOff x="1893907" y="1470054"/>
              <a:chExt cx="8220633" cy="523180"/>
            </a:xfrm>
          </p:grpSpPr>
          <p:sp>
            <p:nvSpPr>
              <p:cNvPr id="45" name="Google Shape;111;p1">
                <a:extLst>
                  <a:ext uri="{FF2B5EF4-FFF2-40B4-BE49-F238E27FC236}">
                    <a16:creationId xmlns:a16="http://schemas.microsoft.com/office/drawing/2014/main" id="{E5558877-2880-F872-B432-A73442CD5E08}"/>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sp>
            <p:nvSpPr>
              <p:cNvPr id="46" name="Google Shape;111;p1">
                <a:extLst>
                  <a:ext uri="{FF2B5EF4-FFF2-40B4-BE49-F238E27FC236}">
                    <a16:creationId xmlns:a16="http://schemas.microsoft.com/office/drawing/2014/main" id="{B47ACE55-C385-E202-8F3C-ADBB41141236}"/>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4.</a:t>
                </a:r>
              </a:p>
            </p:txBody>
          </p:sp>
        </p:grpSp>
        <p:grpSp>
          <p:nvGrpSpPr>
            <p:cNvPr id="47" name="グループ化 46">
              <a:extLst>
                <a:ext uri="{FF2B5EF4-FFF2-40B4-BE49-F238E27FC236}">
                  <a16:creationId xmlns:a16="http://schemas.microsoft.com/office/drawing/2014/main" id="{2BFFD708-3FE9-15EC-FEEA-AA8D4BB6599B}"/>
                </a:ext>
              </a:extLst>
            </p:cNvPr>
            <p:cNvGrpSpPr/>
            <p:nvPr/>
          </p:nvGrpSpPr>
          <p:grpSpPr>
            <a:xfrm>
              <a:off x="2233881" y="2332484"/>
              <a:ext cx="8220633" cy="523180"/>
              <a:chOff x="1893907" y="1470054"/>
              <a:chExt cx="8220633" cy="523180"/>
            </a:xfrm>
          </p:grpSpPr>
          <p:sp>
            <p:nvSpPr>
              <p:cNvPr id="48" name="Google Shape;111;p1">
                <a:extLst>
                  <a:ext uri="{FF2B5EF4-FFF2-40B4-BE49-F238E27FC236}">
                    <a16:creationId xmlns:a16="http://schemas.microsoft.com/office/drawing/2014/main" id="{4D5E55B4-D524-ADD3-1BDC-C962D002B3E8}"/>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sp>
            <p:nvSpPr>
              <p:cNvPr id="49" name="Google Shape;111;p1">
                <a:extLst>
                  <a:ext uri="{FF2B5EF4-FFF2-40B4-BE49-F238E27FC236}">
                    <a16:creationId xmlns:a16="http://schemas.microsoft.com/office/drawing/2014/main" id="{653A42D0-702A-5671-6469-927FDE6143B1}"/>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3.</a:t>
                </a:r>
              </a:p>
            </p:txBody>
          </p:sp>
        </p:grpSp>
        <p:grpSp>
          <p:nvGrpSpPr>
            <p:cNvPr id="50" name="グループ化 49">
              <a:extLst>
                <a:ext uri="{FF2B5EF4-FFF2-40B4-BE49-F238E27FC236}">
                  <a16:creationId xmlns:a16="http://schemas.microsoft.com/office/drawing/2014/main" id="{FFDA03AC-6583-0A7A-B7D1-89DDD2CF6702}"/>
                </a:ext>
              </a:extLst>
            </p:cNvPr>
            <p:cNvGrpSpPr/>
            <p:nvPr/>
          </p:nvGrpSpPr>
          <p:grpSpPr>
            <a:xfrm>
              <a:off x="2233881" y="3343232"/>
              <a:ext cx="8220633" cy="523180"/>
              <a:chOff x="1893907" y="1470054"/>
              <a:chExt cx="8220633" cy="523180"/>
            </a:xfrm>
          </p:grpSpPr>
          <p:sp>
            <p:nvSpPr>
              <p:cNvPr id="51" name="Google Shape;111;p1">
                <a:extLst>
                  <a:ext uri="{FF2B5EF4-FFF2-40B4-BE49-F238E27FC236}">
                    <a16:creationId xmlns:a16="http://schemas.microsoft.com/office/drawing/2014/main" id="{5C6E5680-86C6-AA95-4DCB-C2489E382A09}"/>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sp>
            <p:nvSpPr>
              <p:cNvPr id="52" name="Google Shape;111;p1">
                <a:extLst>
                  <a:ext uri="{FF2B5EF4-FFF2-40B4-BE49-F238E27FC236}">
                    <a16:creationId xmlns:a16="http://schemas.microsoft.com/office/drawing/2014/main" id="{7B4DFE18-1CA3-3FF2-95EC-A011CF72E444}"/>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5.</a:t>
                </a:r>
              </a:p>
            </p:txBody>
          </p:sp>
        </p:grpSp>
        <p:grpSp>
          <p:nvGrpSpPr>
            <p:cNvPr id="53" name="グループ化 52">
              <a:extLst>
                <a:ext uri="{FF2B5EF4-FFF2-40B4-BE49-F238E27FC236}">
                  <a16:creationId xmlns:a16="http://schemas.microsoft.com/office/drawing/2014/main" id="{9D3E67F5-9637-A8A6-88D8-0075201DBEBC}"/>
                </a:ext>
              </a:extLst>
            </p:cNvPr>
            <p:cNvGrpSpPr/>
            <p:nvPr/>
          </p:nvGrpSpPr>
          <p:grpSpPr>
            <a:xfrm>
              <a:off x="2233881" y="3848606"/>
              <a:ext cx="8220633" cy="523180"/>
              <a:chOff x="1893907" y="1470054"/>
              <a:chExt cx="8220633" cy="523180"/>
            </a:xfrm>
          </p:grpSpPr>
          <p:sp>
            <p:nvSpPr>
              <p:cNvPr id="54" name="Google Shape;111;p1">
                <a:extLst>
                  <a:ext uri="{FF2B5EF4-FFF2-40B4-BE49-F238E27FC236}">
                    <a16:creationId xmlns:a16="http://schemas.microsoft.com/office/drawing/2014/main" id="{9EE579C5-955D-3468-7980-14306D1C5DF0}"/>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税金は何のためにあるのだろう？</a:t>
                </a:r>
              </a:p>
            </p:txBody>
          </p:sp>
          <p:sp>
            <p:nvSpPr>
              <p:cNvPr id="55" name="Google Shape;111;p1">
                <a:extLst>
                  <a:ext uri="{FF2B5EF4-FFF2-40B4-BE49-F238E27FC236}">
                    <a16:creationId xmlns:a16="http://schemas.microsoft.com/office/drawing/2014/main" id="{1D4674B9-0224-3ACF-2952-035A4F20DB9B}"/>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6.</a:t>
                </a:r>
              </a:p>
            </p:txBody>
          </p:sp>
        </p:grpSp>
        <p:grpSp>
          <p:nvGrpSpPr>
            <p:cNvPr id="56" name="グループ化 55">
              <a:extLst>
                <a:ext uri="{FF2B5EF4-FFF2-40B4-BE49-F238E27FC236}">
                  <a16:creationId xmlns:a16="http://schemas.microsoft.com/office/drawing/2014/main" id="{38C87C73-7821-4918-2545-5F972DF14225}"/>
                </a:ext>
              </a:extLst>
            </p:cNvPr>
            <p:cNvGrpSpPr/>
            <p:nvPr/>
          </p:nvGrpSpPr>
          <p:grpSpPr>
            <a:xfrm>
              <a:off x="2233881" y="4345077"/>
              <a:ext cx="8220633" cy="523180"/>
              <a:chOff x="1893907" y="1470054"/>
              <a:chExt cx="8220633" cy="523180"/>
            </a:xfrm>
          </p:grpSpPr>
          <p:sp>
            <p:nvSpPr>
              <p:cNvPr id="57" name="Google Shape;111;p1">
                <a:extLst>
                  <a:ext uri="{FF2B5EF4-FFF2-40B4-BE49-F238E27FC236}">
                    <a16:creationId xmlns:a16="http://schemas.microsoft.com/office/drawing/2014/main" id="{C88C7CA1-E794-53F3-9992-6773572DB347}"/>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税金の使いみちはどうやって</a:t>
                </a:r>
                <a:r>
                  <a:rPr lang="ja-JP" altLang="en-US" sz="2000" b="1" spc="300" dirty="0">
                    <a:latin typeface="BIZ UDPゴシック" panose="020B0400000000000000" pitchFamily="50" charset="-128"/>
                    <a:ea typeface="BIZ UDPゴシック" panose="020B0400000000000000" pitchFamily="50" charset="-128"/>
                    <a:cs typeface="Arial"/>
                    <a:sym typeface="Arial"/>
                  </a:rPr>
                  <a:t>決まる</a:t>
                </a: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のだろう？</a:t>
                </a:r>
              </a:p>
            </p:txBody>
          </p:sp>
          <p:sp>
            <p:nvSpPr>
              <p:cNvPr id="58" name="Google Shape;111;p1">
                <a:extLst>
                  <a:ext uri="{FF2B5EF4-FFF2-40B4-BE49-F238E27FC236}">
                    <a16:creationId xmlns:a16="http://schemas.microsoft.com/office/drawing/2014/main" id="{3B78EB1F-5A7F-C3E4-4F48-559148F4A6C8}"/>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7.</a:t>
                </a:r>
              </a:p>
            </p:txBody>
          </p:sp>
        </p:grpSp>
        <p:grpSp>
          <p:nvGrpSpPr>
            <p:cNvPr id="59" name="グループ化 58">
              <a:extLst>
                <a:ext uri="{FF2B5EF4-FFF2-40B4-BE49-F238E27FC236}">
                  <a16:creationId xmlns:a16="http://schemas.microsoft.com/office/drawing/2014/main" id="{99DCC3E2-45BD-75E1-B6ED-4CB2BDE97025}"/>
                </a:ext>
              </a:extLst>
            </p:cNvPr>
            <p:cNvGrpSpPr/>
            <p:nvPr/>
          </p:nvGrpSpPr>
          <p:grpSpPr>
            <a:xfrm>
              <a:off x="2233881" y="4850451"/>
              <a:ext cx="8220633" cy="523180"/>
              <a:chOff x="1893907" y="1470054"/>
              <a:chExt cx="8220633" cy="523180"/>
            </a:xfrm>
          </p:grpSpPr>
          <p:sp>
            <p:nvSpPr>
              <p:cNvPr id="60" name="Google Shape;111;p1">
                <a:extLst>
                  <a:ext uri="{FF2B5EF4-FFF2-40B4-BE49-F238E27FC236}">
                    <a16:creationId xmlns:a16="http://schemas.microsoft.com/office/drawing/2014/main" id="{9C1CC174-04F5-DE7E-F327-81BEDC8E61CE}"/>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税金は大切なもの</a:t>
                </a:r>
              </a:p>
            </p:txBody>
          </p:sp>
          <p:sp>
            <p:nvSpPr>
              <p:cNvPr id="61" name="Google Shape;111;p1">
                <a:extLst>
                  <a:ext uri="{FF2B5EF4-FFF2-40B4-BE49-F238E27FC236}">
                    <a16:creationId xmlns:a16="http://schemas.microsoft.com/office/drawing/2014/main" id="{D793CB9F-E34F-06C9-A682-D3518C180CE9}"/>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8.</a:t>
                </a:r>
              </a:p>
            </p:txBody>
          </p:sp>
        </p:grpSp>
        <p:grpSp>
          <p:nvGrpSpPr>
            <p:cNvPr id="62" name="グループ化 61">
              <a:extLst>
                <a:ext uri="{FF2B5EF4-FFF2-40B4-BE49-F238E27FC236}">
                  <a16:creationId xmlns:a16="http://schemas.microsoft.com/office/drawing/2014/main" id="{8908B534-3EA8-D882-9E32-048CB18666D7}"/>
                </a:ext>
              </a:extLst>
            </p:cNvPr>
            <p:cNvGrpSpPr/>
            <p:nvPr/>
          </p:nvGrpSpPr>
          <p:grpSpPr>
            <a:xfrm>
              <a:off x="2233881" y="5364728"/>
              <a:ext cx="8220633" cy="523180"/>
              <a:chOff x="1893907" y="1470054"/>
              <a:chExt cx="8220633" cy="523180"/>
            </a:xfrm>
          </p:grpSpPr>
          <p:sp>
            <p:nvSpPr>
              <p:cNvPr id="63" name="Google Shape;111;p1">
                <a:extLst>
                  <a:ext uri="{FF2B5EF4-FFF2-40B4-BE49-F238E27FC236}">
                    <a16:creationId xmlns:a16="http://schemas.microsoft.com/office/drawing/2014/main" id="{AD621B33-01A6-C3C0-4E2D-B643A3FF04FE}"/>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振り返り（税金はどんなところに使われているかな）</a:t>
                </a:r>
              </a:p>
            </p:txBody>
          </p:sp>
          <p:sp>
            <p:nvSpPr>
              <p:cNvPr id="64" name="Google Shape;111;p1">
                <a:extLst>
                  <a:ext uri="{FF2B5EF4-FFF2-40B4-BE49-F238E27FC236}">
                    <a16:creationId xmlns:a16="http://schemas.microsoft.com/office/drawing/2014/main" id="{1925BA7E-EA03-2176-68E5-99807966643E}"/>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9.</a:t>
                </a:r>
              </a:p>
            </p:txBody>
          </p:sp>
        </p:grpSp>
        <p:grpSp>
          <p:nvGrpSpPr>
            <p:cNvPr id="65" name="グループ化 64">
              <a:extLst>
                <a:ext uri="{FF2B5EF4-FFF2-40B4-BE49-F238E27FC236}">
                  <a16:creationId xmlns:a16="http://schemas.microsoft.com/office/drawing/2014/main" id="{5D410861-4760-BB04-6DF6-5A743FC87B3B}"/>
                </a:ext>
              </a:extLst>
            </p:cNvPr>
            <p:cNvGrpSpPr/>
            <p:nvPr/>
          </p:nvGrpSpPr>
          <p:grpSpPr>
            <a:xfrm>
              <a:off x="2233881" y="5870101"/>
              <a:ext cx="8220633" cy="523180"/>
              <a:chOff x="1893907" y="1470054"/>
              <a:chExt cx="8220633" cy="523180"/>
            </a:xfrm>
          </p:grpSpPr>
          <p:sp>
            <p:nvSpPr>
              <p:cNvPr id="66" name="Google Shape;111;p1">
                <a:extLst>
                  <a:ext uri="{FF2B5EF4-FFF2-40B4-BE49-F238E27FC236}">
                    <a16:creationId xmlns:a16="http://schemas.microsoft.com/office/drawing/2014/main" id="{6AE33855-611B-12FE-6400-D0DE4DBCE35A}"/>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税金のことをもっとくわしく勉強してみよう</a:t>
                </a:r>
              </a:p>
            </p:txBody>
          </p:sp>
          <p:sp>
            <p:nvSpPr>
              <p:cNvPr id="67" name="Google Shape;111;p1">
                <a:extLst>
                  <a:ext uri="{FF2B5EF4-FFF2-40B4-BE49-F238E27FC236}">
                    <a16:creationId xmlns:a16="http://schemas.microsoft.com/office/drawing/2014/main" id="{DFD3EBEE-56B2-E8D6-C29D-AF7312387573}"/>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10.</a:t>
                </a:r>
              </a:p>
            </p:txBody>
          </p:sp>
        </p:grpSp>
        <p:cxnSp>
          <p:nvCxnSpPr>
            <p:cNvPr id="68" name="直線コネクタ 67">
              <a:extLst>
                <a:ext uri="{FF2B5EF4-FFF2-40B4-BE49-F238E27FC236}">
                  <a16:creationId xmlns:a16="http://schemas.microsoft.com/office/drawing/2014/main" id="{BFE8A381-9F16-5FB5-F885-4DFAD4834A6F}"/>
                </a:ext>
              </a:extLst>
            </p:cNvPr>
            <p:cNvCxnSpPr>
              <a:cxnSpLocks/>
            </p:cNvCxnSpPr>
            <p:nvPr/>
          </p:nvCxnSpPr>
          <p:spPr>
            <a:xfrm>
              <a:off x="2126839" y="1836013"/>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C1E59131-5EA3-18AF-7723-F42C5258ABD7}"/>
                </a:ext>
              </a:extLst>
            </p:cNvPr>
            <p:cNvCxnSpPr>
              <a:cxnSpLocks/>
            </p:cNvCxnSpPr>
            <p:nvPr/>
          </p:nvCxnSpPr>
          <p:spPr>
            <a:xfrm>
              <a:off x="2126839" y="2341387"/>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EC3AB4D-B066-94C0-92D4-7298DB744DCD}"/>
                </a:ext>
              </a:extLst>
            </p:cNvPr>
            <p:cNvCxnSpPr>
              <a:cxnSpLocks/>
            </p:cNvCxnSpPr>
            <p:nvPr/>
          </p:nvCxnSpPr>
          <p:spPr>
            <a:xfrm>
              <a:off x="2126839" y="2846761"/>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70864D9-237C-CBC1-9707-077F133320F0}"/>
                </a:ext>
              </a:extLst>
            </p:cNvPr>
            <p:cNvCxnSpPr>
              <a:cxnSpLocks/>
            </p:cNvCxnSpPr>
            <p:nvPr/>
          </p:nvCxnSpPr>
          <p:spPr>
            <a:xfrm>
              <a:off x="2126839" y="3352135"/>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557E1B2-9895-7519-B8E3-012E605400F8}"/>
                </a:ext>
              </a:extLst>
            </p:cNvPr>
            <p:cNvCxnSpPr>
              <a:cxnSpLocks/>
            </p:cNvCxnSpPr>
            <p:nvPr/>
          </p:nvCxnSpPr>
          <p:spPr>
            <a:xfrm>
              <a:off x="2126839" y="3857509"/>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A179E259-A2D9-F68F-A4F8-3862526A4200}"/>
                </a:ext>
              </a:extLst>
            </p:cNvPr>
            <p:cNvCxnSpPr>
              <a:cxnSpLocks/>
            </p:cNvCxnSpPr>
            <p:nvPr/>
          </p:nvCxnSpPr>
          <p:spPr>
            <a:xfrm>
              <a:off x="2126839" y="4362883"/>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99F03A8-7C68-88B4-9A86-D53F087F9B02}"/>
                </a:ext>
              </a:extLst>
            </p:cNvPr>
            <p:cNvCxnSpPr>
              <a:cxnSpLocks/>
            </p:cNvCxnSpPr>
            <p:nvPr/>
          </p:nvCxnSpPr>
          <p:spPr>
            <a:xfrm>
              <a:off x="2126839" y="5373631"/>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6D7A78E-F932-F3DE-5044-278A444E2D31}"/>
                </a:ext>
              </a:extLst>
            </p:cNvPr>
            <p:cNvCxnSpPr>
              <a:cxnSpLocks/>
            </p:cNvCxnSpPr>
            <p:nvPr/>
          </p:nvCxnSpPr>
          <p:spPr>
            <a:xfrm>
              <a:off x="2126839" y="4868257"/>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BAD1C518-2B63-D6F0-EAB2-640D827CFF52}"/>
                </a:ext>
              </a:extLst>
            </p:cNvPr>
            <p:cNvCxnSpPr>
              <a:cxnSpLocks/>
            </p:cNvCxnSpPr>
            <p:nvPr/>
          </p:nvCxnSpPr>
          <p:spPr>
            <a:xfrm>
              <a:off x="2126839" y="5879005"/>
              <a:ext cx="79383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E6631404-E9F7-E4BB-2D85-D57714EFB39A}"/>
              </a:ext>
            </a:extLst>
          </p:cNvPr>
          <p:cNvGrpSpPr/>
          <p:nvPr/>
        </p:nvGrpSpPr>
        <p:grpSpPr>
          <a:xfrm>
            <a:off x="1615641" y="1444488"/>
            <a:ext cx="746235" cy="275005"/>
            <a:chOff x="1053680" y="3454774"/>
            <a:chExt cx="746235" cy="275005"/>
          </a:xfrm>
        </p:grpSpPr>
        <p:sp>
          <p:nvSpPr>
            <p:cNvPr id="4" name="Google Shape;105;p1">
              <a:extLst>
                <a:ext uri="{FF2B5EF4-FFF2-40B4-BE49-F238E27FC236}">
                  <a16:creationId xmlns:a16="http://schemas.microsoft.com/office/drawing/2014/main" id="{C1D73F9D-7548-4E42-8BBD-2040084A139B}"/>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 name="グループ化 4">
              <a:extLst>
                <a:ext uri="{FF2B5EF4-FFF2-40B4-BE49-F238E27FC236}">
                  <a16:creationId xmlns:a16="http://schemas.microsoft.com/office/drawing/2014/main" id="{F64EC8C0-D617-21C6-0C70-D34614F6E1E3}"/>
                </a:ext>
              </a:extLst>
            </p:cNvPr>
            <p:cNvGrpSpPr/>
            <p:nvPr/>
          </p:nvGrpSpPr>
          <p:grpSpPr>
            <a:xfrm>
              <a:off x="1096538" y="3454774"/>
              <a:ext cx="586068" cy="261570"/>
              <a:chOff x="1096538" y="3454774"/>
              <a:chExt cx="586068" cy="261570"/>
            </a:xfrm>
          </p:grpSpPr>
          <p:sp>
            <p:nvSpPr>
              <p:cNvPr id="9" name="Google Shape;107;p1">
                <a:extLst>
                  <a:ext uri="{FF2B5EF4-FFF2-40B4-BE49-F238E27FC236}">
                    <a16:creationId xmlns:a16="http://schemas.microsoft.com/office/drawing/2014/main" id="{07250402-BD83-7609-7A42-691C1730402B}"/>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10" name="Google Shape;108;p1">
                <a:extLst>
                  <a:ext uri="{FF2B5EF4-FFF2-40B4-BE49-F238E27FC236}">
                    <a16:creationId xmlns:a16="http://schemas.microsoft.com/office/drawing/2014/main" id="{E35BA055-D878-3971-A212-7E7BB54F71CA}"/>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11" name="グループ化 10">
            <a:extLst>
              <a:ext uri="{FF2B5EF4-FFF2-40B4-BE49-F238E27FC236}">
                <a16:creationId xmlns:a16="http://schemas.microsoft.com/office/drawing/2014/main" id="{241C3583-4333-EAB9-E7AE-DE0845F6CB7C}"/>
              </a:ext>
            </a:extLst>
          </p:cNvPr>
          <p:cNvGrpSpPr/>
          <p:nvPr/>
        </p:nvGrpSpPr>
        <p:grpSpPr>
          <a:xfrm>
            <a:off x="1615641" y="1950010"/>
            <a:ext cx="746235" cy="275005"/>
            <a:chOff x="1053680" y="3454774"/>
            <a:chExt cx="746235" cy="275005"/>
          </a:xfrm>
        </p:grpSpPr>
        <p:sp>
          <p:nvSpPr>
            <p:cNvPr id="15" name="Google Shape;105;p1">
              <a:extLst>
                <a:ext uri="{FF2B5EF4-FFF2-40B4-BE49-F238E27FC236}">
                  <a16:creationId xmlns:a16="http://schemas.microsoft.com/office/drawing/2014/main" id="{896BB289-24A7-B3A1-4EAB-96D99FCAFD90}"/>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6" name="グループ化 15">
              <a:extLst>
                <a:ext uri="{FF2B5EF4-FFF2-40B4-BE49-F238E27FC236}">
                  <a16:creationId xmlns:a16="http://schemas.microsoft.com/office/drawing/2014/main" id="{FA2F27CC-5604-85B2-A5FF-1AE86C4C4039}"/>
                </a:ext>
              </a:extLst>
            </p:cNvPr>
            <p:cNvGrpSpPr/>
            <p:nvPr/>
          </p:nvGrpSpPr>
          <p:grpSpPr>
            <a:xfrm>
              <a:off x="1096538" y="3454774"/>
              <a:ext cx="586068" cy="261570"/>
              <a:chOff x="1096538" y="3454774"/>
              <a:chExt cx="586068" cy="261570"/>
            </a:xfrm>
          </p:grpSpPr>
          <p:sp>
            <p:nvSpPr>
              <p:cNvPr id="17" name="Google Shape;107;p1">
                <a:extLst>
                  <a:ext uri="{FF2B5EF4-FFF2-40B4-BE49-F238E27FC236}">
                    <a16:creationId xmlns:a16="http://schemas.microsoft.com/office/drawing/2014/main" id="{68924CEE-31AA-58A7-0957-23078EEA0725}"/>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18" name="Google Shape;108;p1">
                <a:extLst>
                  <a:ext uri="{FF2B5EF4-FFF2-40B4-BE49-F238E27FC236}">
                    <a16:creationId xmlns:a16="http://schemas.microsoft.com/office/drawing/2014/main" id="{466E6361-6A5A-FC5F-2A21-A39F4448A0FE}"/>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19" name="グループ化 18">
            <a:extLst>
              <a:ext uri="{FF2B5EF4-FFF2-40B4-BE49-F238E27FC236}">
                <a16:creationId xmlns:a16="http://schemas.microsoft.com/office/drawing/2014/main" id="{C5EA188D-A2C4-26F6-5CD7-E452EFFB1BEF}"/>
              </a:ext>
            </a:extLst>
          </p:cNvPr>
          <p:cNvGrpSpPr/>
          <p:nvPr/>
        </p:nvGrpSpPr>
        <p:grpSpPr>
          <a:xfrm>
            <a:off x="1615641" y="2455532"/>
            <a:ext cx="746235" cy="275005"/>
            <a:chOff x="1053680" y="3454774"/>
            <a:chExt cx="746235" cy="275005"/>
          </a:xfrm>
        </p:grpSpPr>
        <p:sp>
          <p:nvSpPr>
            <p:cNvPr id="20" name="Google Shape;105;p1">
              <a:extLst>
                <a:ext uri="{FF2B5EF4-FFF2-40B4-BE49-F238E27FC236}">
                  <a16:creationId xmlns:a16="http://schemas.microsoft.com/office/drawing/2014/main" id="{69E12F05-FFB3-6F19-8C5F-247736833471}"/>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6D525C64-B4FD-4F99-0F5A-CEB29323EDE5}"/>
                </a:ext>
              </a:extLst>
            </p:cNvPr>
            <p:cNvGrpSpPr/>
            <p:nvPr/>
          </p:nvGrpSpPr>
          <p:grpSpPr>
            <a:xfrm>
              <a:off x="1096538" y="3454774"/>
              <a:ext cx="586068" cy="261570"/>
              <a:chOff x="1096538" y="3454774"/>
              <a:chExt cx="586068" cy="261570"/>
            </a:xfrm>
          </p:grpSpPr>
          <p:sp>
            <p:nvSpPr>
              <p:cNvPr id="22" name="Google Shape;107;p1">
                <a:extLst>
                  <a:ext uri="{FF2B5EF4-FFF2-40B4-BE49-F238E27FC236}">
                    <a16:creationId xmlns:a16="http://schemas.microsoft.com/office/drawing/2014/main" id="{25FE7189-A457-E4FD-3C81-16FFDC87A62D}"/>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86F5E045-08B5-E7C7-2B25-A15A8050E321}"/>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24" name="グループ化 23">
            <a:extLst>
              <a:ext uri="{FF2B5EF4-FFF2-40B4-BE49-F238E27FC236}">
                <a16:creationId xmlns:a16="http://schemas.microsoft.com/office/drawing/2014/main" id="{47FE54F7-5A1D-98A5-3D27-1BAF9A85490D}"/>
              </a:ext>
            </a:extLst>
          </p:cNvPr>
          <p:cNvGrpSpPr/>
          <p:nvPr/>
        </p:nvGrpSpPr>
        <p:grpSpPr>
          <a:xfrm>
            <a:off x="1615641" y="2961054"/>
            <a:ext cx="746235" cy="275005"/>
            <a:chOff x="1053680" y="3454774"/>
            <a:chExt cx="746235" cy="275005"/>
          </a:xfrm>
        </p:grpSpPr>
        <p:sp>
          <p:nvSpPr>
            <p:cNvPr id="25" name="Google Shape;105;p1">
              <a:extLst>
                <a:ext uri="{FF2B5EF4-FFF2-40B4-BE49-F238E27FC236}">
                  <a16:creationId xmlns:a16="http://schemas.microsoft.com/office/drawing/2014/main" id="{D5FE6C68-E6C2-2362-AF08-A600E83C850F}"/>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6" name="グループ化 25">
              <a:extLst>
                <a:ext uri="{FF2B5EF4-FFF2-40B4-BE49-F238E27FC236}">
                  <a16:creationId xmlns:a16="http://schemas.microsoft.com/office/drawing/2014/main" id="{EA5C0706-31E3-0EE8-36B3-2515619CC903}"/>
                </a:ext>
              </a:extLst>
            </p:cNvPr>
            <p:cNvGrpSpPr/>
            <p:nvPr/>
          </p:nvGrpSpPr>
          <p:grpSpPr>
            <a:xfrm>
              <a:off x="1096538" y="3454774"/>
              <a:ext cx="586068" cy="261570"/>
              <a:chOff x="1096538" y="3454774"/>
              <a:chExt cx="586068" cy="261570"/>
            </a:xfrm>
          </p:grpSpPr>
          <p:sp>
            <p:nvSpPr>
              <p:cNvPr id="27" name="Google Shape;107;p1">
                <a:extLst>
                  <a:ext uri="{FF2B5EF4-FFF2-40B4-BE49-F238E27FC236}">
                    <a16:creationId xmlns:a16="http://schemas.microsoft.com/office/drawing/2014/main" id="{B6320CA5-E556-5F9C-1085-DA11016827BA}"/>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8" name="Google Shape;108;p1">
                <a:extLst>
                  <a:ext uri="{FF2B5EF4-FFF2-40B4-BE49-F238E27FC236}">
                    <a16:creationId xmlns:a16="http://schemas.microsoft.com/office/drawing/2014/main" id="{95277975-3171-991A-A725-74B644EACA21}"/>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29" name="グループ化 28">
            <a:extLst>
              <a:ext uri="{FF2B5EF4-FFF2-40B4-BE49-F238E27FC236}">
                <a16:creationId xmlns:a16="http://schemas.microsoft.com/office/drawing/2014/main" id="{58B35E2D-E066-6260-8D69-483F3BD96327}"/>
              </a:ext>
            </a:extLst>
          </p:cNvPr>
          <p:cNvGrpSpPr/>
          <p:nvPr/>
        </p:nvGrpSpPr>
        <p:grpSpPr>
          <a:xfrm>
            <a:off x="1615641" y="5994188"/>
            <a:ext cx="746235" cy="275005"/>
            <a:chOff x="1053680" y="3454774"/>
            <a:chExt cx="746235" cy="275005"/>
          </a:xfrm>
        </p:grpSpPr>
        <p:sp>
          <p:nvSpPr>
            <p:cNvPr id="30" name="Google Shape;105;p1">
              <a:extLst>
                <a:ext uri="{FF2B5EF4-FFF2-40B4-BE49-F238E27FC236}">
                  <a16:creationId xmlns:a16="http://schemas.microsoft.com/office/drawing/2014/main" id="{18E42A27-2F05-C44C-8F83-0A1F46742268}"/>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1" name="グループ化 30">
              <a:extLst>
                <a:ext uri="{FF2B5EF4-FFF2-40B4-BE49-F238E27FC236}">
                  <a16:creationId xmlns:a16="http://schemas.microsoft.com/office/drawing/2014/main" id="{D5969C99-B627-1592-7D73-C66E7410133E}"/>
                </a:ext>
              </a:extLst>
            </p:cNvPr>
            <p:cNvGrpSpPr/>
            <p:nvPr/>
          </p:nvGrpSpPr>
          <p:grpSpPr>
            <a:xfrm>
              <a:off x="1096538" y="3454774"/>
              <a:ext cx="586068" cy="261570"/>
              <a:chOff x="1096538" y="3454774"/>
              <a:chExt cx="586068" cy="261570"/>
            </a:xfrm>
          </p:grpSpPr>
          <p:sp>
            <p:nvSpPr>
              <p:cNvPr id="32" name="Google Shape;107;p1">
                <a:extLst>
                  <a:ext uri="{FF2B5EF4-FFF2-40B4-BE49-F238E27FC236}">
                    <a16:creationId xmlns:a16="http://schemas.microsoft.com/office/drawing/2014/main" id="{FD0A5CD2-1654-43E2-25A2-D5A1B789DF22}"/>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33" name="Google Shape;108;p1">
                <a:extLst>
                  <a:ext uri="{FF2B5EF4-FFF2-40B4-BE49-F238E27FC236}">
                    <a16:creationId xmlns:a16="http://schemas.microsoft.com/office/drawing/2014/main" id="{484F169A-8C01-9F45-6F56-74761A2F5628}"/>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34" name="グループ化 33">
            <a:extLst>
              <a:ext uri="{FF2B5EF4-FFF2-40B4-BE49-F238E27FC236}">
                <a16:creationId xmlns:a16="http://schemas.microsoft.com/office/drawing/2014/main" id="{4E24A2DC-C128-CEEB-96B3-A88B9725A7D0}"/>
              </a:ext>
            </a:extLst>
          </p:cNvPr>
          <p:cNvGrpSpPr/>
          <p:nvPr/>
        </p:nvGrpSpPr>
        <p:grpSpPr>
          <a:xfrm>
            <a:off x="1615641" y="3466576"/>
            <a:ext cx="746235" cy="275005"/>
            <a:chOff x="1053680" y="3454774"/>
            <a:chExt cx="746235" cy="275005"/>
          </a:xfrm>
        </p:grpSpPr>
        <p:sp>
          <p:nvSpPr>
            <p:cNvPr id="35" name="Google Shape;105;p1">
              <a:extLst>
                <a:ext uri="{FF2B5EF4-FFF2-40B4-BE49-F238E27FC236}">
                  <a16:creationId xmlns:a16="http://schemas.microsoft.com/office/drawing/2014/main" id="{78D84182-4652-19FB-4938-3351FBE22925}"/>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6" name="グループ化 35">
              <a:extLst>
                <a:ext uri="{FF2B5EF4-FFF2-40B4-BE49-F238E27FC236}">
                  <a16:creationId xmlns:a16="http://schemas.microsoft.com/office/drawing/2014/main" id="{6DE13DBB-836B-1477-87C1-C39C91304C34}"/>
                </a:ext>
              </a:extLst>
            </p:cNvPr>
            <p:cNvGrpSpPr/>
            <p:nvPr/>
          </p:nvGrpSpPr>
          <p:grpSpPr>
            <a:xfrm>
              <a:off x="1096538" y="3454774"/>
              <a:ext cx="586068" cy="261570"/>
              <a:chOff x="1096538" y="3454774"/>
              <a:chExt cx="586068" cy="261570"/>
            </a:xfrm>
          </p:grpSpPr>
          <p:sp>
            <p:nvSpPr>
              <p:cNvPr id="37" name="Google Shape;107;p1">
                <a:extLst>
                  <a:ext uri="{FF2B5EF4-FFF2-40B4-BE49-F238E27FC236}">
                    <a16:creationId xmlns:a16="http://schemas.microsoft.com/office/drawing/2014/main" id="{8B157B91-9F74-BFA8-92C5-263A82E19929}"/>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38" name="Google Shape;108;p1">
                <a:extLst>
                  <a:ext uri="{FF2B5EF4-FFF2-40B4-BE49-F238E27FC236}">
                    <a16:creationId xmlns:a16="http://schemas.microsoft.com/office/drawing/2014/main" id="{80FF0381-B862-8AD1-7855-0894411456AD}"/>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78" name="グループ化 77">
            <a:extLst>
              <a:ext uri="{FF2B5EF4-FFF2-40B4-BE49-F238E27FC236}">
                <a16:creationId xmlns:a16="http://schemas.microsoft.com/office/drawing/2014/main" id="{3000EB14-6F79-1FF1-2C28-57CBED967523}"/>
              </a:ext>
            </a:extLst>
          </p:cNvPr>
          <p:cNvGrpSpPr/>
          <p:nvPr/>
        </p:nvGrpSpPr>
        <p:grpSpPr>
          <a:xfrm>
            <a:off x="1615641" y="3972098"/>
            <a:ext cx="746235" cy="275005"/>
            <a:chOff x="1053680" y="3454774"/>
            <a:chExt cx="746235" cy="275005"/>
          </a:xfrm>
        </p:grpSpPr>
        <p:sp>
          <p:nvSpPr>
            <p:cNvPr id="79" name="Google Shape;105;p1">
              <a:extLst>
                <a:ext uri="{FF2B5EF4-FFF2-40B4-BE49-F238E27FC236}">
                  <a16:creationId xmlns:a16="http://schemas.microsoft.com/office/drawing/2014/main" id="{9C9A2AA5-2321-D067-D6EC-FE60D2C61B6F}"/>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80" name="グループ化 79">
              <a:extLst>
                <a:ext uri="{FF2B5EF4-FFF2-40B4-BE49-F238E27FC236}">
                  <a16:creationId xmlns:a16="http://schemas.microsoft.com/office/drawing/2014/main" id="{D0400AAA-4A09-88B1-3D02-948F4B3F6D96}"/>
                </a:ext>
              </a:extLst>
            </p:cNvPr>
            <p:cNvGrpSpPr/>
            <p:nvPr/>
          </p:nvGrpSpPr>
          <p:grpSpPr>
            <a:xfrm>
              <a:off x="1096538" y="3454774"/>
              <a:ext cx="586068" cy="261570"/>
              <a:chOff x="1096538" y="3454774"/>
              <a:chExt cx="586068" cy="261570"/>
            </a:xfrm>
          </p:grpSpPr>
          <p:sp>
            <p:nvSpPr>
              <p:cNvPr id="81" name="Google Shape;107;p1">
                <a:extLst>
                  <a:ext uri="{FF2B5EF4-FFF2-40B4-BE49-F238E27FC236}">
                    <a16:creationId xmlns:a16="http://schemas.microsoft.com/office/drawing/2014/main" id="{5E3514F5-6B30-68E7-68AE-2DD8BC2469C0}"/>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82" name="Google Shape;108;p1">
                <a:extLst>
                  <a:ext uri="{FF2B5EF4-FFF2-40B4-BE49-F238E27FC236}">
                    <a16:creationId xmlns:a16="http://schemas.microsoft.com/office/drawing/2014/main" id="{5BCCA58E-6023-65B7-F07F-E0D843D5AB9A}"/>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83" name="グループ化 82">
            <a:extLst>
              <a:ext uri="{FF2B5EF4-FFF2-40B4-BE49-F238E27FC236}">
                <a16:creationId xmlns:a16="http://schemas.microsoft.com/office/drawing/2014/main" id="{C8CBA1FB-281F-016A-603E-7351D5B1BA1E}"/>
              </a:ext>
            </a:extLst>
          </p:cNvPr>
          <p:cNvGrpSpPr/>
          <p:nvPr/>
        </p:nvGrpSpPr>
        <p:grpSpPr>
          <a:xfrm>
            <a:off x="1615641" y="4477620"/>
            <a:ext cx="746235" cy="275005"/>
            <a:chOff x="1053680" y="3454774"/>
            <a:chExt cx="746235" cy="275005"/>
          </a:xfrm>
        </p:grpSpPr>
        <p:sp>
          <p:nvSpPr>
            <p:cNvPr id="84" name="Google Shape;105;p1">
              <a:extLst>
                <a:ext uri="{FF2B5EF4-FFF2-40B4-BE49-F238E27FC236}">
                  <a16:creationId xmlns:a16="http://schemas.microsoft.com/office/drawing/2014/main" id="{1A6011FF-67E4-7251-33EA-B15E7EDE2645}"/>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85" name="グループ化 84">
              <a:extLst>
                <a:ext uri="{FF2B5EF4-FFF2-40B4-BE49-F238E27FC236}">
                  <a16:creationId xmlns:a16="http://schemas.microsoft.com/office/drawing/2014/main" id="{A44DF96A-69FE-4DEA-342A-25C4FE6C8244}"/>
                </a:ext>
              </a:extLst>
            </p:cNvPr>
            <p:cNvGrpSpPr/>
            <p:nvPr/>
          </p:nvGrpSpPr>
          <p:grpSpPr>
            <a:xfrm>
              <a:off x="1096538" y="3454774"/>
              <a:ext cx="586068" cy="261570"/>
              <a:chOff x="1096538" y="3454774"/>
              <a:chExt cx="586068" cy="261570"/>
            </a:xfrm>
          </p:grpSpPr>
          <p:sp>
            <p:nvSpPr>
              <p:cNvPr id="86" name="Google Shape;107;p1">
                <a:extLst>
                  <a:ext uri="{FF2B5EF4-FFF2-40B4-BE49-F238E27FC236}">
                    <a16:creationId xmlns:a16="http://schemas.microsoft.com/office/drawing/2014/main" id="{0692A0A4-2551-5B95-3029-E45AA0A4F72C}"/>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87" name="Google Shape;108;p1">
                <a:extLst>
                  <a:ext uri="{FF2B5EF4-FFF2-40B4-BE49-F238E27FC236}">
                    <a16:creationId xmlns:a16="http://schemas.microsoft.com/office/drawing/2014/main" id="{6EC4DE9E-CA43-45EC-9228-ABCB2C15EC14}"/>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88" name="グループ化 87">
            <a:extLst>
              <a:ext uri="{FF2B5EF4-FFF2-40B4-BE49-F238E27FC236}">
                <a16:creationId xmlns:a16="http://schemas.microsoft.com/office/drawing/2014/main" id="{C09A68E2-ADD9-CD38-7C24-416B961BECAD}"/>
              </a:ext>
            </a:extLst>
          </p:cNvPr>
          <p:cNvGrpSpPr/>
          <p:nvPr/>
        </p:nvGrpSpPr>
        <p:grpSpPr>
          <a:xfrm>
            <a:off x="1615641" y="4983142"/>
            <a:ext cx="746235" cy="275005"/>
            <a:chOff x="1053680" y="3454774"/>
            <a:chExt cx="746235" cy="275005"/>
          </a:xfrm>
        </p:grpSpPr>
        <p:sp>
          <p:nvSpPr>
            <p:cNvPr id="89" name="Google Shape;105;p1">
              <a:extLst>
                <a:ext uri="{FF2B5EF4-FFF2-40B4-BE49-F238E27FC236}">
                  <a16:creationId xmlns:a16="http://schemas.microsoft.com/office/drawing/2014/main" id="{19FB617E-A006-63DE-2BA3-7343A1271196}"/>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90" name="グループ化 89">
              <a:extLst>
                <a:ext uri="{FF2B5EF4-FFF2-40B4-BE49-F238E27FC236}">
                  <a16:creationId xmlns:a16="http://schemas.microsoft.com/office/drawing/2014/main" id="{1A46A065-1632-493C-A183-E585CFE2314D}"/>
                </a:ext>
              </a:extLst>
            </p:cNvPr>
            <p:cNvGrpSpPr/>
            <p:nvPr/>
          </p:nvGrpSpPr>
          <p:grpSpPr>
            <a:xfrm>
              <a:off x="1096538" y="3454774"/>
              <a:ext cx="586068" cy="261570"/>
              <a:chOff x="1096538" y="3454774"/>
              <a:chExt cx="586068" cy="261570"/>
            </a:xfrm>
          </p:grpSpPr>
          <p:sp>
            <p:nvSpPr>
              <p:cNvPr id="91" name="Google Shape;107;p1">
                <a:extLst>
                  <a:ext uri="{FF2B5EF4-FFF2-40B4-BE49-F238E27FC236}">
                    <a16:creationId xmlns:a16="http://schemas.microsoft.com/office/drawing/2014/main" id="{D6FF660E-F4D7-3663-3B6D-6ECD8EC3C140}"/>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92" name="Google Shape;108;p1">
                <a:extLst>
                  <a:ext uri="{FF2B5EF4-FFF2-40B4-BE49-F238E27FC236}">
                    <a16:creationId xmlns:a16="http://schemas.microsoft.com/office/drawing/2014/main" id="{4148D21C-8119-6FFE-18BD-2EC6E9D6AC15}"/>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93" name="グループ化 92">
            <a:extLst>
              <a:ext uri="{FF2B5EF4-FFF2-40B4-BE49-F238E27FC236}">
                <a16:creationId xmlns:a16="http://schemas.microsoft.com/office/drawing/2014/main" id="{291FCA93-CE07-0D3B-74ED-82C6CE7D9BF1}"/>
              </a:ext>
            </a:extLst>
          </p:cNvPr>
          <p:cNvGrpSpPr/>
          <p:nvPr/>
        </p:nvGrpSpPr>
        <p:grpSpPr>
          <a:xfrm>
            <a:off x="1615641" y="5488664"/>
            <a:ext cx="746235" cy="275005"/>
            <a:chOff x="1053680" y="3454774"/>
            <a:chExt cx="746235" cy="275005"/>
          </a:xfrm>
        </p:grpSpPr>
        <p:sp>
          <p:nvSpPr>
            <p:cNvPr id="94" name="Google Shape;105;p1">
              <a:extLst>
                <a:ext uri="{FF2B5EF4-FFF2-40B4-BE49-F238E27FC236}">
                  <a16:creationId xmlns:a16="http://schemas.microsoft.com/office/drawing/2014/main" id="{E38F5EEF-BBE4-7F95-ADFD-6F9BCD3BDA72}"/>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95" name="グループ化 94">
              <a:extLst>
                <a:ext uri="{FF2B5EF4-FFF2-40B4-BE49-F238E27FC236}">
                  <a16:creationId xmlns:a16="http://schemas.microsoft.com/office/drawing/2014/main" id="{84112115-149D-C49A-B658-6B97309ACBD0}"/>
                </a:ext>
              </a:extLst>
            </p:cNvPr>
            <p:cNvGrpSpPr/>
            <p:nvPr/>
          </p:nvGrpSpPr>
          <p:grpSpPr>
            <a:xfrm>
              <a:off x="1096538" y="3454774"/>
              <a:ext cx="586068" cy="261570"/>
              <a:chOff x="1096538" y="3454774"/>
              <a:chExt cx="586068" cy="261570"/>
            </a:xfrm>
          </p:grpSpPr>
          <p:sp>
            <p:nvSpPr>
              <p:cNvPr id="96" name="Google Shape;107;p1">
                <a:extLst>
                  <a:ext uri="{FF2B5EF4-FFF2-40B4-BE49-F238E27FC236}">
                    <a16:creationId xmlns:a16="http://schemas.microsoft.com/office/drawing/2014/main" id="{ACC6EC0B-0EDB-C6E6-8B5B-69C6202EAA90}"/>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97" name="Google Shape;108;p1">
                <a:extLst>
                  <a:ext uri="{FF2B5EF4-FFF2-40B4-BE49-F238E27FC236}">
                    <a16:creationId xmlns:a16="http://schemas.microsoft.com/office/drawing/2014/main" id="{719EBDDA-0EAC-474E-B4AF-0F9A1FDF1D72}"/>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99" name="Google Shape;115;p1">
            <a:hlinkClick r:id="rId4" action="ppaction://hlinksldjump"/>
            <a:extLst>
              <a:ext uri="{FF2B5EF4-FFF2-40B4-BE49-F238E27FC236}">
                <a16:creationId xmlns:a16="http://schemas.microsoft.com/office/drawing/2014/main" id="{34DE787A-1594-5E93-55D9-DE96FC56F914}"/>
              </a:ext>
            </a:extLst>
          </p:cNvPr>
          <p:cNvSpPr/>
          <p:nvPr/>
        </p:nvSpPr>
        <p:spPr>
          <a:xfrm>
            <a:off x="1615641" y="1444487"/>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0" name="Google Shape;115;p1">
            <a:hlinkClick r:id="rId5" action="ppaction://hlinksldjump"/>
            <a:extLst>
              <a:ext uri="{FF2B5EF4-FFF2-40B4-BE49-F238E27FC236}">
                <a16:creationId xmlns:a16="http://schemas.microsoft.com/office/drawing/2014/main" id="{60FCF74D-2624-8AD7-43AF-C62FAF448617}"/>
              </a:ext>
            </a:extLst>
          </p:cNvPr>
          <p:cNvSpPr/>
          <p:nvPr/>
        </p:nvSpPr>
        <p:spPr>
          <a:xfrm>
            <a:off x="1615641" y="1949813"/>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98" name="Google Shape;115;p1">
            <a:hlinkClick r:id="rId6" action="ppaction://hlinksldjump"/>
            <a:extLst>
              <a:ext uri="{FF2B5EF4-FFF2-40B4-BE49-F238E27FC236}">
                <a16:creationId xmlns:a16="http://schemas.microsoft.com/office/drawing/2014/main" id="{CFEA78B3-91EB-8099-4980-1A500F769774}"/>
              </a:ext>
            </a:extLst>
          </p:cNvPr>
          <p:cNvSpPr/>
          <p:nvPr/>
        </p:nvSpPr>
        <p:spPr>
          <a:xfrm>
            <a:off x="1615641" y="2455139"/>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1" name="Google Shape;115;p1">
            <a:hlinkClick r:id="rId7" action="ppaction://hlinksldjump"/>
            <a:extLst>
              <a:ext uri="{FF2B5EF4-FFF2-40B4-BE49-F238E27FC236}">
                <a16:creationId xmlns:a16="http://schemas.microsoft.com/office/drawing/2014/main" id="{A7DA95A2-7C39-F189-8EBA-309D62AF1148}"/>
              </a:ext>
            </a:extLst>
          </p:cNvPr>
          <p:cNvSpPr/>
          <p:nvPr/>
        </p:nvSpPr>
        <p:spPr>
          <a:xfrm>
            <a:off x="1615641" y="2960465"/>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2" name="Google Shape;115;p1">
            <a:hlinkClick r:id="rId8" action="ppaction://hlinksldjump"/>
            <a:extLst>
              <a:ext uri="{FF2B5EF4-FFF2-40B4-BE49-F238E27FC236}">
                <a16:creationId xmlns:a16="http://schemas.microsoft.com/office/drawing/2014/main" id="{9750D467-942D-43A6-CF04-2D21BE7447BF}"/>
              </a:ext>
            </a:extLst>
          </p:cNvPr>
          <p:cNvSpPr/>
          <p:nvPr/>
        </p:nvSpPr>
        <p:spPr>
          <a:xfrm>
            <a:off x="1615641" y="3465791"/>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3" name="Google Shape;115;p1">
            <a:hlinkClick r:id="rId9" action="ppaction://hlinksldjump"/>
            <a:extLst>
              <a:ext uri="{FF2B5EF4-FFF2-40B4-BE49-F238E27FC236}">
                <a16:creationId xmlns:a16="http://schemas.microsoft.com/office/drawing/2014/main" id="{141866E1-0301-C976-24B6-E5DA4B43FDE4}"/>
              </a:ext>
            </a:extLst>
          </p:cNvPr>
          <p:cNvSpPr/>
          <p:nvPr/>
        </p:nvSpPr>
        <p:spPr>
          <a:xfrm>
            <a:off x="1615641" y="3971117"/>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4" name="Google Shape;115;p1">
            <a:hlinkClick r:id="rId10" action="ppaction://hlinksldjump"/>
            <a:extLst>
              <a:ext uri="{FF2B5EF4-FFF2-40B4-BE49-F238E27FC236}">
                <a16:creationId xmlns:a16="http://schemas.microsoft.com/office/drawing/2014/main" id="{6132E59A-398F-D2A5-13B7-63EA2D4CB2A0}"/>
              </a:ext>
            </a:extLst>
          </p:cNvPr>
          <p:cNvSpPr/>
          <p:nvPr/>
        </p:nvSpPr>
        <p:spPr>
          <a:xfrm>
            <a:off x="1615640" y="5487095"/>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9" name="Google Shape;115;p1">
            <a:hlinkClick r:id="rId11" action="ppaction://hlinksldjump"/>
            <a:extLst>
              <a:ext uri="{FF2B5EF4-FFF2-40B4-BE49-F238E27FC236}">
                <a16:creationId xmlns:a16="http://schemas.microsoft.com/office/drawing/2014/main" id="{0BBEC524-34D6-05AF-3CAE-CDEEEE4C70B4}"/>
              </a:ext>
            </a:extLst>
          </p:cNvPr>
          <p:cNvSpPr/>
          <p:nvPr/>
        </p:nvSpPr>
        <p:spPr>
          <a:xfrm>
            <a:off x="1615640" y="5992420"/>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5" name="Google Shape;115;p1">
            <a:hlinkClick r:id="rId12" action="ppaction://hlinksldjump"/>
            <a:extLst>
              <a:ext uri="{FF2B5EF4-FFF2-40B4-BE49-F238E27FC236}">
                <a16:creationId xmlns:a16="http://schemas.microsoft.com/office/drawing/2014/main" id="{6EA48935-8594-E047-C0FE-7ECFA1267F1E}"/>
              </a:ext>
            </a:extLst>
          </p:cNvPr>
          <p:cNvSpPr/>
          <p:nvPr/>
        </p:nvSpPr>
        <p:spPr>
          <a:xfrm>
            <a:off x="1615641" y="4476443"/>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06" name="Google Shape;115;p1">
            <a:hlinkClick r:id="rId13" action="ppaction://hlinksldjump"/>
            <a:extLst>
              <a:ext uri="{FF2B5EF4-FFF2-40B4-BE49-F238E27FC236}">
                <a16:creationId xmlns:a16="http://schemas.microsoft.com/office/drawing/2014/main" id="{5A72D3E5-CAB9-B460-B23C-833C032A29EB}"/>
              </a:ext>
            </a:extLst>
          </p:cNvPr>
          <p:cNvSpPr/>
          <p:nvPr/>
        </p:nvSpPr>
        <p:spPr>
          <a:xfrm>
            <a:off x="1615641" y="4981769"/>
            <a:ext cx="8444769" cy="29355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3761053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cTn>
                              </p:par>
                              <p:par>
                                <p:cTn id="35" presetID="10"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98" grpId="0" animBg="1"/>
      <p:bldP spid="101" grpId="0" animBg="1"/>
      <p:bldP spid="102" grpId="0" animBg="1"/>
      <p:bldP spid="103" grpId="0" animBg="1"/>
      <p:bldP spid="104" grpId="0" animBg="1"/>
      <p:bldP spid="109" grpId="0" animBg="1"/>
      <p:bldP spid="105" grpId="0" animBg="1"/>
      <p:bldP spid="1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7541-5596-1299-F248-3B851B5D3ACA}"/>
            </a:ext>
          </a:extLst>
        </p:cNvPr>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96515182-FBAF-34AF-9439-AB7ECD67E795}"/>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35E7ED72-8032-72FA-F0A6-7EC051E96070}"/>
                </a:ext>
              </a:extLst>
            </p:cNvPr>
            <p:cNvPicPr>
              <a:picLocks noChangeAspect="1"/>
            </p:cNvPicPr>
            <p:nvPr/>
          </p:nvPicPr>
          <p:blipFill>
            <a:blip r:embed="rId2"/>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5C5A889C-3362-F14A-AC2B-2BF18A18256E}"/>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734687E1-D3D6-BF00-6369-50A7ED9A41C6}"/>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税金って何だろう？</a:t>
              </a:r>
            </a:p>
          </p:txBody>
        </p:sp>
      </p:grpSp>
      <p:grpSp>
        <p:nvGrpSpPr>
          <p:cNvPr id="133" name="グループ化 132">
            <a:extLst>
              <a:ext uri="{FF2B5EF4-FFF2-40B4-BE49-F238E27FC236}">
                <a16:creationId xmlns:a16="http://schemas.microsoft.com/office/drawing/2014/main" id="{FBA2E541-5C27-1A2B-328C-4B2621CF2BAF}"/>
              </a:ext>
            </a:extLst>
          </p:cNvPr>
          <p:cNvGrpSpPr/>
          <p:nvPr/>
        </p:nvGrpSpPr>
        <p:grpSpPr>
          <a:xfrm>
            <a:off x="1399507" y="4904540"/>
            <a:ext cx="2040173" cy="1953460"/>
            <a:chOff x="473387" y="4965046"/>
            <a:chExt cx="2040173" cy="1953460"/>
          </a:xfrm>
        </p:grpSpPr>
        <p:sp>
          <p:nvSpPr>
            <p:cNvPr id="132" name="楕円 131">
              <a:extLst>
                <a:ext uri="{FF2B5EF4-FFF2-40B4-BE49-F238E27FC236}">
                  <a16:creationId xmlns:a16="http://schemas.microsoft.com/office/drawing/2014/main" id="{6697520B-0C82-5A02-7F35-5FF345F2F467}"/>
                </a:ext>
              </a:extLst>
            </p:cNvPr>
            <p:cNvSpPr/>
            <p:nvPr/>
          </p:nvSpPr>
          <p:spPr>
            <a:xfrm>
              <a:off x="560100" y="4965046"/>
              <a:ext cx="1953460" cy="1953460"/>
            </a:xfrm>
            <a:prstGeom prst="ellipse">
              <a:avLst/>
            </a:prstGeom>
            <a:solidFill>
              <a:srgbClr val="FDFAD3"/>
            </a:solidFill>
            <a:ln>
              <a:noFill/>
            </a:ln>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1" name="グラフィックス 130">
              <a:extLst>
                <a:ext uri="{FF2B5EF4-FFF2-40B4-BE49-F238E27FC236}">
                  <a16:creationId xmlns:a16="http://schemas.microsoft.com/office/drawing/2014/main" id="{AF9E4B02-1514-4297-830A-1A6A462278B3}"/>
                </a:ext>
              </a:extLst>
            </p:cNvPr>
            <p:cNvPicPr>
              <a:picLocks noChangeAspect="1"/>
            </p:cNvPicPr>
            <p:nvPr/>
          </p:nvPicPr>
          <p:blipFill>
            <a:blip r:embed="rId3">
              <a:extLst>
                <a:ext uri="{96DAC541-7B7A-43D3-8B79-37D633B846F1}">
                  <asvg:svgBlip xmlns:asvg="http://schemas.microsoft.com/office/drawing/2016/SVG/main" r:embed="rId4"/>
                </a:ext>
              </a:extLst>
            </a:blip>
            <a:srcRect b="23773"/>
            <a:stretch>
              <a:fillRect/>
            </a:stretch>
          </p:blipFill>
          <p:spPr>
            <a:xfrm>
              <a:off x="473387" y="4966456"/>
              <a:ext cx="1272747" cy="1826220"/>
            </a:xfrm>
            <a:prstGeom prst="rect">
              <a:avLst/>
            </a:prstGeom>
          </p:spPr>
        </p:pic>
      </p:grpSp>
      <p:grpSp>
        <p:nvGrpSpPr>
          <p:cNvPr id="2" name="グループ化 1">
            <a:extLst>
              <a:ext uri="{FF2B5EF4-FFF2-40B4-BE49-F238E27FC236}">
                <a16:creationId xmlns:a16="http://schemas.microsoft.com/office/drawing/2014/main" id="{54C1CEED-FFEA-27EB-CEDA-11B184EBF1AD}"/>
              </a:ext>
            </a:extLst>
          </p:cNvPr>
          <p:cNvGrpSpPr/>
          <p:nvPr/>
        </p:nvGrpSpPr>
        <p:grpSpPr>
          <a:xfrm>
            <a:off x="422777" y="1118050"/>
            <a:ext cx="1953460" cy="1953460"/>
            <a:chOff x="764252" y="1334923"/>
            <a:chExt cx="1353186" cy="1353186"/>
          </a:xfrm>
        </p:grpSpPr>
        <p:sp>
          <p:nvSpPr>
            <p:cNvPr id="3" name="楕円 2">
              <a:extLst>
                <a:ext uri="{FF2B5EF4-FFF2-40B4-BE49-F238E27FC236}">
                  <a16:creationId xmlns:a16="http://schemas.microsoft.com/office/drawing/2014/main" id="{16FE9772-83EA-47C7-672B-D3ABE3C4ACE4}"/>
                </a:ext>
              </a:extLst>
            </p:cNvPr>
            <p:cNvSpPr/>
            <p:nvPr/>
          </p:nvSpPr>
          <p:spPr>
            <a:xfrm>
              <a:off x="764252" y="1334923"/>
              <a:ext cx="1353186" cy="1353186"/>
            </a:xfrm>
            <a:prstGeom prst="ellipse">
              <a:avLst/>
            </a:prstGeom>
            <a:solidFill>
              <a:srgbClr val="FDFAD3"/>
            </a:solidFill>
            <a:ln>
              <a:noFill/>
            </a:ln>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グラフィックス 4">
              <a:extLst>
                <a:ext uri="{FF2B5EF4-FFF2-40B4-BE49-F238E27FC236}">
                  <a16:creationId xmlns:a16="http://schemas.microsoft.com/office/drawing/2014/main" id="{9D2724BB-C451-17AC-41CC-C2B72351D403}"/>
                </a:ext>
              </a:extLst>
            </p:cNvPr>
            <p:cNvPicPr>
              <a:picLocks noChangeAspect="1"/>
            </p:cNvPicPr>
            <p:nvPr/>
          </p:nvPicPr>
          <p:blipFill>
            <a:blip r:embed="rId5">
              <a:extLst>
                <a:ext uri="{96DAC541-7B7A-43D3-8B79-37D633B846F1}">
                  <asvg:svgBlip xmlns:asvg="http://schemas.microsoft.com/office/drawing/2016/SVG/main" r:embed="rId6"/>
                </a:ext>
              </a:extLst>
            </a:blip>
            <a:srcRect b="33314"/>
            <a:stretch>
              <a:fillRect/>
            </a:stretch>
          </p:blipFill>
          <p:spPr>
            <a:xfrm>
              <a:off x="804306" y="1481137"/>
              <a:ext cx="752475" cy="1060759"/>
            </a:xfrm>
            <a:prstGeom prst="rect">
              <a:avLst/>
            </a:prstGeom>
          </p:spPr>
        </p:pic>
      </p:grpSp>
      <p:grpSp>
        <p:nvGrpSpPr>
          <p:cNvPr id="6" name="グループ化 5">
            <a:extLst>
              <a:ext uri="{FF2B5EF4-FFF2-40B4-BE49-F238E27FC236}">
                <a16:creationId xmlns:a16="http://schemas.microsoft.com/office/drawing/2014/main" id="{7B73D270-0256-CF3A-3E93-84430FF6D47D}"/>
              </a:ext>
            </a:extLst>
          </p:cNvPr>
          <p:cNvGrpSpPr/>
          <p:nvPr/>
        </p:nvGrpSpPr>
        <p:grpSpPr>
          <a:xfrm>
            <a:off x="9682093" y="2241736"/>
            <a:ext cx="1981890" cy="2003548"/>
            <a:chOff x="9747686" y="2646125"/>
            <a:chExt cx="1981890" cy="2003548"/>
          </a:xfrm>
        </p:grpSpPr>
        <p:sp>
          <p:nvSpPr>
            <p:cNvPr id="7" name="楕円 6">
              <a:extLst>
                <a:ext uri="{FF2B5EF4-FFF2-40B4-BE49-F238E27FC236}">
                  <a16:creationId xmlns:a16="http://schemas.microsoft.com/office/drawing/2014/main" id="{8ADFD2CB-9E4D-B11E-81BC-8E12FC4AC36B}"/>
                </a:ext>
              </a:extLst>
            </p:cNvPr>
            <p:cNvSpPr/>
            <p:nvPr/>
          </p:nvSpPr>
          <p:spPr>
            <a:xfrm>
              <a:off x="9747686" y="2696213"/>
              <a:ext cx="1953460" cy="1953460"/>
            </a:xfrm>
            <a:prstGeom prst="ellipse">
              <a:avLst/>
            </a:prstGeom>
            <a:solidFill>
              <a:srgbClr val="FDFAD3"/>
            </a:solidFill>
            <a:ln>
              <a:noFill/>
            </a:ln>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グラフィックス 7">
              <a:extLst>
                <a:ext uri="{FF2B5EF4-FFF2-40B4-BE49-F238E27FC236}">
                  <a16:creationId xmlns:a16="http://schemas.microsoft.com/office/drawing/2014/main" id="{AE2B6DDE-3AE4-A08E-72C0-860BED07C479}"/>
                </a:ext>
              </a:extLst>
            </p:cNvPr>
            <p:cNvPicPr>
              <a:picLocks noChangeAspect="1"/>
            </p:cNvPicPr>
            <p:nvPr/>
          </p:nvPicPr>
          <p:blipFill>
            <a:blip r:embed="rId7">
              <a:extLst>
                <a:ext uri="{96DAC541-7B7A-43D3-8B79-37D633B846F1}">
                  <asvg:svgBlip xmlns:asvg="http://schemas.microsoft.com/office/drawing/2016/SVG/main" r:embed="rId8"/>
                </a:ext>
              </a:extLst>
            </a:blip>
            <a:srcRect b="54687"/>
            <a:stretch>
              <a:fillRect/>
            </a:stretch>
          </p:blipFill>
          <p:spPr>
            <a:xfrm>
              <a:off x="10521478" y="2646125"/>
              <a:ext cx="1208098" cy="1531312"/>
            </a:xfrm>
            <a:prstGeom prst="rect">
              <a:avLst/>
            </a:prstGeom>
          </p:spPr>
        </p:pic>
      </p:grpSp>
      <p:grpSp>
        <p:nvGrpSpPr>
          <p:cNvPr id="9" name="グループ化 8">
            <a:extLst>
              <a:ext uri="{FF2B5EF4-FFF2-40B4-BE49-F238E27FC236}">
                <a16:creationId xmlns:a16="http://schemas.microsoft.com/office/drawing/2014/main" id="{9D748D31-BB94-1844-860E-1608AF640E50}"/>
              </a:ext>
            </a:extLst>
          </p:cNvPr>
          <p:cNvGrpSpPr/>
          <p:nvPr/>
        </p:nvGrpSpPr>
        <p:grpSpPr>
          <a:xfrm>
            <a:off x="1996215" y="2488364"/>
            <a:ext cx="8094330" cy="938463"/>
            <a:chOff x="2591349" y="1450586"/>
            <a:chExt cx="8094330" cy="938463"/>
          </a:xfrm>
        </p:grpSpPr>
        <p:sp>
          <p:nvSpPr>
            <p:cNvPr id="10" name="吹き出し: 角を丸めた四角形 9">
              <a:extLst>
                <a:ext uri="{FF2B5EF4-FFF2-40B4-BE49-F238E27FC236}">
                  <a16:creationId xmlns:a16="http://schemas.microsoft.com/office/drawing/2014/main" id="{642C28F9-6C17-65B1-50A7-EAEFA806B9D5}"/>
                </a:ext>
              </a:extLst>
            </p:cNvPr>
            <p:cNvSpPr/>
            <p:nvPr/>
          </p:nvSpPr>
          <p:spPr>
            <a:xfrm>
              <a:off x="2591349" y="1450586"/>
              <a:ext cx="8094330" cy="938463"/>
            </a:xfrm>
            <a:prstGeom prst="wedgeRoundRectCallout">
              <a:avLst>
                <a:gd name="adj1" fmla="val 54951"/>
                <a:gd name="adj2" fmla="val 2114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620B8C3D-B713-3034-0485-8A54603DAC62}"/>
                </a:ext>
              </a:extLst>
            </p:cNvPr>
            <p:cNvGrpSpPr/>
            <p:nvPr/>
          </p:nvGrpSpPr>
          <p:grpSpPr>
            <a:xfrm>
              <a:off x="2669763" y="1485872"/>
              <a:ext cx="7883995" cy="867890"/>
              <a:chOff x="2748452" y="1491272"/>
              <a:chExt cx="7883995" cy="867890"/>
            </a:xfrm>
          </p:grpSpPr>
          <p:sp>
            <p:nvSpPr>
              <p:cNvPr id="12" name="Google Shape;111;p1">
                <a:extLst>
                  <a:ext uri="{FF2B5EF4-FFF2-40B4-BE49-F238E27FC236}">
                    <a16:creationId xmlns:a16="http://schemas.microsoft.com/office/drawing/2014/main" id="{95E03A62-EE41-74C4-CD15-F94438A89E70}"/>
                  </a:ext>
                </a:extLst>
              </p:cNvPr>
              <p:cNvSpPr txBox="1"/>
              <p:nvPr/>
            </p:nvSpPr>
            <p:spPr>
              <a:xfrm>
                <a:off x="2748452" y="1491272"/>
                <a:ext cx="7883995" cy="86789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a:t>
                </a:r>
                <a:r>
                  <a:rPr lang="ja-JP" altLang="en-US" b="1" i="0" u="none" strike="noStrike" cap="none" spc="100" dirty="0">
                    <a:solidFill>
                      <a:srgbClr val="FF0000"/>
                    </a:solidFill>
                    <a:latin typeface="BIZ UDPゴシック" panose="020B0400000000000000" pitchFamily="50" charset="-128"/>
                    <a:ea typeface="BIZ UDPゴシック" panose="020B0400000000000000" pitchFamily="50" charset="-128"/>
                    <a:cs typeface="Arial"/>
                    <a:sym typeface="Arial"/>
                  </a:rPr>
                  <a:t>消費税</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」という税金がかかるからだよ。　</a:t>
                </a: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ものを買う時に支払うお金には、</a:t>
                </a:r>
                <a:r>
                  <a:rPr lang="en-US" altLang="ja-JP" i="0" u="none" strike="noStrike" cap="none" spc="100" dirty="0">
                    <a:latin typeface="BIZ UDPゴシック" panose="020B0400000000000000" pitchFamily="50" charset="-128"/>
                    <a:ea typeface="BIZ UDPゴシック" panose="020B0400000000000000" pitchFamily="50" charset="-128"/>
                    <a:cs typeface="Arial"/>
                    <a:sym typeface="Arial"/>
                  </a:rPr>
                  <a:t>10</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％の消費税が加えられているんだよ。</a:t>
                </a:r>
              </a:p>
            </p:txBody>
          </p:sp>
          <p:sp>
            <p:nvSpPr>
              <p:cNvPr id="13" name="Google Shape;111;p1">
                <a:extLst>
                  <a:ext uri="{FF2B5EF4-FFF2-40B4-BE49-F238E27FC236}">
                    <a16:creationId xmlns:a16="http://schemas.microsoft.com/office/drawing/2014/main" id="{F8E94165-7FC9-0957-E3D7-D8F2B000A867}"/>
                  </a:ext>
                </a:extLst>
              </p:cNvPr>
              <p:cNvSpPr txBox="1"/>
              <p:nvPr/>
            </p:nvSpPr>
            <p:spPr>
              <a:xfrm>
                <a:off x="4464729" y="1820409"/>
                <a:ext cx="53813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しはら</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grpSp>
      <p:grpSp>
        <p:nvGrpSpPr>
          <p:cNvPr id="15" name="グループ化 14">
            <a:extLst>
              <a:ext uri="{FF2B5EF4-FFF2-40B4-BE49-F238E27FC236}">
                <a16:creationId xmlns:a16="http://schemas.microsoft.com/office/drawing/2014/main" id="{0BBF3CC2-F0F3-0060-9576-51161B00C2A0}"/>
              </a:ext>
            </a:extLst>
          </p:cNvPr>
          <p:cNvGrpSpPr/>
          <p:nvPr/>
        </p:nvGrpSpPr>
        <p:grpSpPr>
          <a:xfrm>
            <a:off x="1996215" y="3773048"/>
            <a:ext cx="6525983" cy="757503"/>
            <a:chOff x="2233375" y="4115948"/>
            <a:chExt cx="6525983" cy="757503"/>
          </a:xfrm>
        </p:grpSpPr>
        <p:sp>
          <p:nvSpPr>
            <p:cNvPr id="20" name="正方形/長方形 19">
              <a:extLst>
                <a:ext uri="{FF2B5EF4-FFF2-40B4-BE49-F238E27FC236}">
                  <a16:creationId xmlns:a16="http://schemas.microsoft.com/office/drawing/2014/main" id="{B4E92FA1-BFC5-B29D-EA2C-49D6ADC0A904}"/>
                </a:ext>
              </a:extLst>
            </p:cNvPr>
            <p:cNvSpPr/>
            <p:nvPr/>
          </p:nvSpPr>
          <p:spPr>
            <a:xfrm>
              <a:off x="2233375" y="4115948"/>
              <a:ext cx="6525983" cy="757503"/>
            </a:xfrm>
            <a:prstGeom prst="rect">
              <a:avLst/>
            </a:prstGeom>
            <a:solidFill>
              <a:srgbClr val="FBFBE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Google Shape;111;p1">
              <a:extLst>
                <a:ext uri="{FF2B5EF4-FFF2-40B4-BE49-F238E27FC236}">
                  <a16:creationId xmlns:a16="http://schemas.microsoft.com/office/drawing/2014/main" id="{77FC0AAB-E1A5-746F-9073-B861C3C21D49}"/>
                </a:ext>
              </a:extLst>
            </p:cNvPr>
            <p:cNvSpPr txBox="1"/>
            <p:nvPr/>
          </p:nvSpPr>
          <p:spPr>
            <a:xfrm>
              <a:off x="3951935" y="4276198"/>
              <a:ext cx="3088863" cy="437002"/>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sz="1600" spc="100" dirty="0">
                  <a:latin typeface="BIZ UDPゴシック" panose="020B0400000000000000" pitchFamily="50" charset="-128"/>
                  <a:ea typeface="BIZ UDPゴシック" panose="020B0400000000000000" pitchFamily="50" charset="-128"/>
                  <a:cs typeface="Arial"/>
                  <a:sym typeface="Arial"/>
                </a:rPr>
                <a:t>ふでばこ</a:t>
              </a:r>
              <a:r>
                <a:rPr lang="ja-JP" altLang="en-US" sz="1600" i="0" u="none" strike="noStrike" cap="none" spc="100" dirty="0">
                  <a:latin typeface="BIZ UDPゴシック" panose="020B0400000000000000" pitchFamily="50" charset="-128"/>
                  <a:ea typeface="BIZ UDPゴシック" panose="020B0400000000000000" pitchFamily="50" charset="-128"/>
                  <a:cs typeface="Arial"/>
                  <a:sym typeface="Arial"/>
                </a:rPr>
                <a:t>代  </a:t>
              </a:r>
              <a:r>
                <a:rPr lang="en-US" altLang="ja-JP" sz="1600" b="1" i="0" u="none" strike="noStrike" cap="none" spc="100" dirty="0">
                  <a:latin typeface="BIZ UDPゴシック" panose="020B0400000000000000" pitchFamily="50" charset="-128"/>
                  <a:ea typeface="BIZ UDPゴシック" panose="020B0400000000000000" pitchFamily="50" charset="-128"/>
                  <a:cs typeface="Arial"/>
                  <a:sym typeface="Arial"/>
                </a:rPr>
                <a:t>1,000</a:t>
              </a:r>
              <a:r>
                <a:rPr lang="ja-JP" altLang="en-US" sz="1600" b="1" i="0" u="none" strike="noStrike" cap="none" spc="100" dirty="0">
                  <a:latin typeface="BIZ UDPゴシック" panose="020B0400000000000000" pitchFamily="50" charset="-128"/>
                  <a:ea typeface="BIZ UDPゴシック" panose="020B0400000000000000" pitchFamily="50" charset="-128"/>
                  <a:cs typeface="Arial"/>
                  <a:sym typeface="Arial"/>
                </a:rPr>
                <a:t>円</a:t>
              </a:r>
            </a:p>
          </p:txBody>
        </p:sp>
      </p:grpSp>
      <p:grpSp>
        <p:nvGrpSpPr>
          <p:cNvPr id="16" name="グループ化 15">
            <a:extLst>
              <a:ext uri="{FF2B5EF4-FFF2-40B4-BE49-F238E27FC236}">
                <a16:creationId xmlns:a16="http://schemas.microsoft.com/office/drawing/2014/main" id="{35871ED0-9734-0520-09B4-558598C03520}"/>
              </a:ext>
            </a:extLst>
          </p:cNvPr>
          <p:cNvGrpSpPr/>
          <p:nvPr/>
        </p:nvGrpSpPr>
        <p:grpSpPr>
          <a:xfrm>
            <a:off x="9114044" y="3788391"/>
            <a:ext cx="801518" cy="768069"/>
            <a:chOff x="8755282" y="4131291"/>
            <a:chExt cx="656674" cy="768069"/>
          </a:xfrm>
        </p:grpSpPr>
        <p:sp>
          <p:nvSpPr>
            <p:cNvPr id="18" name="正方形/長方形 17">
              <a:extLst>
                <a:ext uri="{FF2B5EF4-FFF2-40B4-BE49-F238E27FC236}">
                  <a16:creationId xmlns:a16="http://schemas.microsoft.com/office/drawing/2014/main" id="{C719783F-51F8-7183-3476-E0FBAA798687}"/>
                </a:ext>
              </a:extLst>
            </p:cNvPr>
            <p:cNvSpPr/>
            <p:nvPr/>
          </p:nvSpPr>
          <p:spPr>
            <a:xfrm>
              <a:off x="8759358" y="4131291"/>
              <a:ext cx="652598" cy="757503"/>
            </a:xfrm>
            <a:prstGeom prst="rect">
              <a:avLst/>
            </a:prstGeom>
            <a:solidFill>
              <a:srgbClr val="FCD0D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111;p1">
              <a:extLst>
                <a:ext uri="{FF2B5EF4-FFF2-40B4-BE49-F238E27FC236}">
                  <a16:creationId xmlns:a16="http://schemas.microsoft.com/office/drawing/2014/main" id="{8EFBD806-3F2D-43A8-301E-9903EDD9B6DD}"/>
                </a:ext>
              </a:extLst>
            </p:cNvPr>
            <p:cNvSpPr txBox="1"/>
            <p:nvPr/>
          </p:nvSpPr>
          <p:spPr>
            <a:xfrm>
              <a:off x="8755282" y="4133806"/>
              <a:ext cx="656673" cy="765554"/>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ja-JP" altLang="en-US" sz="1400" i="0" u="none" strike="noStrike" cap="none" spc="100" dirty="0">
                  <a:solidFill>
                    <a:srgbClr val="FF0000"/>
                  </a:solidFill>
                  <a:latin typeface="BIZ UDPゴシック" panose="020B0400000000000000" pitchFamily="50" charset="-128"/>
                  <a:ea typeface="BIZ UDPゴシック" panose="020B0400000000000000" pitchFamily="50" charset="-128"/>
                  <a:cs typeface="Arial"/>
                  <a:sym typeface="Arial"/>
                </a:rPr>
                <a:t>消費税</a:t>
              </a:r>
            </a:p>
            <a:p>
              <a:pPr marL="0" marR="0" lvl="0" indent="0" algn="ctr" rtl="0">
                <a:lnSpc>
                  <a:spcPct val="110000"/>
                </a:lnSpc>
                <a:spcBef>
                  <a:spcPts val="0"/>
                </a:spcBef>
                <a:spcAft>
                  <a:spcPts val="0"/>
                </a:spcAft>
                <a:buNone/>
              </a:pPr>
              <a:r>
                <a:rPr lang="ja-JP" altLang="en-US" sz="1050" i="0" u="none" strike="noStrike" cap="none" spc="100" dirty="0">
                  <a:latin typeface="BIZ UDPゴシック" panose="020B0400000000000000" pitchFamily="50" charset="-128"/>
                  <a:ea typeface="BIZ UDPゴシック" panose="020B0400000000000000" pitchFamily="50" charset="-128"/>
                  <a:cs typeface="Arial"/>
                  <a:sym typeface="Arial"/>
                </a:rPr>
                <a:t>（</a:t>
              </a:r>
              <a:r>
                <a:rPr lang="en-US" altLang="ja-JP" sz="1050" i="0" u="none" strike="noStrike" cap="none" spc="100" dirty="0">
                  <a:latin typeface="BIZ UDPゴシック" panose="020B0400000000000000" pitchFamily="50" charset="-128"/>
                  <a:ea typeface="BIZ UDPゴシック" panose="020B0400000000000000" pitchFamily="50" charset="-128"/>
                  <a:cs typeface="Arial"/>
                  <a:sym typeface="Arial"/>
                </a:rPr>
                <a:t>10</a:t>
              </a:r>
              <a:r>
                <a:rPr lang="ja-JP" altLang="en-US" sz="1050" i="0" u="none" strike="noStrike" cap="none" spc="100" dirty="0">
                  <a:latin typeface="BIZ UDPゴシック" panose="020B0400000000000000" pitchFamily="50" charset="-128"/>
                  <a:ea typeface="BIZ UDPゴシック" panose="020B0400000000000000" pitchFamily="50" charset="-128"/>
                  <a:cs typeface="Arial"/>
                  <a:sym typeface="Arial"/>
                </a:rPr>
                <a:t>％）</a:t>
              </a:r>
            </a:p>
            <a:p>
              <a:pPr marL="0" marR="0" lvl="0" indent="0" algn="ctr" rtl="0">
                <a:lnSpc>
                  <a:spcPct val="120000"/>
                </a:lnSpc>
                <a:spcBef>
                  <a:spcPts val="0"/>
                </a:spcBef>
                <a:spcAft>
                  <a:spcPts val="0"/>
                </a:spcAft>
                <a:buNone/>
              </a:pPr>
              <a:r>
                <a:rPr lang="en-US" altLang="ja-JP" sz="1400" b="1" i="0" u="none" strike="noStrike" cap="none" spc="100" dirty="0">
                  <a:latin typeface="BIZ UDPゴシック" panose="020B0400000000000000" pitchFamily="50" charset="-128"/>
                  <a:ea typeface="BIZ UDPゴシック" panose="020B0400000000000000" pitchFamily="50" charset="-128"/>
                  <a:cs typeface="Arial"/>
                  <a:sym typeface="Arial"/>
                </a:rPr>
                <a:t>100</a:t>
              </a:r>
              <a:r>
                <a:rPr lang="ja-JP" altLang="en-US" sz="1400" b="1" i="0" u="none" strike="noStrike" cap="none" spc="100" dirty="0">
                  <a:latin typeface="BIZ UDPゴシック" panose="020B0400000000000000" pitchFamily="50" charset="-128"/>
                  <a:ea typeface="BIZ UDPゴシック" panose="020B0400000000000000" pitchFamily="50" charset="-128"/>
                  <a:cs typeface="Arial"/>
                  <a:sym typeface="Arial"/>
                </a:rPr>
                <a:t>円</a:t>
              </a:r>
            </a:p>
          </p:txBody>
        </p:sp>
      </p:grpSp>
      <p:sp>
        <p:nvSpPr>
          <p:cNvPr id="17" name="加算記号 16">
            <a:extLst>
              <a:ext uri="{FF2B5EF4-FFF2-40B4-BE49-F238E27FC236}">
                <a16:creationId xmlns:a16="http://schemas.microsoft.com/office/drawing/2014/main" id="{598D8B66-7AEA-83F9-DF0D-AD901A1CB466}"/>
              </a:ext>
            </a:extLst>
          </p:cNvPr>
          <p:cNvSpPr/>
          <p:nvPr/>
        </p:nvSpPr>
        <p:spPr>
          <a:xfrm>
            <a:off x="8619564" y="3953799"/>
            <a:ext cx="397113" cy="396000"/>
          </a:xfrm>
          <a:prstGeom prst="mathPlus">
            <a:avLst>
              <a:gd name="adj1" fmla="val 1496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中かっこ 21">
            <a:extLst>
              <a:ext uri="{FF2B5EF4-FFF2-40B4-BE49-F238E27FC236}">
                <a16:creationId xmlns:a16="http://schemas.microsoft.com/office/drawing/2014/main" id="{2C4B15E4-C950-A7C8-6233-A9F1DB41BD94}"/>
              </a:ext>
            </a:extLst>
          </p:cNvPr>
          <p:cNvSpPr/>
          <p:nvPr/>
        </p:nvSpPr>
        <p:spPr>
          <a:xfrm rot="5400000">
            <a:off x="5798280" y="821919"/>
            <a:ext cx="325638" cy="7908923"/>
          </a:xfrm>
          <a:prstGeom prst="rightBrace">
            <a:avLst>
              <a:gd name="adj1" fmla="val 22755"/>
              <a:gd name="adj2" fmla="val 4996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C79FF6E0-126C-5E16-058B-1D144E5D8442}"/>
              </a:ext>
            </a:extLst>
          </p:cNvPr>
          <p:cNvGrpSpPr/>
          <p:nvPr/>
        </p:nvGrpSpPr>
        <p:grpSpPr>
          <a:xfrm>
            <a:off x="4416667" y="4815084"/>
            <a:ext cx="3088863" cy="547057"/>
            <a:chOff x="4498948" y="5215134"/>
            <a:chExt cx="3088863" cy="547057"/>
          </a:xfrm>
        </p:grpSpPr>
        <p:sp>
          <p:nvSpPr>
            <p:cNvPr id="24" name="Google Shape;111;p1">
              <a:extLst>
                <a:ext uri="{FF2B5EF4-FFF2-40B4-BE49-F238E27FC236}">
                  <a16:creationId xmlns:a16="http://schemas.microsoft.com/office/drawing/2014/main" id="{F9C79489-DF75-EFF3-9893-7B6BBE30F035}"/>
                </a:ext>
              </a:extLst>
            </p:cNvPr>
            <p:cNvSpPr txBox="1"/>
            <p:nvPr/>
          </p:nvSpPr>
          <p:spPr>
            <a:xfrm>
              <a:off x="4498948" y="5282100"/>
              <a:ext cx="3088863" cy="480091"/>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spc="100" dirty="0">
                  <a:latin typeface="BIZ UDPゴシック" panose="020B0400000000000000" pitchFamily="50" charset="-128"/>
                  <a:ea typeface="BIZ UDPゴシック" panose="020B0400000000000000" pitchFamily="50" charset="-128"/>
                  <a:cs typeface="Arial"/>
                  <a:sym typeface="Arial"/>
                </a:rPr>
                <a:t>支払ったお金</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  </a:t>
              </a:r>
              <a:r>
                <a:rPr lang="en-US" altLang="ja-JP" b="1" i="0" u="none" strike="noStrike" cap="none" spc="100" dirty="0">
                  <a:latin typeface="BIZ UDPゴシック" panose="020B0400000000000000" pitchFamily="50" charset="-128"/>
                  <a:ea typeface="BIZ UDPゴシック" panose="020B0400000000000000" pitchFamily="50" charset="-128"/>
                  <a:cs typeface="Arial"/>
                  <a:sym typeface="Arial"/>
                </a:rPr>
                <a:t>1,100</a:t>
              </a:r>
              <a:r>
                <a:rPr lang="ja-JP" altLang="en-US" b="1" i="0" u="none" strike="noStrike" cap="none" spc="100" dirty="0">
                  <a:latin typeface="BIZ UDPゴシック" panose="020B0400000000000000" pitchFamily="50" charset="-128"/>
                  <a:ea typeface="BIZ UDPゴシック" panose="020B0400000000000000" pitchFamily="50" charset="-128"/>
                  <a:cs typeface="Arial"/>
                  <a:sym typeface="Arial"/>
                </a:rPr>
                <a:t>円</a:t>
              </a:r>
            </a:p>
          </p:txBody>
        </p:sp>
        <p:sp>
          <p:nvSpPr>
            <p:cNvPr id="25" name="Google Shape;111;p1">
              <a:extLst>
                <a:ext uri="{FF2B5EF4-FFF2-40B4-BE49-F238E27FC236}">
                  <a16:creationId xmlns:a16="http://schemas.microsoft.com/office/drawing/2014/main" id="{947395F6-70AB-336B-C989-94F00408030F}"/>
                </a:ext>
              </a:extLst>
            </p:cNvPr>
            <p:cNvSpPr txBox="1"/>
            <p:nvPr/>
          </p:nvSpPr>
          <p:spPr>
            <a:xfrm>
              <a:off x="4716913" y="5215134"/>
              <a:ext cx="53813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しはら</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grpSp>
        <p:nvGrpSpPr>
          <p:cNvPr id="29" name="グループ化 28">
            <a:extLst>
              <a:ext uri="{FF2B5EF4-FFF2-40B4-BE49-F238E27FC236}">
                <a16:creationId xmlns:a16="http://schemas.microsoft.com/office/drawing/2014/main" id="{A315BDAF-E5A5-48D4-D5E2-3C81626E9F92}"/>
              </a:ext>
            </a:extLst>
          </p:cNvPr>
          <p:cNvGrpSpPr/>
          <p:nvPr/>
        </p:nvGrpSpPr>
        <p:grpSpPr>
          <a:xfrm>
            <a:off x="3080507" y="5564610"/>
            <a:ext cx="7010038" cy="938463"/>
            <a:chOff x="2591348" y="1450586"/>
            <a:chExt cx="7010038" cy="938463"/>
          </a:xfrm>
        </p:grpSpPr>
        <p:sp>
          <p:nvSpPr>
            <p:cNvPr id="30" name="吹き出し: 角を丸めた四角形 29">
              <a:extLst>
                <a:ext uri="{FF2B5EF4-FFF2-40B4-BE49-F238E27FC236}">
                  <a16:creationId xmlns:a16="http://schemas.microsoft.com/office/drawing/2014/main" id="{C40F568C-64B6-E66D-705F-2CF315FB82A0}"/>
                </a:ext>
              </a:extLst>
            </p:cNvPr>
            <p:cNvSpPr/>
            <p:nvPr/>
          </p:nvSpPr>
          <p:spPr>
            <a:xfrm>
              <a:off x="2591348" y="1450586"/>
              <a:ext cx="6931623" cy="938463"/>
            </a:xfrm>
            <a:prstGeom prst="wedgeRoundRectCallout">
              <a:avLst>
                <a:gd name="adj1" fmla="val -55628"/>
                <a:gd name="adj2" fmla="val -28848"/>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Google Shape;111;p1">
              <a:extLst>
                <a:ext uri="{FF2B5EF4-FFF2-40B4-BE49-F238E27FC236}">
                  <a16:creationId xmlns:a16="http://schemas.microsoft.com/office/drawing/2014/main" id="{A7A8990F-76DE-1E6F-4F86-E84C6B4EA8AA}"/>
                </a:ext>
              </a:extLst>
            </p:cNvPr>
            <p:cNvSpPr txBox="1"/>
            <p:nvPr/>
          </p:nvSpPr>
          <p:spPr>
            <a:xfrm>
              <a:off x="2669764" y="1485872"/>
              <a:ext cx="6931622" cy="86789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そうですね。消費税は「</a:t>
              </a:r>
              <a:r>
                <a:rPr lang="ja-JP" altLang="en-US" b="1" i="0" u="none" strike="noStrike" cap="none" spc="100" dirty="0">
                  <a:solidFill>
                    <a:srgbClr val="FF0000"/>
                  </a:solidFill>
                  <a:latin typeface="BIZ UDPゴシック" panose="020B0400000000000000" pitchFamily="50" charset="-128"/>
                  <a:ea typeface="BIZ UDPゴシック" panose="020B0400000000000000" pitchFamily="50" charset="-128"/>
                  <a:cs typeface="Arial"/>
                  <a:sym typeface="Arial"/>
                </a:rPr>
                <a:t>税金</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」のひとつです。</a:t>
              </a:r>
              <a:endParaRPr lang="en-US" altLang="ja-JP" i="0" u="none" strike="noStrike" cap="none" spc="100" dirty="0">
                <a:latin typeface="BIZ UDPゴシック" panose="020B0400000000000000" pitchFamily="50" charset="-128"/>
                <a:ea typeface="BIZ UDPゴシック" panose="020B0400000000000000" pitchFamily="50" charset="-128"/>
                <a:cs typeface="Arial"/>
                <a:sym typeface="Arial"/>
              </a:endParaRP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みなさんが、税金について知っていることを</a:t>
              </a:r>
              <a:r>
                <a:rPr lang="ja-JP" altLang="en-US" spc="100">
                  <a:latin typeface="BIZ UDPゴシック" panose="020B0400000000000000" pitchFamily="50" charset="-128"/>
                  <a:ea typeface="BIZ UDPゴシック" panose="020B0400000000000000" pitchFamily="50" charset="-128"/>
                  <a:cs typeface="Arial"/>
                  <a:sym typeface="Arial"/>
                </a:rPr>
                <a:t>考えて</a:t>
              </a:r>
              <a:r>
                <a:rPr lang="ja-JP" altLang="en-US" i="0" u="none" strike="noStrike" cap="none" spc="100">
                  <a:latin typeface="BIZ UDPゴシック" panose="020B0400000000000000" pitchFamily="50" charset="-128"/>
                  <a:ea typeface="BIZ UDPゴシック" panose="020B0400000000000000" pitchFamily="50" charset="-128"/>
                  <a:cs typeface="Arial"/>
                  <a:sym typeface="Arial"/>
                </a:rPr>
                <a:t>みましょう</a:t>
              </a:r>
              <a:r>
                <a:rPr lang="ja-JP" altLang="en-US" spc="100">
                  <a:latin typeface="BIZ UDPゴシック" panose="020B0400000000000000" pitchFamily="50" charset="-128"/>
                  <a:ea typeface="BIZ UDPゴシック" panose="020B0400000000000000" pitchFamily="50" charset="-128"/>
                  <a:cs typeface="Arial"/>
                  <a:sym typeface="Arial"/>
                </a:rPr>
                <a:t>！</a:t>
              </a:r>
              <a:endPar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grpSp>
        <p:nvGrpSpPr>
          <p:cNvPr id="32" name="グループ化 31">
            <a:extLst>
              <a:ext uri="{FF2B5EF4-FFF2-40B4-BE49-F238E27FC236}">
                <a16:creationId xmlns:a16="http://schemas.microsoft.com/office/drawing/2014/main" id="{F72D43FB-A228-4CA6-2E53-EC38E14C5D98}"/>
              </a:ext>
            </a:extLst>
          </p:cNvPr>
          <p:cNvGrpSpPr/>
          <p:nvPr/>
        </p:nvGrpSpPr>
        <p:grpSpPr>
          <a:xfrm>
            <a:off x="2006640" y="1234415"/>
            <a:ext cx="8934905" cy="972036"/>
            <a:chOff x="2006640" y="1234415"/>
            <a:chExt cx="8934905" cy="972036"/>
          </a:xfrm>
        </p:grpSpPr>
        <p:sp>
          <p:nvSpPr>
            <p:cNvPr id="33" name="吹き出し: 角を丸めた四角形 32">
              <a:extLst>
                <a:ext uri="{FF2B5EF4-FFF2-40B4-BE49-F238E27FC236}">
                  <a16:creationId xmlns:a16="http://schemas.microsoft.com/office/drawing/2014/main" id="{6CD88CFE-B9DA-46DA-4D1F-A98324E99AF8}"/>
                </a:ext>
              </a:extLst>
            </p:cNvPr>
            <p:cNvSpPr/>
            <p:nvPr/>
          </p:nvSpPr>
          <p:spPr>
            <a:xfrm>
              <a:off x="2006640" y="1234415"/>
              <a:ext cx="8934905" cy="972036"/>
            </a:xfrm>
            <a:prstGeom prst="wedgeRoundRectCallout">
              <a:avLst>
                <a:gd name="adj1" fmla="val -55290"/>
                <a:gd name="adj2" fmla="val -1135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A0EEE069-014E-A9BA-96D0-7EF0578C11B9}"/>
                </a:ext>
              </a:extLst>
            </p:cNvPr>
            <p:cNvGrpSpPr/>
            <p:nvPr/>
          </p:nvGrpSpPr>
          <p:grpSpPr>
            <a:xfrm>
              <a:off x="2085055" y="1262950"/>
              <a:ext cx="8734927" cy="928091"/>
              <a:chOff x="2085055" y="1243072"/>
              <a:chExt cx="8734927" cy="928091"/>
            </a:xfrm>
          </p:grpSpPr>
          <p:sp>
            <p:nvSpPr>
              <p:cNvPr id="35" name="Google Shape;111;p1">
                <a:extLst>
                  <a:ext uri="{FF2B5EF4-FFF2-40B4-BE49-F238E27FC236}">
                    <a16:creationId xmlns:a16="http://schemas.microsoft.com/office/drawing/2014/main" id="{43FCB1AF-6921-E014-E716-96FF0B84633A}"/>
                  </a:ext>
                </a:extLst>
              </p:cNvPr>
              <p:cNvSpPr txBox="1"/>
              <p:nvPr/>
            </p:nvSpPr>
            <p:spPr>
              <a:xfrm>
                <a:off x="2085055" y="1303273"/>
                <a:ext cx="8734927" cy="86789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きのう、お店で</a:t>
                </a:r>
                <a:r>
                  <a:rPr lang="en-US" altLang="ja-JP" i="0" u="none" strike="noStrike" cap="none" spc="100" dirty="0">
                    <a:latin typeface="BIZ UDPゴシック" panose="020B0400000000000000" pitchFamily="50" charset="-128"/>
                    <a:ea typeface="BIZ UDPゴシック" panose="020B0400000000000000" pitchFamily="50" charset="-128"/>
                    <a:cs typeface="Arial"/>
                    <a:sym typeface="Arial"/>
                  </a:rPr>
                  <a:t>1,000</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円のふでばこを買ったときに、</a:t>
                </a:r>
                <a:r>
                  <a:rPr lang="en-US" altLang="ja-JP" i="0" u="none" strike="noStrike" cap="none" spc="100" dirty="0">
                    <a:latin typeface="BIZ UDPゴシック" panose="020B0400000000000000" pitchFamily="50" charset="-128"/>
                    <a:ea typeface="BIZ UDPゴシック" panose="020B0400000000000000" pitchFamily="50" charset="-128"/>
                    <a:cs typeface="Arial"/>
                    <a:sym typeface="Arial"/>
                  </a:rPr>
                  <a:t>1,100</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円を支払ったんだよ。</a:t>
                </a: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なぜ、</a:t>
                </a:r>
                <a:r>
                  <a:rPr lang="en-US" altLang="ja-JP" i="0" u="none" strike="noStrike" cap="none" spc="100" dirty="0">
                    <a:latin typeface="BIZ UDPゴシック" panose="020B0400000000000000" pitchFamily="50" charset="-128"/>
                    <a:ea typeface="BIZ UDPゴシック" panose="020B0400000000000000" pitchFamily="50" charset="-128"/>
                    <a:cs typeface="Arial"/>
                    <a:sym typeface="Arial"/>
                  </a:rPr>
                  <a:t>100</a:t>
                </a: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円をプラスで支払うのかな？</a:t>
                </a:r>
              </a:p>
            </p:txBody>
          </p:sp>
          <p:sp>
            <p:nvSpPr>
              <p:cNvPr id="36" name="Google Shape;111;p1">
                <a:extLst>
                  <a:ext uri="{FF2B5EF4-FFF2-40B4-BE49-F238E27FC236}">
                    <a16:creationId xmlns:a16="http://schemas.microsoft.com/office/drawing/2014/main" id="{2B192560-74E7-7BB3-5D19-80D149A521BD}"/>
                  </a:ext>
                </a:extLst>
              </p:cNvPr>
              <p:cNvSpPr txBox="1"/>
              <p:nvPr/>
            </p:nvSpPr>
            <p:spPr>
              <a:xfrm>
                <a:off x="4708616" y="1632410"/>
                <a:ext cx="53813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しはら</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7" name="Google Shape;111;p1">
                <a:extLst>
                  <a:ext uri="{FF2B5EF4-FFF2-40B4-BE49-F238E27FC236}">
                    <a16:creationId xmlns:a16="http://schemas.microsoft.com/office/drawing/2014/main" id="{9BE37FAE-5D61-C1C0-69BD-E244728EDEF9}"/>
                  </a:ext>
                </a:extLst>
              </p:cNvPr>
              <p:cNvSpPr txBox="1"/>
              <p:nvPr/>
            </p:nvSpPr>
            <p:spPr>
              <a:xfrm>
                <a:off x="8957513" y="1243072"/>
                <a:ext cx="53813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しはら</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grpSp>
      <p:grpSp>
        <p:nvGrpSpPr>
          <p:cNvPr id="4" name="Google Shape;104;p1">
            <a:extLst>
              <a:ext uri="{FF2B5EF4-FFF2-40B4-BE49-F238E27FC236}">
                <a16:creationId xmlns:a16="http://schemas.microsoft.com/office/drawing/2014/main" id="{5C42ED0A-7AD4-9073-273E-62B3B3F9B4AA}"/>
              </a:ext>
            </a:extLst>
          </p:cNvPr>
          <p:cNvGrpSpPr/>
          <p:nvPr/>
        </p:nvGrpSpPr>
        <p:grpSpPr>
          <a:xfrm>
            <a:off x="10835734" y="430905"/>
            <a:ext cx="1084631" cy="358231"/>
            <a:chOff x="7808118" y="231384"/>
            <a:chExt cx="1084631" cy="358231"/>
          </a:xfrm>
        </p:grpSpPr>
        <p:sp>
          <p:nvSpPr>
            <p:cNvPr id="27" name="Google Shape;105;p1">
              <a:extLst>
                <a:ext uri="{FF2B5EF4-FFF2-40B4-BE49-F238E27FC236}">
                  <a16:creationId xmlns:a16="http://schemas.microsoft.com/office/drawing/2014/main" id="{8EBCD301-36A3-D328-0238-5C5383E28778}"/>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8" name="Google Shape;106;p1">
              <a:extLst>
                <a:ext uri="{FF2B5EF4-FFF2-40B4-BE49-F238E27FC236}">
                  <a16:creationId xmlns:a16="http://schemas.microsoft.com/office/drawing/2014/main" id="{99E8AABE-2E8E-2C25-8E2A-D24FFE7768B7}"/>
                </a:ext>
              </a:extLst>
            </p:cNvPr>
            <p:cNvGrpSpPr/>
            <p:nvPr/>
          </p:nvGrpSpPr>
          <p:grpSpPr>
            <a:xfrm>
              <a:off x="8003932" y="267789"/>
              <a:ext cx="693003" cy="261610"/>
              <a:chOff x="8111396" y="267789"/>
              <a:chExt cx="693003" cy="261610"/>
            </a:xfrm>
          </p:grpSpPr>
          <p:sp>
            <p:nvSpPr>
              <p:cNvPr id="38" name="Google Shape;107;p1">
                <a:extLst>
                  <a:ext uri="{FF2B5EF4-FFF2-40B4-BE49-F238E27FC236}">
                    <a16:creationId xmlns:a16="http://schemas.microsoft.com/office/drawing/2014/main" id="{BBE6D9BC-A7D8-BD18-C380-3495B96A455A}"/>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39" name="Google Shape;108;p1">
                <a:extLst>
                  <a:ext uri="{FF2B5EF4-FFF2-40B4-BE49-F238E27FC236}">
                    <a16:creationId xmlns:a16="http://schemas.microsoft.com/office/drawing/2014/main" id="{97EC4134-BDBF-CECE-4E09-4BBBEDC35E60}"/>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0" name="Google Shape;115;p1">
            <a:hlinkClick r:id="rId9" action="ppaction://hlinksldjump"/>
            <a:extLst>
              <a:ext uri="{FF2B5EF4-FFF2-40B4-BE49-F238E27FC236}">
                <a16:creationId xmlns:a16="http://schemas.microsoft.com/office/drawing/2014/main" id="{FC0584B6-74AC-0663-3502-98FD7C5CF9F5}"/>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473576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500"/>
                                        <p:tgtEl>
                                          <p:spTgt spid="133"/>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23BB-E01C-97A4-B22A-D88F18232CD8}"/>
            </a:ext>
          </a:extLst>
        </p:cNvPr>
        <p:cNvGrpSpPr/>
        <p:nvPr/>
      </p:nvGrpSpPr>
      <p:grpSpPr>
        <a:xfrm>
          <a:off x="0" y="0"/>
          <a:ext cx="0" cy="0"/>
          <a:chOff x="0" y="0"/>
          <a:chExt cx="0" cy="0"/>
        </a:xfrm>
      </p:grpSpPr>
      <p:grpSp>
        <p:nvGrpSpPr>
          <p:cNvPr id="83" name="グループ化 82">
            <a:extLst>
              <a:ext uri="{FF2B5EF4-FFF2-40B4-BE49-F238E27FC236}">
                <a16:creationId xmlns:a16="http://schemas.microsoft.com/office/drawing/2014/main" id="{1EB6B4AB-8988-63AA-FB69-90FE174E5496}"/>
              </a:ext>
            </a:extLst>
          </p:cNvPr>
          <p:cNvGrpSpPr/>
          <p:nvPr/>
        </p:nvGrpSpPr>
        <p:grpSpPr>
          <a:xfrm>
            <a:off x="1294339" y="4286121"/>
            <a:ext cx="9603321" cy="2293867"/>
            <a:chOff x="1294339" y="4286121"/>
            <a:chExt cx="9603321" cy="2293867"/>
          </a:xfrm>
        </p:grpSpPr>
        <p:sp>
          <p:nvSpPr>
            <p:cNvPr id="27" name="四角形: 角を丸くする 26">
              <a:extLst>
                <a:ext uri="{FF2B5EF4-FFF2-40B4-BE49-F238E27FC236}">
                  <a16:creationId xmlns:a16="http://schemas.microsoft.com/office/drawing/2014/main" id="{F6E0FD69-4518-A53E-A549-E5ED1313B236}"/>
                </a:ext>
              </a:extLst>
            </p:cNvPr>
            <p:cNvSpPr/>
            <p:nvPr/>
          </p:nvSpPr>
          <p:spPr>
            <a:xfrm>
              <a:off x="1294339" y="4286121"/>
              <a:ext cx="9603309" cy="2290671"/>
            </a:xfrm>
            <a:prstGeom prst="roundRect">
              <a:avLst>
                <a:gd name="adj" fmla="val 116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7E6FFFA7-175E-7458-A873-6DB91F4B9CC4}"/>
                </a:ext>
              </a:extLst>
            </p:cNvPr>
            <p:cNvSpPr/>
            <p:nvPr/>
          </p:nvSpPr>
          <p:spPr>
            <a:xfrm>
              <a:off x="1294352" y="4293587"/>
              <a:ext cx="9603308" cy="673579"/>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9" name="四角形: 角を丸くする 28">
              <a:extLst>
                <a:ext uri="{FF2B5EF4-FFF2-40B4-BE49-F238E27FC236}">
                  <a16:creationId xmlns:a16="http://schemas.microsoft.com/office/drawing/2014/main" id="{FD20B229-F3B2-C66D-8AFB-A449914368D1}"/>
                </a:ext>
              </a:extLst>
            </p:cNvPr>
            <p:cNvSpPr/>
            <p:nvPr/>
          </p:nvSpPr>
          <p:spPr>
            <a:xfrm>
              <a:off x="1294345" y="4289318"/>
              <a:ext cx="9603309" cy="2290670"/>
            </a:xfrm>
            <a:prstGeom prst="roundRect">
              <a:avLst>
                <a:gd name="adj" fmla="val 1214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D54459A5-38B4-326E-E083-DC30E475B29E}"/>
                </a:ext>
              </a:extLst>
            </p:cNvPr>
            <p:cNvGrpSpPr/>
            <p:nvPr/>
          </p:nvGrpSpPr>
          <p:grpSpPr>
            <a:xfrm>
              <a:off x="1576450" y="4361208"/>
              <a:ext cx="610576" cy="517865"/>
              <a:chOff x="1385637" y="2484221"/>
              <a:chExt cx="659456" cy="559323"/>
            </a:xfrm>
          </p:grpSpPr>
          <p:sp>
            <p:nvSpPr>
              <p:cNvPr id="38" name="楕円 37">
                <a:extLst>
                  <a:ext uri="{FF2B5EF4-FFF2-40B4-BE49-F238E27FC236}">
                    <a16:creationId xmlns:a16="http://schemas.microsoft.com/office/drawing/2014/main" id="{307630CE-671C-2CA1-36AB-58E5ABF65126}"/>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Google Shape;111;p1">
                <a:extLst>
                  <a:ext uri="{FF2B5EF4-FFF2-40B4-BE49-F238E27FC236}">
                    <a16:creationId xmlns:a16="http://schemas.microsoft.com/office/drawing/2014/main" id="{A180CECC-36F2-1899-B9A7-0C3DA52DB4F3}"/>
                  </a:ext>
                </a:extLst>
              </p:cNvPr>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31" name="Google Shape;111;p1">
              <a:extLst>
                <a:ext uri="{FF2B5EF4-FFF2-40B4-BE49-F238E27FC236}">
                  <a16:creationId xmlns:a16="http://schemas.microsoft.com/office/drawing/2014/main" id="{30C668DF-C075-780D-2203-06637137AFD9}"/>
                </a:ext>
              </a:extLst>
            </p:cNvPr>
            <p:cNvSpPr txBox="1"/>
            <p:nvPr/>
          </p:nvSpPr>
          <p:spPr>
            <a:xfrm>
              <a:off x="2233382" y="4390331"/>
              <a:ext cx="8074400" cy="480091"/>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nvGrpSpPr>
            <p:cNvPr id="46" name="グループ化 45">
              <a:extLst>
                <a:ext uri="{FF2B5EF4-FFF2-40B4-BE49-F238E27FC236}">
                  <a16:creationId xmlns:a16="http://schemas.microsoft.com/office/drawing/2014/main" id="{D633351B-CA3A-6F03-96CE-3AF6CF7C8415}"/>
                </a:ext>
              </a:extLst>
            </p:cNvPr>
            <p:cNvGrpSpPr/>
            <p:nvPr/>
          </p:nvGrpSpPr>
          <p:grpSpPr>
            <a:xfrm>
              <a:off x="2343600" y="6152497"/>
              <a:ext cx="7547768" cy="356869"/>
              <a:chOff x="2343600" y="6071897"/>
              <a:chExt cx="7547768" cy="356869"/>
            </a:xfrm>
          </p:grpSpPr>
          <p:sp>
            <p:nvSpPr>
              <p:cNvPr id="32" name="矢印: 五方向 31">
                <a:extLst>
                  <a:ext uri="{FF2B5EF4-FFF2-40B4-BE49-F238E27FC236}">
                    <a16:creationId xmlns:a16="http://schemas.microsoft.com/office/drawing/2014/main" id="{BF34D816-95CF-AC6B-9503-37924744A99B}"/>
                  </a:ext>
                </a:extLst>
              </p:cNvPr>
              <p:cNvSpPr/>
              <p:nvPr/>
            </p:nvSpPr>
            <p:spPr>
              <a:xfrm>
                <a:off x="2343600" y="6071897"/>
                <a:ext cx="7308000" cy="356869"/>
              </a:xfrm>
              <a:prstGeom prst="homePlate">
                <a:avLst/>
              </a:pr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Google Shape;111;p1">
                <a:extLst>
                  <a:ext uri="{FF2B5EF4-FFF2-40B4-BE49-F238E27FC236}">
                    <a16:creationId xmlns:a16="http://schemas.microsoft.com/office/drawing/2014/main" id="{1BFEC16E-0E01-17CD-5B8B-D0C821E262DF}"/>
                  </a:ext>
                </a:extLst>
              </p:cNvPr>
              <p:cNvSpPr txBox="1"/>
              <p:nvPr/>
            </p:nvSpPr>
            <p:spPr>
              <a:xfrm>
                <a:off x="2365200" y="6096463"/>
                <a:ext cx="752616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rPr>
                  <a:t>「４ 税金にはどのような種類があるのだろう？」を学習して答えを見つけよう</a:t>
                </a:r>
              </a:p>
            </p:txBody>
          </p:sp>
        </p:grpSp>
        <p:grpSp>
          <p:nvGrpSpPr>
            <p:cNvPr id="82" name="グループ化 81">
              <a:extLst>
                <a:ext uri="{FF2B5EF4-FFF2-40B4-BE49-F238E27FC236}">
                  <a16:creationId xmlns:a16="http://schemas.microsoft.com/office/drawing/2014/main" id="{FCFE9E48-A36B-4794-14F7-F3FC9ABB6B5E}"/>
                </a:ext>
              </a:extLst>
            </p:cNvPr>
            <p:cNvGrpSpPr/>
            <p:nvPr/>
          </p:nvGrpSpPr>
          <p:grpSpPr>
            <a:xfrm>
              <a:off x="1462339" y="4909367"/>
              <a:ext cx="9358762" cy="1412096"/>
              <a:chOff x="1462339" y="4909367"/>
              <a:chExt cx="9358762" cy="1412096"/>
            </a:xfrm>
          </p:grpSpPr>
          <p:grpSp>
            <p:nvGrpSpPr>
              <p:cNvPr id="36" name="グループ化 35">
                <a:extLst>
                  <a:ext uri="{FF2B5EF4-FFF2-40B4-BE49-F238E27FC236}">
                    <a16:creationId xmlns:a16="http://schemas.microsoft.com/office/drawing/2014/main" id="{AC4D9A8F-21A9-9D07-ECCA-8B836D0A2753}"/>
                  </a:ext>
                </a:extLst>
              </p:cNvPr>
              <p:cNvGrpSpPr/>
              <p:nvPr/>
            </p:nvGrpSpPr>
            <p:grpSpPr>
              <a:xfrm>
                <a:off x="1462339" y="4909367"/>
                <a:ext cx="3071074" cy="1411926"/>
                <a:chOff x="1416619" y="4909367"/>
                <a:chExt cx="3071074" cy="1411926"/>
              </a:xfrm>
            </p:grpSpPr>
            <p:grpSp>
              <p:nvGrpSpPr>
                <p:cNvPr id="64" name="グループ化 63">
                  <a:extLst>
                    <a:ext uri="{FF2B5EF4-FFF2-40B4-BE49-F238E27FC236}">
                      <a16:creationId xmlns:a16="http://schemas.microsoft.com/office/drawing/2014/main" id="{CF8949A2-1A78-70FE-9EE4-EA78B2B9F266}"/>
                    </a:ext>
                  </a:extLst>
                </p:cNvPr>
                <p:cNvGrpSpPr/>
                <p:nvPr/>
              </p:nvGrpSpPr>
              <p:grpSpPr>
                <a:xfrm>
                  <a:off x="1416619" y="4909367"/>
                  <a:ext cx="3071074" cy="523180"/>
                  <a:chOff x="2039720" y="5004617"/>
                  <a:chExt cx="3071074" cy="523180"/>
                </a:xfrm>
              </p:grpSpPr>
              <p:sp>
                <p:nvSpPr>
                  <p:cNvPr id="35" name="Google Shape;111;p1">
                    <a:extLst>
                      <a:ext uri="{FF2B5EF4-FFF2-40B4-BE49-F238E27FC236}">
                        <a16:creationId xmlns:a16="http://schemas.microsoft.com/office/drawing/2014/main" id="{6E30AE43-5423-2517-3FAD-4735DD146F91}"/>
                      </a:ext>
                    </a:extLst>
                  </p:cNvPr>
                  <p:cNvSpPr txBox="1"/>
                  <p:nvPr/>
                </p:nvSpPr>
                <p:spPr>
                  <a:xfrm>
                    <a:off x="2039720" y="5004617"/>
                    <a:ext cx="554433"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①</a:t>
                    </a:r>
                  </a:p>
                </p:txBody>
              </p:sp>
              <p:sp>
                <p:nvSpPr>
                  <p:cNvPr id="42" name="Google Shape;111;p1">
                    <a:extLst>
                      <a:ext uri="{FF2B5EF4-FFF2-40B4-BE49-F238E27FC236}">
                        <a16:creationId xmlns:a16="http://schemas.microsoft.com/office/drawing/2014/main" id="{49C3E0DE-4D33-37E3-649B-CF6F1D148783}"/>
                      </a:ext>
                    </a:extLst>
                  </p:cNvPr>
                  <p:cNvSpPr txBox="1"/>
                  <p:nvPr/>
                </p:nvSpPr>
                <p:spPr>
                  <a:xfrm>
                    <a:off x="2414254" y="5069250"/>
                    <a:ext cx="2696540" cy="393914"/>
                  </a:xfrm>
                  <a:prstGeom prst="rect">
                    <a:avLst/>
                  </a:prstGeom>
                  <a:noFill/>
                  <a:ln>
                    <a:noFill/>
                  </a:ln>
                </p:spPr>
                <p:txBody>
                  <a:bodyPr spcFirstLastPara="1" wrap="square" lIns="91425" tIns="45700" rIns="91425" bIns="45700" anchor="t" anchorCtr="0">
                    <a:spAutoFit/>
                  </a:bodyPr>
                  <a:lstStyle/>
                  <a:p>
                    <a:pPr>
                      <a:lnSpc>
                        <a:spcPct val="140000"/>
                      </a:lnSpc>
                    </a:pPr>
                    <a:r>
                      <a:rPr lang="ja-JP" altLang="en-US" sz="1400" b="1" i="0" u="none" strike="noStrike" cap="none" spc="100" dirty="0">
                        <a:latin typeface="BIZ UDPゴシック" panose="020B0400000000000000" pitchFamily="50" charset="-128"/>
                        <a:ea typeface="BIZ UDPゴシック" panose="020B0400000000000000" pitchFamily="50" charset="-128"/>
                        <a:cs typeface="Arial"/>
                        <a:sym typeface="Arial"/>
                      </a:rPr>
                      <a:t>自動車を持つ／</a:t>
                    </a:r>
                    <a:r>
                      <a:rPr lang="ja-JP" altLang="en-US" sz="1400" b="1" spc="100" dirty="0">
                        <a:latin typeface="BIZ UDPゴシック" panose="020B0400000000000000" pitchFamily="50" charset="-128"/>
                        <a:ea typeface="BIZ UDPゴシック" panose="020B0400000000000000" pitchFamily="50" charset="-128"/>
                        <a:cs typeface="Arial"/>
                        <a:sym typeface="Arial"/>
                      </a:rPr>
                      <a:t>自転車を持つ</a:t>
                    </a:r>
                  </a:p>
                </p:txBody>
              </p:sp>
            </p:grpSp>
            <p:grpSp>
              <p:nvGrpSpPr>
                <p:cNvPr id="34" name="グループ化 33">
                  <a:extLst>
                    <a:ext uri="{FF2B5EF4-FFF2-40B4-BE49-F238E27FC236}">
                      <a16:creationId xmlns:a16="http://schemas.microsoft.com/office/drawing/2014/main" id="{77054DCE-B2CC-FB0D-91DC-D205D0F272FD}"/>
                    </a:ext>
                  </a:extLst>
                </p:cNvPr>
                <p:cNvGrpSpPr/>
                <p:nvPr/>
              </p:nvGrpSpPr>
              <p:grpSpPr>
                <a:xfrm>
                  <a:off x="1816808" y="5137030"/>
                  <a:ext cx="2363067" cy="1184263"/>
                  <a:chOff x="1985198" y="5137030"/>
                  <a:chExt cx="2363067" cy="1184263"/>
                </a:xfrm>
              </p:grpSpPr>
              <p:pic>
                <p:nvPicPr>
                  <p:cNvPr id="41" name="図 3106" descr="アイコン&#10;&#10;自動的に生成された説明">
                    <a:extLst>
                      <a:ext uri="{FF2B5EF4-FFF2-40B4-BE49-F238E27FC236}">
                        <a16:creationId xmlns:a16="http://schemas.microsoft.com/office/drawing/2014/main" id="{18738B60-9542-AFAF-5F1A-468F1BAB6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5198" y="5200275"/>
                    <a:ext cx="1034358" cy="964505"/>
                  </a:xfrm>
                  <a:prstGeom prst="rect">
                    <a:avLst/>
                  </a:prstGeom>
                </p:spPr>
              </p:pic>
              <p:pic>
                <p:nvPicPr>
                  <p:cNvPr id="4" name="図 3" descr="自転車の絵&#10;&#10;AI 生成コンテンツは誤りを含む可能性があります。">
                    <a:extLst>
                      <a:ext uri="{FF2B5EF4-FFF2-40B4-BE49-F238E27FC236}">
                        <a16:creationId xmlns:a16="http://schemas.microsoft.com/office/drawing/2014/main" id="{2DCB3E23-16D7-B571-F6FC-E81D2B82A642}"/>
                      </a:ext>
                    </a:extLst>
                  </p:cNvPr>
                  <p:cNvPicPr>
                    <a:picLocks noChangeAspect="1"/>
                  </p:cNvPicPr>
                  <p:nvPr/>
                </p:nvPicPr>
                <p:blipFill>
                  <a:blip r:embed="rId4"/>
                  <a:stretch>
                    <a:fillRect/>
                  </a:stretch>
                </p:blipFill>
                <p:spPr>
                  <a:xfrm>
                    <a:off x="3164002" y="5137030"/>
                    <a:ext cx="1184263" cy="1184263"/>
                  </a:xfrm>
                  <a:prstGeom prst="rect">
                    <a:avLst/>
                  </a:prstGeom>
                </p:spPr>
              </p:pic>
            </p:grpSp>
          </p:grpSp>
          <p:grpSp>
            <p:nvGrpSpPr>
              <p:cNvPr id="61" name="グループ化 60">
                <a:extLst>
                  <a:ext uri="{FF2B5EF4-FFF2-40B4-BE49-F238E27FC236}">
                    <a16:creationId xmlns:a16="http://schemas.microsoft.com/office/drawing/2014/main" id="{DA3CE814-B0A2-E879-08D5-C52347515D6A}"/>
                  </a:ext>
                </a:extLst>
              </p:cNvPr>
              <p:cNvGrpSpPr/>
              <p:nvPr/>
            </p:nvGrpSpPr>
            <p:grpSpPr>
              <a:xfrm>
                <a:off x="4606183" y="4909367"/>
                <a:ext cx="3071074" cy="1255413"/>
                <a:chOff x="4564466" y="4909367"/>
                <a:chExt cx="3071074" cy="1255413"/>
              </a:xfrm>
            </p:grpSpPr>
            <p:pic>
              <p:nvPicPr>
                <p:cNvPr id="43" name="図 3123" descr="図形&#10;&#10;自動的に生成された説明">
                  <a:extLst>
                    <a:ext uri="{FF2B5EF4-FFF2-40B4-BE49-F238E27FC236}">
                      <a16:creationId xmlns:a16="http://schemas.microsoft.com/office/drawing/2014/main" id="{846AC798-6172-6C03-5BF3-AD303F0AC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5038" y="5246126"/>
                  <a:ext cx="1282157" cy="881804"/>
                </a:xfrm>
                <a:prstGeom prst="rect">
                  <a:avLst/>
                </a:prstGeom>
              </p:spPr>
            </p:pic>
            <p:grpSp>
              <p:nvGrpSpPr>
                <p:cNvPr id="37" name="グループ化 36">
                  <a:extLst>
                    <a:ext uri="{FF2B5EF4-FFF2-40B4-BE49-F238E27FC236}">
                      <a16:creationId xmlns:a16="http://schemas.microsoft.com/office/drawing/2014/main" id="{6E1F4C8D-DD50-2019-C22C-ADBC1C0DB757}"/>
                    </a:ext>
                  </a:extLst>
                </p:cNvPr>
                <p:cNvGrpSpPr/>
                <p:nvPr/>
              </p:nvGrpSpPr>
              <p:grpSpPr>
                <a:xfrm>
                  <a:off x="4564466" y="4909367"/>
                  <a:ext cx="3071074" cy="1255413"/>
                  <a:chOff x="1416619" y="4909367"/>
                  <a:chExt cx="3071074" cy="1255413"/>
                </a:xfrm>
              </p:grpSpPr>
              <p:grpSp>
                <p:nvGrpSpPr>
                  <p:cNvPr id="47" name="グループ化 46">
                    <a:extLst>
                      <a:ext uri="{FF2B5EF4-FFF2-40B4-BE49-F238E27FC236}">
                        <a16:creationId xmlns:a16="http://schemas.microsoft.com/office/drawing/2014/main" id="{3E9168D8-1DC7-1F53-E4DF-75D46ECC4301}"/>
                      </a:ext>
                    </a:extLst>
                  </p:cNvPr>
                  <p:cNvGrpSpPr/>
                  <p:nvPr/>
                </p:nvGrpSpPr>
                <p:grpSpPr>
                  <a:xfrm>
                    <a:off x="1416619" y="4909367"/>
                    <a:ext cx="3071074" cy="523180"/>
                    <a:chOff x="2039720" y="5004617"/>
                    <a:chExt cx="3071074" cy="523180"/>
                  </a:xfrm>
                </p:grpSpPr>
                <p:sp>
                  <p:nvSpPr>
                    <p:cNvPr id="51" name="Google Shape;111;p1">
                      <a:extLst>
                        <a:ext uri="{FF2B5EF4-FFF2-40B4-BE49-F238E27FC236}">
                          <a16:creationId xmlns:a16="http://schemas.microsoft.com/office/drawing/2014/main" id="{62A55EC4-67FE-5191-27DB-25B4AD94A3A3}"/>
                        </a:ext>
                      </a:extLst>
                    </p:cNvPr>
                    <p:cNvSpPr txBox="1"/>
                    <p:nvPr/>
                  </p:nvSpPr>
                  <p:spPr>
                    <a:xfrm>
                      <a:off x="2039720" y="5004617"/>
                      <a:ext cx="554433"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spc="100" dirty="0">
                          <a:latin typeface="BIZ UDPゴシック" panose="020B0400000000000000" pitchFamily="50" charset="-128"/>
                          <a:ea typeface="BIZ UDPゴシック" panose="020B0400000000000000" pitchFamily="50" charset="-128"/>
                          <a:cs typeface="Arial"/>
                          <a:sym typeface="Arial"/>
                        </a:rPr>
                        <a:t>②</a:t>
                      </a:r>
                      <a:endPar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sp>
                  <p:nvSpPr>
                    <p:cNvPr id="52" name="Google Shape;111;p1">
                      <a:extLst>
                        <a:ext uri="{FF2B5EF4-FFF2-40B4-BE49-F238E27FC236}">
                          <a16:creationId xmlns:a16="http://schemas.microsoft.com/office/drawing/2014/main" id="{488B54BE-0F45-3CCC-8180-61943C0D9EF9}"/>
                        </a:ext>
                      </a:extLst>
                    </p:cNvPr>
                    <p:cNvSpPr txBox="1"/>
                    <p:nvPr/>
                  </p:nvSpPr>
                  <p:spPr>
                    <a:xfrm>
                      <a:off x="2414254" y="5069250"/>
                      <a:ext cx="2696540" cy="393914"/>
                    </a:xfrm>
                    <a:prstGeom prst="rect">
                      <a:avLst/>
                    </a:prstGeom>
                    <a:noFill/>
                    <a:ln>
                      <a:noFill/>
                    </a:ln>
                  </p:spPr>
                  <p:txBody>
                    <a:bodyPr spcFirstLastPara="1" wrap="square" lIns="91425" tIns="45700" rIns="91425" bIns="45700" anchor="t" anchorCtr="0">
                      <a:spAutoFit/>
                    </a:bodyPr>
                    <a:lstStyle/>
                    <a:p>
                      <a:pPr>
                        <a:lnSpc>
                          <a:spcPct val="140000"/>
                        </a:lnSpc>
                      </a:pPr>
                      <a:r>
                        <a:rPr lang="ja-JP" altLang="en-US" sz="1400" b="1" i="0" u="none" strike="noStrike" cap="none" spc="100" dirty="0">
                          <a:latin typeface="BIZ UDPゴシック" panose="020B0400000000000000" pitchFamily="50" charset="-128"/>
                          <a:ea typeface="BIZ UDPゴシック" panose="020B0400000000000000" pitchFamily="50" charset="-128"/>
                          <a:cs typeface="Arial"/>
                          <a:sym typeface="Arial"/>
                        </a:rPr>
                        <a:t>自動車を持つ／家</a:t>
                      </a:r>
                      <a:r>
                        <a:rPr lang="ja-JP" altLang="en-US" sz="1400" b="1" spc="100" dirty="0">
                          <a:latin typeface="BIZ UDPゴシック" panose="020B0400000000000000" pitchFamily="50" charset="-128"/>
                          <a:ea typeface="BIZ UDPゴシック" panose="020B0400000000000000" pitchFamily="50" charset="-128"/>
                          <a:cs typeface="Arial"/>
                          <a:sym typeface="Arial"/>
                        </a:rPr>
                        <a:t>を持つ</a:t>
                      </a:r>
                    </a:p>
                  </p:txBody>
                </p:sp>
              </p:grpSp>
              <p:pic>
                <p:nvPicPr>
                  <p:cNvPr id="49" name="図 3106" descr="アイコン&#10;&#10;自動的に生成された説明">
                    <a:extLst>
                      <a:ext uri="{FF2B5EF4-FFF2-40B4-BE49-F238E27FC236}">
                        <a16:creationId xmlns:a16="http://schemas.microsoft.com/office/drawing/2014/main" id="{8D4D1780-AC60-BB38-4833-1F7791BF1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808" y="5200275"/>
                    <a:ext cx="1034358" cy="964505"/>
                  </a:xfrm>
                  <a:prstGeom prst="rect">
                    <a:avLst/>
                  </a:prstGeom>
                </p:spPr>
              </p:pic>
            </p:grpSp>
          </p:grpSp>
          <p:grpSp>
            <p:nvGrpSpPr>
              <p:cNvPr id="80" name="グループ化 79">
                <a:extLst>
                  <a:ext uri="{FF2B5EF4-FFF2-40B4-BE49-F238E27FC236}">
                    <a16:creationId xmlns:a16="http://schemas.microsoft.com/office/drawing/2014/main" id="{8727C8FD-9012-641E-4667-D0A723B019E3}"/>
                  </a:ext>
                </a:extLst>
              </p:cNvPr>
              <p:cNvGrpSpPr/>
              <p:nvPr/>
            </p:nvGrpSpPr>
            <p:grpSpPr>
              <a:xfrm>
                <a:off x="7750027" y="4909367"/>
                <a:ext cx="3071074" cy="1412096"/>
                <a:chOff x="7704307" y="4909367"/>
                <a:chExt cx="3071074" cy="1412096"/>
              </a:xfrm>
            </p:grpSpPr>
            <p:grpSp>
              <p:nvGrpSpPr>
                <p:cNvPr id="62" name="グループ化 61">
                  <a:extLst>
                    <a:ext uri="{FF2B5EF4-FFF2-40B4-BE49-F238E27FC236}">
                      <a16:creationId xmlns:a16="http://schemas.microsoft.com/office/drawing/2014/main" id="{56A1C5BF-201A-B808-0D35-31CC62513388}"/>
                    </a:ext>
                  </a:extLst>
                </p:cNvPr>
                <p:cNvGrpSpPr/>
                <p:nvPr/>
              </p:nvGrpSpPr>
              <p:grpSpPr>
                <a:xfrm>
                  <a:off x="7704307" y="4909367"/>
                  <a:ext cx="3071074" cy="1218563"/>
                  <a:chOff x="4564466" y="4909367"/>
                  <a:chExt cx="3071074" cy="1218563"/>
                </a:xfrm>
              </p:grpSpPr>
              <p:pic>
                <p:nvPicPr>
                  <p:cNvPr id="63" name="図 3123" descr="図形&#10;&#10;自動的に生成された説明">
                    <a:extLst>
                      <a:ext uri="{FF2B5EF4-FFF2-40B4-BE49-F238E27FC236}">
                        <a16:creationId xmlns:a16="http://schemas.microsoft.com/office/drawing/2014/main" id="{536BF921-65D6-6CEA-FFA4-A328458A95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6821" y="5246126"/>
                    <a:ext cx="1282157" cy="881804"/>
                  </a:xfrm>
                  <a:prstGeom prst="rect">
                    <a:avLst/>
                  </a:prstGeom>
                </p:spPr>
              </p:pic>
              <p:grpSp>
                <p:nvGrpSpPr>
                  <p:cNvPr id="67" name="グループ化 66">
                    <a:extLst>
                      <a:ext uri="{FF2B5EF4-FFF2-40B4-BE49-F238E27FC236}">
                        <a16:creationId xmlns:a16="http://schemas.microsoft.com/office/drawing/2014/main" id="{191B90FC-22A0-9F58-11E4-97B241E32C23}"/>
                      </a:ext>
                    </a:extLst>
                  </p:cNvPr>
                  <p:cNvGrpSpPr/>
                  <p:nvPr/>
                </p:nvGrpSpPr>
                <p:grpSpPr>
                  <a:xfrm>
                    <a:off x="4564466" y="4909367"/>
                    <a:ext cx="3071074" cy="523180"/>
                    <a:chOff x="2039720" y="5004617"/>
                    <a:chExt cx="3071074" cy="523180"/>
                  </a:xfrm>
                </p:grpSpPr>
                <p:sp>
                  <p:nvSpPr>
                    <p:cNvPr id="75" name="Google Shape;111;p1">
                      <a:extLst>
                        <a:ext uri="{FF2B5EF4-FFF2-40B4-BE49-F238E27FC236}">
                          <a16:creationId xmlns:a16="http://schemas.microsoft.com/office/drawing/2014/main" id="{3A9A1CFC-AB3D-EB3E-5E2F-86DA513FB92B}"/>
                        </a:ext>
                      </a:extLst>
                    </p:cNvPr>
                    <p:cNvSpPr txBox="1"/>
                    <p:nvPr/>
                  </p:nvSpPr>
                  <p:spPr>
                    <a:xfrm>
                      <a:off x="2039720" y="5004617"/>
                      <a:ext cx="554433"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③</a:t>
                      </a:r>
                    </a:p>
                  </p:txBody>
                </p:sp>
                <p:sp>
                  <p:nvSpPr>
                    <p:cNvPr id="76" name="Google Shape;111;p1">
                      <a:extLst>
                        <a:ext uri="{FF2B5EF4-FFF2-40B4-BE49-F238E27FC236}">
                          <a16:creationId xmlns:a16="http://schemas.microsoft.com/office/drawing/2014/main" id="{AC264428-ED52-419E-CB8A-87DC90DB5C18}"/>
                        </a:ext>
                      </a:extLst>
                    </p:cNvPr>
                    <p:cNvSpPr txBox="1"/>
                    <p:nvPr/>
                  </p:nvSpPr>
                  <p:spPr>
                    <a:xfrm>
                      <a:off x="2414254" y="5069250"/>
                      <a:ext cx="2696540" cy="393914"/>
                    </a:xfrm>
                    <a:prstGeom prst="rect">
                      <a:avLst/>
                    </a:prstGeom>
                    <a:noFill/>
                    <a:ln>
                      <a:noFill/>
                    </a:ln>
                  </p:spPr>
                  <p:txBody>
                    <a:bodyPr spcFirstLastPara="1" wrap="square" lIns="91425" tIns="45700" rIns="91425" bIns="45700" anchor="t" anchorCtr="0">
                      <a:spAutoFit/>
                    </a:bodyPr>
                    <a:lstStyle/>
                    <a:p>
                      <a:pPr>
                        <a:lnSpc>
                          <a:spcPct val="140000"/>
                        </a:lnSpc>
                      </a:pPr>
                      <a:r>
                        <a:rPr lang="ja-JP" altLang="en-US" sz="1400" b="1" spc="100" dirty="0">
                          <a:latin typeface="BIZ UDPゴシック" panose="020B0400000000000000" pitchFamily="50" charset="-128"/>
                          <a:ea typeface="BIZ UDPゴシック" panose="020B0400000000000000" pitchFamily="50" charset="-128"/>
                          <a:cs typeface="Arial"/>
                          <a:sym typeface="Arial"/>
                        </a:rPr>
                        <a:t>自転車</a:t>
                      </a:r>
                      <a:r>
                        <a:rPr lang="ja-JP" altLang="en-US" sz="1400" b="1" i="0" u="none" strike="noStrike" cap="none" spc="100" dirty="0">
                          <a:latin typeface="BIZ UDPゴシック" panose="020B0400000000000000" pitchFamily="50" charset="-128"/>
                          <a:ea typeface="BIZ UDPゴシック" panose="020B0400000000000000" pitchFamily="50" charset="-128"/>
                          <a:cs typeface="Arial"/>
                          <a:sym typeface="Arial"/>
                        </a:rPr>
                        <a:t>を持つ／家</a:t>
                      </a:r>
                      <a:r>
                        <a:rPr lang="ja-JP" altLang="en-US" sz="1400" b="1" spc="100" dirty="0">
                          <a:latin typeface="BIZ UDPゴシック" panose="020B0400000000000000" pitchFamily="50" charset="-128"/>
                          <a:ea typeface="BIZ UDPゴシック" panose="020B0400000000000000" pitchFamily="50" charset="-128"/>
                          <a:cs typeface="Arial"/>
                          <a:sym typeface="Arial"/>
                        </a:rPr>
                        <a:t>を持つ</a:t>
                      </a:r>
                    </a:p>
                  </p:txBody>
                </p:sp>
              </p:grpSp>
            </p:grpSp>
            <p:pic>
              <p:nvPicPr>
                <p:cNvPr id="79" name="図 78" descr="自転車の絵&#10;&#10;AI 生成コンテンツは誤りを含む可能性があります。">
                  <a:extLst>
                    <a:ext uri="{FF2B5EF4-FFF2-40B4-BE49-F238E27FC236}">
                      <a16:creationId xmlns:a16="http://schemas.microsoft.com/office/drawing/2014/main" id="{A304AFED-3351-4343-964A-93BCF6A40A94}"/>
                    </a:ext>
                  </a:extLst>
                </p:cNvPr>
                <p:cNvPicPr>
                  <a:picLocks noChangeAspect="1"/>
                </p:cNvPicPr>
                <p:nvPr/>
              </p:nvPicPr>
              <p:blipFill>
                <a:blip r:embed="rId4"/>
                <a:stretch>
                  <a:fillRect/>
                </a:stretch>
              </p:blipFill>
              <p:spPr>
                <a:xfrm>
                  <a:off x="8040613" y="5137200"/>
                  <a:ext cx="1184263" cy="1184263"/>
                </a:xfrm>
                <a:prstGeom prst="rect">
                  <a:avLst/>
                </a:prstGeom>
              </p:spPr>
            </p:pic>
          </p:grpSp>
        </p:grpSp>
      </p:grpSp>
      <p:grpSp>
        <p:nvGrpSpPr>
          <p:cNvPr id="134" name="グループ化 133">
            <a:extLst>
              <a:ext uri="{FF2B5EF4-FFF2-40B4-BE49-F238E27FC236}">
                <a16:creationId xmlns:a16="http://schemas.microsoft.com/office/drawing/2014/main" id="{EAB4A7CA-CF06-9F03-EF81-C82444EE2F56}"/>
              </a:ext>
            </a:extLst>
          </p:cNvPr>
          <p:cNvGrpSpPr/>
          <p:nvPr/>
        </p:nvGrpSpPr>
        <p:grpSpPr>
          <a:xfrm>
            <a:off x="4078020" y="1216665"/>
            <a:ext cx="5755895" cy="938463"/>
            <a:chOff x="2591348" y="1450586"/>
            <a:chExt cx="5755895" cy="938463"/>
          </a:xfrm>
        </p:grpSpPr>
        <p:sp>
          <p:nvSpPr>
            <p:cNvPr id="135" name="吹き出し: 角を丸めた四角形 134">
              <a:extLst>
                <a:ext uri="{FF2B5EF4-FFF2-40B4-BE49-F238E27FC236}">
                  <a16:creationId xmlns:a16="http://schemas.microsoft.com/office/drawing/2014/main" id="{9ACBD6B9-B5A1-4E2E-8B0E-0F73E9408125}"/>
                </a:ext>
              </a:extLst>
            </p:cNvPr>
            <p:cNvSpPr/>
            <p:nvPr/>
          </p:nvSpPr>
          <p:spPr>
            <a:xfrm>
              <a:off x="2591348" y="1450586"/>
              <a:ext cx="5755895" cy="938463"/>
            </a:xfrm>
            <a:prstGeom prst="wedgeRoundRectCallout">
              <a:avLst>
                <a:gd name="adj1" fmla="val -55334"/>
                <a:gd name="adj2" fmla="val 25284"/>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Google Shape;111;p1">
              <a:extLst>
                <a:ext uri="{FF2B5EF4-FFF2-40B4-BE49-F238E27FC236}">
                  <a16:creationId xmlns:a16="http://schemas.microsoft.com/office/drawing/2014/main" id="{5189E210-C2F3-9B45-BF3B-3955FE8955C6}"/>
                </a:ext>
              </a:extLst>
            </p:cNvPr>
            <p:cNvSpPr txBox="1"/>
            <p:nvPr/>
          </p:nvSpPr>
          <p:spPr>
            <a:xfrm>
              <a:off x="2669764" y="1485872"/>
              <a:ext cx="5677479" cy="86789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みなさん、何問わかるでしょうか。</a:t>
              </a: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答えを探しながら、税金について学習しましょう。</a:t>
              </a:r>
            </a:p>
          </p:txBody>
        </p:sp>
      </p:grpSp>
      <p:grpSp>
        <p:nvGrpSpPr>
          <p:cNvPr id="2" name="グループ化 1">
            <a:extLst>
              <a:ext uri="{FF2B5EF4-FFF2-40B4-BE49-F238E27FC236}">
                <a16:creationId xmlns:a16="http://schemas.microsoft.com/office/drawing/2014/main" id="{C588E4D6-5702-DA15-B649-379C45DA27F1}"/>
              </a:ext>
            </a:extLst>
          </p:cNvPr>
          <p:cNvGrpSpPr>
            <a:grpSpLocks noChangeAspect="1"/>
          </p:cNvGrpSpPr>
          <p:nvPr/>
        </p:nvGrpSpPr>
        <p:grpSpPr>
          <a:xfrm>
            <a:off x="2625365" y="1048534"/>
            <a:ext cx="1213151" cy="1548000"/>
            <a:chOff x="8352315" y="1666130"/>
            <a:chExt cx="3774305" cy="4816076"/>
          </a:xfrm>
        </p:grpSpPr>
        <p:pic>
          <p:nvPicPr>
            <p:cNvPr id="3" name="グラフィックス 2">
              <a:extLst>
                <a:ext uri="{FF2B5EF4-FFF2-40B4-BE49-F238E27FC236}">
                  <a16:creationId xmlns:a16="http://schemas.microsoft.com/office/drawing/2014/main" id="{864838EE-29F9-229B-ED4D-E0EEE288762B}"/>
                </a:ext>
              </a:extLst>
            </p:cNvPr>
            <p:cNvPicPr>
              <a:picLocks noChangeAspect="1"/>
            </p:cNvPicPr>
            <p:nvPr/>
          </p:nvPicPr>
          <p:blipFill>
            <a:blip r:embed="rId6">
              <a:extLst>
                <a:ext uri="{96DAC541-7B7A-43D3-8B79-37D633B846F1}">
                  <asvg:svgBlip xmlns:asvg="http://schemas.microsoft.com/office/drawing/2016/SVG/main" r:embed="rId7"/>
                </a:ext>
              </a:extLst>
            </a:blip>
            <a:srcRect b="23929"/>
            <a:stretch>
              <a:fillRect/>
            </a:stretch>
          </p:blipFill>
          <p:spPr>
            <a:xfrm>
              <a:off x="8352315" y="1666130"/>
              <a:ext cx="3774305" cy="4816076"/>
            </a:xfrm>
            <a:prstGeom prst="rect">
              <a:avLst/>
            </a:prstGeom>
          </p:spPr>
        </p:pic>
        <p:sp>
          <p:nvSpPr>
            <p:cNvPr id="5" name="フリーフォーム: 図形 4">
              <a:extLst>
                <a:ext uri="{FF2B5EF4-FFF2-40B4-BE49-F238E27FC236}">
                  <a16:creationId xmlns:a16="http://schemas.microsoft.com/office/drawing/2014/main" id="{AC251454-6C4A-22AC-B08B-89C37C48F062}"/>
                </a:ext>
              </a:extLst>
            </p:cNvPr>
            <p:cNvSpPr/>
            <p:nvPr/>
          </p:nvSpPr>
          <p:spPr>
            <a:xfrm>
              <a:off x="10636344" y="3592480"/>
              <a:ext cx="868273" cy="1126041"/>
            </a:xfrm>
            <a:custGeom>
              <a:avLst/>
              <a:gdLst>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53524 w 868273"/>
                <a:gd name="connsiteY18" fmla="*/ 987660 h 1126041"/>
                <a:gd name="connsiteX19" fmla="*/ 553524 w 868273"/>
                <a:gd name="connsiteY19" fmla="*/ 1074487 h 1126041"/>
                <a:gd name="connsiteX20" fmla="*/ 537244 w 868273"/>
                <a:gd name="connsiteY20" fmla="*/ 1126041 h 1126041"/>
                <a:gd name="connsiteX21" fmla="*/ 493830 w 868273"/>
                <a:gd name="connsiteY21" fmla="*/ 984947 h 1126041"/>
                <a:gd name="connsiteX22" fmla="*/ 366303 w 868273"/>
                <a:gd name="connsiteY22" fmla="*/ 865559 h 1126041"/>
                <a:gd name="connsiteX23" fmla="*/ 279476 w 868273"/>
                <a:gd name="connsiteY23" fmla="*/ 803152 h 1126041"/>
                <a:gd name="connsiteX24" fmla="*/ 179082 w 868273"/>
                <a:gd name="connsiteY24" fmla="*/ 781445 h 1126041"/>
                <a:gd name="connsiteX25" fmla="*/ 143808 w 868273"/>
                <a:gd name="connsiteY25" fmla="*/ 781445 h 1126041"/>
                <a:gd name="connsiteX26" fmla="*/ 108534 w 868273"/>
                <a:gd name="connsiteY26" fmla="*/ 702758 h 1126041"/>
                <a:gd name="connsiteX27" fmla="*/ 0 w 868273"/>
                <a:gd name="connsiteY27"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53524 w 868273"/>
                <a:gd name="connsiteY18" fmla="*/ 987660 h 1126041"/>
                <a:gd name="connsiteX19" fmla="*/ 542670 w 868273"/>
                <a:gd name="connsiteY19" fmla="*/ 1074487 h 1126041"/>
                <a:gd name="connsiteX20" fmla="*/ 537244 w 868273"/>
                <a:gd name="connsiteY20" fmla="*/ 1126041 h 1126041"/>
                <a:gd name="connsiteX21" fmla="*/ 493830 w 868273"/>
                <a:gd name="connsiteY21" fmla="*/ 984947 h 1126041"/>
                <a:gd name="connsiteX22" fmla="*/ 366303 w 868273"/>
                <a:gd name="connsiteY22" fmla="*/ 865559 h 1126041"/>
                <a:gd name="connsiteX23" fmla="*/ 279476 w 868273"/>
                <a:gd name="connsiteY23" fmla="*/ 803152 h 1126041"/>
                <a:gd name="connsiteX24" fmla="*/ 179082 w 868273"/>
                <a:gd name="connsiteY24" fmla="*/ 781445 h 1126041"/>
                <a:gd name="connsiteX25" fmla="*/ 143808 w 868273"/>
                <a:gd name="connsiteY25" fmla="*/ 781445 h 1126041"/>
                <a:gd name="connsiteX26" fmla="*/ 108534 w 868273"/>
                <a:gd name="connsiteY26" fmla="*/ 702758 h 1126041"/>
                <a:gd name="connsiteX27" fmla="*/ 0 w 868273"/>
                <a:gd name="connsiteY27"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53524 w 868273"/>
                <a:gd name="connsiteY18" fmla="*/ 987660 h 1126041"/>
                <a:gd name="connsiteX19" fmla="*/ 542670 w 868273"/>
                <a:gd name="connsiteY19" fmla="*/ 1074487 h 1126041"/>
                <a:gd name="connsiteX20" fmla="*/ 537244 w 868273"/>
                <a:gd name="connsiteY20" fmla="*/ 1126041 h 1126041"/>
                <a:gd name="connsiteX21" fmla="*/ 493830 w 868273"/>
                <a:gd name="connsiteY21" fmla="*/ 984947 h 1126041"/>
                <a:gd name="connsiteX22" fmla="*/ 366303 w 868273"/>
                <a:gd name="connsiteY22" fmla="*/ 865559 h 1126041"/>
                <a:gd name="connsiteX23" fmla="*/ 279476 w 868273"/>
                <a:gd name="connsiteY23" fmla="*/ 803152 h 1126041"/>
                <a:gd name="connsiteX24" fmla="*/ 179082 w 868273"/>
                <a:gd name="connsiteY24" fmla="*/ 781445 h 1126041"/>
                <a:gd name="connsiteX25" fmla="*/ 143808 w 868273"/>
                <a:gd name="connsiteY25" fmla="*/ 781445 h 1126041"/>
                <a:gd name="connsiteX26" fmla="*/ 108534 w 868273"/>
                <a:gd name="connsiteY26" fmla="*/ 702758 h 1126041"/>
                <a:gd name="connsiteX27" fmla="*/ 0 w 868273"/>
                <a:gd name="connsiteY27"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42670 w 868273"/>
                <a:gd name="connsiteY18" fmla="*/ 1074487 h 1126041"/>
                <a:gd name="connsiteX19" fmla="*/ 537244 w 868273"/>
                <a:gd name="connsiteY19" fmla="*/ 1126041 h 1126041"/>
                <a:gd name="connsiteX20" fmla="*/ 493830 w 868273"/>
                <a:gd name="connsiteY20" fmla="*/ 984947 h 1126041"/>
                <a:gd name="connsiteX21" fmla="*/ 366303 w 868273"/>
                <a:gd name="connsiteY21" fmla="*/ 865559 h 1126041"/>
                <a:gd name="connsiteX22" fmla="*/ 279476 w 868273"/>
                <a:gd name="connsiteY22" fmla="*/ 803152 h 1126041"/>
                <a:gd name="connsiteX23" fmla="*/ 179082 w 868273"/>
                <a:gd name="connsiteY23" fmla="*/ 781445 h 1126041"/>
                <a:gd name="connsiteX24" fmla="*/ 143808 w 868273"/>
                <a:gd name="connsiteY24" fmla="*/ 781445 h 1126041"/>
                <a:gd name="connsiteX25" fmla="*/ 108534 w 868273"/>
                <a:gd name="connsiteY25" fmla="*/ 702758 h 1126041"/>
                <a:gd name="connsiteX26" fmla="*/ 0 w 868273"/>
                <a:gd name="connsiteY26"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42670 w 868273"/>
                <a:gd name="connsiteY18" fmla="*/ 1074487 h 1126041"/>
                <a:gd name="connsiteX19" fmla="*/ 537244 w 868273"/>
                <a:gd name="connsiteY19" fmla="*/ 1126041 h 1126041"/>
                <a:gd name="connsiteX20" fmla="*/ 493830 w 868273"/>
                <a:gd name="connsiteY20" fmla="*/ 984947 h 1126041"/>
                <a:gd name="connsiteX21" fmla="*/ 366303 w 868273"/>
                <a:gd name="connsiteY21" fmla="*/ 865559 h 1126041"/>
                <a:gd name="connsiteX22" fmla="*/ 279476 w 868273"/>
                <a:gd name="connsiteY22" fmla="*/ 803152 h 1126041"/>
                <a:gd name="connsiteX23" fmla="*/ 179082 w 868273"/>
                <a:gd name="connsiteY23" fmla="*/ 781445 h 1126041"/>
                <a:gd name="connsiteX24" fmla="*/ 143808 w 868273"/>
                <a:gd name="connsiteY24" fmla="*/ 781445 h 1126041"/>
                <a:gd name="connsiteX25" fmla="*/ 108534 w 868273"/>
                <a:gd name="connsiteY25" fmla="*/ 702758 h 1126041"/>
                <a:gd name="connsiteX26" fmla="*/ 0 w 868273"/>
                <a:gd name="connsiteY26" fmla="*/ 640351 h 1126041"/>
                <a:gd name="connsiteX0" fmla="*/ 0 w 868273"/>
                <a:gd name="connsiteY0" fmla="*/ 640351 h 1126041"/>
                <a:gd name="connsiteX1" fmla="*/ 154661 w 868273"/>
                <a:gd name="connsiteY1" fmla="*/ 553524 h 1126041"/>
                <a:gd name="connsiteX2" fmla="*/ 263195 w 868273"/>
                <a:gd name="connsiteY2" fmla="*/ 444989 h 1126041"/>
                <a:gd name="connsiteX3" fmla="*/ 379870 w 868273"/>
                <a:gd name="connsiteY3" fmla="*/ 282188 h 1126041"/>
                <a:gd name="connsiteX4" fmla="*/ 444990 w 868273"/>
                <a:gd name="connsiteY4" fmla="*/ 116674 h 1126041"/>
                <a:gd name="connsiteX5" fmla="*/ 510111 w 868273"/>
                <a:gd name="connsiteY5" fmla="*/ 92254 h 1126041"/>
                <a:gd name="connsiteX6" fmla="*/ 678338 w 868273"/>
                <a:gd name="connsiteY6" fmla="*/ 0 h 1126041"/>
                <a:gd name="connsiteX7" fmla="*/ 721752 w 868273"/>
                <a:gd name="connsiteY7" fmla="*/ 2713 h 1126041"/>
                <a:gd name="connsiteX8" fmla="*/ 868273 w 868273"/>
                <a:gd name="connsiteY8" fmla="*/ 100394 h 1126041"/>
                <a:gd name="connsiteX9" fmla="*/ 819433 w 868273"/>
                <a:gd name="connsiteY9" fmla="*/ 230635 h 1126041"/>
                <a:gd name="connsiteX10" fmla="*/ 792299 w 868273"/>
                <a:gd name="connsiteY10" fmla="*/ 187221 h 1126041"/>
                <a:gd name="connsiteX11" fmla="*/ 762452 w 868273"/>
                <a:gd name="connsiteY11" fmla="*/ 154661 h 1126041"/>
                <a:gd name="connsiteX12" fmla="*/ 732606 w 868273"/>
                <a:gd name="connsiteY12" fmla="*/ 143807 h 1126041"/>
                <a:gd name="connsiteX13" fmla="*/ 675625 w 868273"/>
                <a:gd name="connsiteY13" fmla="*/ 222494 h 1126041"/>
                <a:gd name="connsiteX14" fmla="*/ 610505 w 868273"/>
                <a:gd name="connsiteY14" fmla="*/ 580657 h 1126041"/>
                <a:gd name="connsiteX15" fmla="*/ 607791 w 868273"/>
                <a:gd name="connsiteY15" fmla="*/ 643064 h 1126041"/>
                <a:gd name="connsiteX16" fmla="*/ 621358 w 868273"/>
                <a:gd name="connsiteY16" fmla="*/ 700045 h 1126041"/>
                <a:gd name="connsiteX17" fmla="*/ 607791 w 868273"/>
                <a:gd name="connsiteY17" fmla="*/ 843852 h 1126041"/>
                <a:gd name="connsiteX18" fmla="*/ 542670 w 868273"/>
                <a:gd name="connsiteY18" fmla="*/ 1074487 h 1126041"/>
                <a:gd name="connsiteX19" fmla="*/ 537244 w 868273"/>
                <a:gd name="connsiteY19" fmla="*/ 1126041 h 1126041"/>
                <a:gd name="connsiteX20" fmla="*/ 493830 w 868273"/>
                <a:gd name="connsiteY20" fmla="*/ 984947 h 1126041"/>
                <a:gd name="connsiteX21" fmla="*/ 366303 w 868273"/>
                <a:gd name="connsiteY21" fmla="*/ 865559 h 1126041"/>
                <a:gd name="connsiteX22" fmla="*/ 279476 w 868273"/>
                <a:gd name="connsiteY22" fmla="*/ 803152 h 1126041"/>
                <a:gd name="connsiteX23" fmla="*/ 179082 w 868273"/>
                <a:gd name="connsiteY23" fmla="*/ 781445 h 1126041"/>
                <a:gd name="connsiteX24" fmla="*/ 143808 w 868273"/>
                <a:gd name="connsiteY24" fmla="*/ 781445 h 1126041"/>
                <a:gd name="connsiteX25" fmla="*/ 108534 w 868273"/>
                <a:gd name="connsiteY25" fmla="*/ 702758 h 1126041"/>
                <a:gd name="connsiteX26" fmla="*/ 0 w 868273"/>
                <a:gd name="connsiteY26" fmla="*/ 640351 h 1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8273" h="1126041">
                  <a:moveTo>
                    <a:pt x="0" y="640351"/>
                  </a:moveTo>
                  <a:lnTo>
                    <a:pt x="154661" y="553524"/>
                  </a:lnTo>
                  <a:lnTo>
                    <a:pt x="263195" y="444989"/>
                  </a:lnTo>
                  <a:lnTo>
                    <a:pt x="379870" y="282188"/>
                  </a:lnTo>
                  <a:lnTo>
                    <a:pt x="444990" y="116674"/>
                  </a:lnTo>
                  <a:lnTo>
                    <a:pt x="510111" y="92254"/>
                  </a:lnTo>
                  <a:lnTo>
                    <a:pt x="678338" y="0"/>
                  </a:lnTo>
                  <a:lnTo>
                    <a:pt x="721752" y="2713"/>
                  </a:lnTo>
                  <a:lnTo>
                    <a:pt x="868273" y="100394"/>
                  </a:lnTo>
                  <a:lnTo>
                    <a:pt x="819433" y="230635"/>
                  </a:lnTo>
                  <a:lnTo>
                    <a:pt x="792299" y="187221"/>
                  </a:lnTo>
                  <a:lnTo>
                    <a:pt x="762452" y="154661"/>
                  </a:lnTo>
                  <a:lnTo>
                    <a:pt x="732606" y="143807"/>
                  </a:lnTo>
                  <a:lnTo>
                    <a:pt x="675625" y="222494"/>
                  </a:lnTo>
                  <a:lnTo>
                    <a:pt x="610505" y="580657"/>
                  </a:lnTo>
                  <a:lnTo>
                    <a:pt x="607791" y="643064"/>
                  </a:lnTo>
                  <a:lnTo>
                    <a:pt x="621358" y="700045"/>
                  </a:lnTo>
                  <a:lnTo>
                    <a:pt x="607791" y="843852"/>
                  </a:lnTo>
                  <a:cubicBezTo>
                    <a:pt x="556237" y="918017"/>
                    <a:pt x="564377" y="997609"/>
                    <a:pt x="542670" y="1074487"/>
                  </a:cubicBezTo>
                  <a:lnTo>
                    <a:pt x="537244" y="1126041"/>
                  </a:lnTo>
                  <a:lnTo>
                    <a:pt x="493830" y="984947"/>
                  </a:lnTo>
                  <a:lnTo>
                    <a:pt x="366303" y="865559"/>
                  </a:lnTo>
                  <a:lnTo>
                    <a:pt x="279476" y="803152"/>
                  </a:lnTo>
                  <a:lnTo>
                    <a:pt x="179082" y="781445"/>
                  </a:lnTo>
                  <a:lnTo>
                    <a:pt x="143808" y="781445"/>
                  </a:lnTo>
                  <a:lnTo>
                    <a:pt x="108534" y="702758"/>
                  </a:lnTo>
                  <a:lnTo>
                    <a:pt x="0" y="64035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CB32B4E4-51C5-D6CE-D208-695A135F9743}"/>
                </a:ext>
              </a:extLst>
            </p:cNvPr>
            <p:cNvSpPr/>
            <p:nvPr/>
          </p:nvSpPr>
          <p:spPr>
            <a:xfrm>
              <a:off x="11575164" y="3828541"/>
              <a:ext cx="187222" cy="759739"/>
            </a:xfrm>
            <a:custGeom>
              <a:avLst/>
              <a:gdLst>
                <a:gd name="connsiteX0" fmla="*/ 111248 w 187222"/>
                <a:gd name="connsiteY0" fmla="*/ 0 h 759739"/>
                <a:gd name="connsiteX1" fmla="*/ 108535 w 187222"/>
                <a:gd name="connsiteY1" fmla="*/ 160088 h 759739"/>
                <a:gd name="connsiteX2" fmla="*/ 94968 w 187222"/>
                <a:gd name="connsiteY2" fmla="*/ 303896 h 759739"/>
                <a:gd name="connsiteX3" fmla="*/ 65121 w 187222"/>
                <a:gd name="connsiteY3" fmla="*/ 469410 h 759739"/>
                <a:gd name="connsiteX4" fmla="*/ 43414 w 187222"/>
                <a:gd name="connsiteY4" fmla="*/ 542671 h 759739"/>
                <a:gd name="connsiteX5" fmla="*/ 24421 w 187222"/>
                <a:gd name="connsiteY5" fmla="*/ 618645 h 759739"/>
                <a:gd name="connsiteX6" fmla="*/ 5427 w 187222"/>
                <a:gd name="connsiteY6" fmla="*/ 710899 h 759739"/>
                <a:gd name="connsiteX7" fmla="*/ 0 w 187222"/>
                <a:gd name="connsiteY7" fmla="*/ 759739 h 759739"/>
                <a:gd name="connsiteX8" fmla="*/ 116675 w 187222"/>
                <a:gd name="connsiteY8" fmla="*/ 575231 h 759739"/>
                <a:gd name="connsiteX9" fmla="*/ 187222 w 187222"/>
                <a:gd name="connsiteY9" fmla="*/ 461270 h 759739"/>
                <a:gd name="connsiteX10" fmla="*/ 173655 w 187222"/>
                <a:gd name="connsiteY10" fmla="*/ 130241 h 759739"/>
                <a:gd name="connsiteX11" fmla="*/ 173655 w 187222"/>
                <a:gd name="connsiteY11" fmla="*/ 24420 h 759739"/>
                <a:gd name="connsiteX12" fmla="*/ 111248 w 187222"/>
                <a:gd name="connsiteY12" fmla="*/ 0 h 75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222" h="759739">
                  <a:moveTo>
                    <a:pt x="111248" y="0"/>
                  </a:moveTo>
                  <a:cubicBezTo>
                    <a:pt x="110344" y="53363"/>
                    <a:pt x="109439" y="106725"/>
                    <a:pt x="108535" y="160088"/>
                  </a:cubicBezTo>
                  <a:lnTo>
                    <a:pt x="94968" y="303896"/>
                  </a:lnTo>
                  <a:lnTo>
                    <a:pt x="65121" y="469410"/>
                  </a:lnTo>
                  <a:lnTo>
                    <a:pt x="43414" y="542671"/>
                  </a:lnTo>
                  <a:lnTo>
                    <a:pt x="24421" y="618645"/>
                  </a:lnTo>
                  <a:lnTo>
                    <a:pt x="5427" y="710899"/>
                  </a:lnTo>
                  <a:lnTo>
                    <a:pt x="0" y="759739"/>
                  </a:lnTo>
                  <a:lnTo>
                    <a:pt x="116675" y="575231"/>
                  </a:lnTo>
                  <a:lnTo>
                    <a:pt x="187222" y="461270"/>
                  </a:lnTo>
                  <a:lnTo>
                    <a:pt x="173655" y="130241"/>
                  </a:lnTo>
                  <a:lnTo>
                    <a:pt x="173655" y="24420"/>
                  </a:lnTo>
                  <a:lnTo>
                    <a:pt x="111248"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a:extLst>
              <a:ext uri="{FF2B5EF4-FFF2-40B4-BE49-F238E27FC236}">
                <a16:creationId xmlns:a16="http://schemas.microsoft.com/office/drawing/2014/main" id="{AC177D38-8FAA-1299-360C-76A2216F95B2}"/>
              </a:ext>
            </a:extLst>
          </p:cNvPr>
          <p:cNvGrpSpPr/>
          <p:nvPr/>
        </p:nvGrpSpPr>
        <p:grpSpPr>
          <a:xfrm>
            <a:off x="1294332" y="2339991"/>
            <a:ext cx="9603321" cy="1787577"/>
            <a:chOff x="1294332" y="2339991"/>
            <a:chExt cx="9603321" cy="1787577"/>
          </a:xfrm>
        </p:grpSpPr>
        <p:sp>
          <p:nvSpPr>
            <p:cNvPr id="8" name="四角形: 角を丸くする 7">
              <a:extLst>
                <a:ext uri="{FF2B5EF4-FFF2-40B4-BE49-F238E27FC236}">
                  <a16:creationId xmlns:a16="http://schemas.microsoft.com/office/drawing/2014/main" id="{2F8DE16E-DE88-73D9-7C22-F9A6D0A506DA}"/>
                </a:ext>
              </a:extLst>
            </p:cNvPr>
            <p:cNvSpPr/>
            <p:nvPr/>
          </p:nvSpPr>
          <p:spPr>
            <a:xfrm>
              <a:off x="1294332" y="2339992"/>
              <a:ext cx="9603309" cy="1787576"/>
            </a:xfrm>
            <a:prstGeom prst="roundRect">
              <a:avLst>
                <a:gd name="adj" fmla="val 141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3B5959C2-BF72-98A6-88BD-48AA64742991}"/>
                </a:ext>
              </a:extLst>
            </p:cNvPr>
            <p:cNvSpPr/>
            <p:nvPr/>
          </p:nvSpPr>
          <p:spPr>
            <a:xfrm>
              <a:off x="1294345" y="2344439"/>
              <a:ext cx="9603308" cy="673579"/>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四角形: 角を丸くする 11">
              <a:extLst>
                <a:ext uri="{FF2B5EF4-FFF2-40B4-BE49-F238E27FC236}">
                  <a16:creationId xmlns:a16="http://schemas.microsoft.com/office/drawing/2014/main" id="{5F822AB6-E174-0432-F1BE-6186DAF5C1C6}"/>
                </a:ext>
              </a:extLst>
            </p:cNvPr>
            <p:cNvSpPr/>
            <p:nvPr/>
          </p:nvSpPr>
          <p:spPr>
            <a:xfrm>
              <a:off x="1294338" y="2339991"/>
              <a:ext cx="9603309" cy="1787577"/>
            </a:xfrm>
            <a:prstGeom prst="roundRect">
              <a:avLst>
                <a:gd name="adj" fmla="val 13824"/>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EDE82D48-E515-CA74-AE6D-86E257A1DECE}"/>
                </a:ext>
              </a:extLst>
            </p:cNvPr>
            <p:cNvGrpSpPr/>
            <p:nvPr/>
          </p:nvGrpSpPr>
          <p:grpSpPr>
            <a:xfrm>
              <a:off x="1576443" y="2415078"/>
              <a:ext cx="610576" cy="517865"/>
              <a:chOff x="1385637" y="2484221"/>
              <a:chExt cx="659456" cy="559323"/>
            </a:xfrm>
          </p:grpSpPr>
          <p:sp>
            <p:nvSpPr>
              <p:cNvPr id="13" name="楕円 12">
                <a:extLst>
                  <a:ext uri="{FF2B5EF4-FFF2-40B4-BE49-F238E27FC236}">
                    <a16:creationId xmlns:a16="http://schemas.microsoft.com/office/drawing/2014/main" id="{1B3834BC-1EE2-A49A-3F9A-9FB415E83416}"/>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111;p1">
                <a:extLst>
                  <a:ext uri="{FF2B5EF4-FFF2-40B4-BE49-F238E27FC236}">
                    <a16:creationId xmlns:a16="http://schemas.microsoft.com/office/drawing/2014/main" id="{50FB5FE1-5564-6E3E-3ED4-D0B14F025CAE}"/>
                  </a:ext>
                </a:extLst>
              </p:cNvPr>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6" name="Google Shape;111;p1">
              <a:extLst>
                <a:ext uri="{FF2B5EF4-FFF2-40B4-BE49-F238E27FC236}">
                  <a16:creationId xmlns:a16="http://schemas.microsoft.com/office/drawing/2014/main" id="{9765BDD9-0247-87E9-AC24-6028C4F0FF65}"/>
                </a:ext>
              </a:extLst>
            </p:cNvPr>
            <p:cNvSpPr txBox="1"/>
            <p:nvPr/>
          </p:nvSpPr>
          <p:spPr>
            <a:xfrm>
              <a:off x="2233375" y="2444201"/>
              <a:ext cx="5677479" cy="480091"/>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nvGrpSpPr>
            <p:cNvPr id="45" name="グループ化 44">
              <a:extLst>
                <a:ext uri="{FF2B5EF4-FFF2-40B4-BE49-F238E27FC236}">
                  <a16:creationId xmlns:a16="http://schemas.microsoft.com/office/drawing/2014/main" id="{80CF5B3F-8849-CE14-2230-3EE9121D36A5}"/>
                </a:ext>
              </a:extLst>
            </p:cNvPr>
            <p:cNvGrpSpPr/>
            <p:nvPr/>
          </p:nvGrpSpPr>
          <p:grpSpPr>
            <a:xfrm>
              <a:off x="2343600" y="3700262"/>
              <a:ext cx="7547768" cy="356869"/>
              <a:chOff x="2343600" y="3870135"/>
              <a:chExt cx="7547768" cy="356869"/>
            </a:xfrm>
          </p:grpSpPr>
          <p:sp>
            <p:nvSpPr>
              <p:cNvPr id="17" name="矢印: 五方向 16">
                <a:extLst>
                  <a:ext uri="{FF2B5EF4-FFF2-40B4-BE49-F238E27FC236}">
                    <a16:creationId xmlns:a16="http://schemas.microsoft.com/office/drawing/2014/main" id="{5E4D6824-8E4F-F8B9-A9CE-FED7A8618F9E}"/>
                  </a:ext>
                </a:extLst>
              </p:cNvPr>
              <p:cNvSpPr/>
              <p:nvPr/>
            </p:nvSpPr>
            <p:spPr>
              <a:xfrm>
                <a:off x="2343600" y="3870135"/>
                <a:ext cx="7308000" cy="356869"/>
              </a:xfrm>
              <a:prstGeom prst="homePlate">
                <a:avLst/>
              </a:pr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Google Shape;111;p1">
                <a:extLst>
                  <a:ext uri="{FF2B5EF4-FFF2-40B4-BE49-F238E27FC236}">
                    <a16:creationId xmlns:a16="http://schemas.microsoft.com/office/drawing/2014/main" id="{41B7C5EB-3A95-7005-17A2-597CC7F5B6AB}"/>
                  </a:ext>
                </a:extLst>
              </p:cNvPr>
              <p:cNvSpPr txBox="1"/>
              <p:nvPr/>
            </p:nvSpPr>
            <p:spPr>
              <a:xfrm>
                <a:off x="2365200" y="3894701"/>
                <a:ext cx="752616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rPr>
                  <a:t>「３ 税金はどこに納められているのだろう？」を学習して答えを見つけよう</a:t>
                </a:r>
              </a:p>
            </p:txBody>
          </p:sp>
        </p:grpSp>
        <p:grpSp>
          <p:nvGrpSpPr>
            <p:cNvPr id="22" name="グループ化 21">
              <a:extLst>
                <a:ext uri="{FF2B5EF4-FFF2-40B4-BE49-F238E27FC236}">
                  <a16:creationId xmlns:a16="http://schemas.microsoft.com/office/drawing/2014/main" id="{56381C3C-6856-A4D4-97D0-76828D72FF00}"/>
                </a:ext>
              </a:extLst>
            </p:cNvPr>
            <p:cNvGrpSpPr/>
            <p:nvPr/>
          </p:nvGrpSpPr>
          <p:grpSpPr>
            <a:xfrm>
              <a:off x="2233375" y="3083946"/>
              <a:ext cx="6294934" cy="523180"/>
              <a:chOff x="1779758" y="3222083"/>
              <a:chExt cx="6294934" cy="523180"/>
            </a:xfrm>
          </p:grpSpPr>
          <p:sp>
            <p:nvSpPr>
              <p:cNvPr id="19" name="Google Shape;111;p1">
                <a:extLst>
                  <a:ext uri="{FF2B5EF4-FFF2-40B4-BE49-F238E27FC236}">
                    <a16:creationId xmlns:a16="http://schemas.microsoft.com/office/drawing/2014/main" id="{4F21DFFE-385E-19E6-C16E-DA42E49B297B}"/>
                  </a:ext>
                </a:extLst>
              </p:cNvPr>
              <p:cNvSpPr txBox="1"/>
              <p:nvPr/>
            </p:nvSpPr>
            <p:spPr>
              <a:xfrm>
                <a:off x="1779758" y="3222083"/>
                <a:ext cx="1409282"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① お店</a:t>
                </a:r>
              </a:p>
            </p:txBody>
          </p:sp>
          <p:sp>
            <p:nvSpPr>
              <p:cNvPr id="20" name="Google Shape;111;p1">
                <a:extLst>
                  <a:ext uri="{FF2B5EF4-FFF2-40B4-BE49-F238E27FC236}">
                    <a16:creationId xmlns:a16="http://schemas.microsoft.com/office/drawing/2014/main" id="{7643A77F-E010-7E59-FBDB-698F3FF980B6}"/>
                  </a:ext>
                </a:extLst>
              </p:cNvPr>
              <p:cNvSpPr txBox="1"/>
              <p:nvPr/>
            </p:nvSpPr>
            <p:spPr>
              <a:xfrm>
                <a:off x="3151307" y="3222083"/>
                <a:ext cx="1409282"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② 銀行</a:t>
                </a:r>
              </a:p>
            </p:txBody>
          </p:sp>
          <p:sp>
            <p:nvSpPr>
              <p:cNvPr id="21" name="Google Shape;111;p1">
                <a:extLst>
                  <a:ext uri="{FF2B5EF4-FFF2-40B4-BE49-F238E27FC236}">
                    <a16:creationId xmlns:a16="http://schemas.microsoft.com/office/drawing/2014/main" id="{A5454207-C09C-596D-5FF1-8F88D3FA1450}"/>
                  </a:ext>
                </a:extLst>
              </p:cNvPr>
              <p:cNvSpPr txBox="1"/>
              <p:nvPr/>
            </p:nvSpPr>
            <p:spPr>
              <a:xfrm>
                <a:off x="4522855" y="3222083"/>
                <a:ext cx="3551837"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③ 国や都道府県・市町村</a:t>
                </a:r>
              </a:p>
            </p:txBody>
          </p:sp>
        </p:grpSp>
      </p:grpSp>
      <p:grpSp>
        <p:nvGrpSpPr>
          <p:cNvPr id="40" name="グループ化 39">
            <a:extLst>
              <a:ext uri="{FF2B5EF4-FFF2-40B4-BE49-F238E27FC236}">
                <a16:creationId xmlns:a16="http://schemas.microsoft.com/office/drawing/2014/main" id="{568FADB2-1B02-B854-A2FC-E7C83FED5FA7}"/>
              </a:ext>
            </a:extLst>
          </p:cNvPr>
          <p:cNvGrpSpPr/>
          <p:nvPr/>
        </p:nvGrpSpPr>
        <p:grpSpPr>
          <a:xfrm>
            <a:off x="1526749" y="3738079"/>
            <a:ext cx="746235" cy="275005"/>
            <a:chOff x="1053680" y="3454774"/>
            <a:chExt cx="746235" cy="275005"/>
          </a:xfrm>
        </p:grpSpPr>
        <p:sp>
          <p:nvSpPr>
            <p:cNvPr id="44" name="Google Shape;105;p1">
              <a:extLst>
                <a:ext uri="{FF2B5EF4-FFF2-40B4-BE49-F238E27FC236}">
                  <a16:creationId xmlns:a16="http://schemas.microsoft.com/office/drawing/2014/main" id="{32230A45-971F-3B1A-0E0B-C7F2B2906102}"/>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3" name="グループ化 52">
              <a:extLst>
                <a:ext uri="{FF2B5EF4-FFF2-40B4-BE49-F238E27FC236}">
                  <a16:creationId xmlns:a16="http://schemas.microsoft.com/office/drawing/2014/main" id="{173EEDE7-E421-181E-D317-9ECC6E7EE97C}"/>
                </a:ext>
              </a:extLst>
            </p:cNvPr>
            <p:cNvGrpSpPr/>
            <p:nvPr/>
          </p:nvGrpSpPr>
          <p:grpSpPr>
            <a:xfrm>
              <a:off x="1096538" y="3454774"/>
              <a:ext cx="586068" cy="261570"/>
              <a:chOff x="1096538" y="3454774"/>
              <a:chExt cx="586068" cy="261570"/>
            </a:xfrm>
          </p:grpSpPr>
          <p:sp>
            <p:nvSpPr>
              <p:cNvPr id="54" name="Google Shape;107;p1">
                <a:extLst>
                  <a:ext uri="{FF2B5EF4-FFF2-40B4-BE49-F238E27FC236}">
                    <a16:creationId xmlns:a16="http://schemas.microsoft.com/office/drawing/2014/main" id="{97CA8156-CA3A-ABDE-7919-45D348294CE0}"/>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55" name="Google Shape;108;p1">
                <a:extLst>
                  <a:ext uri="{FF2B5EF4-FFF2-40B4-BE49-F238E27FC236}">
                    <a16:creationId xmlns:a16="http://schemas.microsoft.com/office/drawing/2014/main" id="{BCB6E475-594A-6490-D817-98C77356BCBF}"/>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56" name="グループ化 55">
            <a:extLst>
              <a:ext uri="{FF2B5EF4-FFF2-40B4-BE49-F238E27FC236}">
                <a16:creationId xmlns:a16="http://schemas.microsoft.com/office/drawing/2014/main" id="{3731E569-9ECD-F731-A9A3-0348D620953C}"/>
              </a:ext>
            </a:extLst>
          </p:cNvPr>
          <p:cNvGrpSpPr/>
          <p:nvPr/>
        </p:nvGrpSpPr>
        <p:grpSpPr>
          <a:xfrm>
            <a:off x="1526749" y="6190508"/>
            <a:ext cx="746235" cy="275005"/>
            <a:chOff x="1053680" y="3454774"/>
            <a:chExt cx="746235" cy="275005"/>
          </a:xfrm>
        </p:grpSpPr>
        <p:sp>
          <p:nvSpPr>
            <p:cNvPr id="57" name="Google Shape;105;p1">
              <a:extLst>
                <a:ext uri="{FF2B5EF4-FFF2-40B4-BE49-F238E27FC236}">
                  <a16:creationId xmlns:a16="http://schemas.microsoft.com/office/drawing/2014/main" id="{689D32C8-C70C-E0D0-BC4E-B05B05ECA2AE}"/>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8" name="グループ化 57">
              <a:extLst>
                <a:ext uri="{FF2B5EF4-FFF2-40B4-BE49-F238E27FC236}">
                  <a16:creationId xmlns:a16="http://schemas.microsoft.com/office/drawing/2014/main" id="{2F7A6C68-C27A-728F-FC48-09353C85CC1B}"/>
                </a:ext>
              </a:extLst>
            </p:cNvPr>
            <p:cNvGrpSpPr/>
            <p:nvPr/>
          </p:nvGrpSpPr>
          <p:grpSpPr>
            <a:xfrm>
              <a:off x="1096538" y="3454774"/>
              <a:ext cx="586068" cy="261570"/>
              <a:chOff x="1096538" y="3454774"/>
              <a:chExt cx="586068" cy="261570"/>
            </a:xfrm>
          </p:grpSpPr>
          <p:sp>
            <p:nvSpPr>
              <p:cNvPr id="59" name="Google Shape;107;p1">
                <a:extLst>
                  <a:ext uri="{FF2B5EF4-FFF2-40B4-BE49-F238E27FC236}">
                    <a16:creationId xmlns:a16="http://schemas.microsoft.com/office/drawing/2014/main" id="{6C861B6B-C9F5-E0CF-4FC4-89016D16B76D}"/>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60" name="Google Shape;108;p1">
                <a:extLst>
                  <a:ext uri="{FF2B5EF4-FFF2-40B4-BE49-F238E27FC236}">
                    <a16:creationId xmlns:a16="http://schemas.microsoft.com/office/drawing/2014/main" id="{59D5346A-D1D5-3451-9E87-62599F33D9D1}"/>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7" name="Google Shape;115;p1">
            <a:hlinkClick r:id="rId8" action="ppaction://hlinksldjump"/>
            <a:extLst>
              <a:ext uri="{FF2B5EF4-FFF2-40B4-BE49-F238E27FC236}">
                <a16:creationId xmlns:a16="http://schemas.microsoft.com/office/drawing/2014/main" id="{1F0153F5-2200-C5A4-491B-BE87BBB6A5ED}"/>
              </a:ext>
            </a:extLst>
          </p:cNvPr>
          <p:cNvSpPr/>
          <p:nvPr/>
        </p:nvSpPr>
        <p:spPr>
          <a:xfrm>
            <a:off x="1446599" y="3700156"/>
            <a:ext cx="8205001" cy="35842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5" name="Google Shape;115;p1">
            <a:hlinkClick r:id="rId9" action="ppaction://hlinksldjump"/>
            <a:extLst>
              <a:ext uri="{FF2B5EF4-FFF2-40B4-BE49-F238E27FC236}">
                <a16:creationId xmlns:a16="http://schemas.microsoft.com/office/drawing/2014/main" id="{EBE5611B-1CFA-9F70-4DD6-DAAD68DF31FB}"/>
              </a:ext>
            </a:extLst>
          </p:cNvPr>
          <p:cNvSpPr/>
          <p:nvPr/>
        </p:nvSpPr>
        <p:spPr>
          <a:xfrm>
            <a:off x="1446599" y="6156629"/>
            <a:ext cx="8205001" cy="3600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48" name="グループ化 47">
            <a:extLst>
              <a:ext uri="{FF2B5EF4-FFF2-40B4-BE49-F238E27FC236}">
                <a16:creationId xmlns:a16="http://schemas.microsoft.com/office/drawing/2014/main" id="{9CBC4AD4-4849-DF9D-B127-EC86BAE68C89}"/>
              </a:ext>
            </a:extLst>
          </p:cNvPr>
          <p:cNvGrpSpPr/>
          <p:nvPr/>
        </p:nvGrpSpPr>
        <p:grpSpPr>
          <a:xfrm>
            <a:off x="142185" y="191285"/>
            <a:ext cx="11907630" cy="830956"/>
            <a:chOff x="142185" y="191285"/>
            <a:chExt cx="11907630" cy="830956"/>
          </a:xfrm>
        </p:grpSpPr>
        <p:pic>
          <p:nvPicPr>
            <p:cNvPr id="50" name="図 49">
              <a:extLst>
                <a:ext uri="{FF2B5EF4-FFF2-40B4-BE49-F238E27FC236}">
                  <a16:creationId xmlns:a16="http://schemas.microsoft.com/office/drawing/2014/main" id="{D03CFF19-A5EF-D38A-2074-A0D5881EBDEB}"/>
                </a:ext>
              </a:extLst>
            </p:cNvPr>
            <p:cNvPicPr>
              <a:picLocks noChangeAspect="1"/>
            </p:cNvPicPr>
            <p:nvPr/>
          </p:nvPicPr>
          <p:blipFill>
            <a:blip r:embed="rId10"/>
            <a:stretch>
              <a:fillRect/>
            </a:stretch>
          </p:blipFill>
          <p:spPr>
            <a:xfrm>
              <a:off x="142185" y="223545"/>
              <a:ext cx="11907630" cy="755970"/>
            </a:xfrm>
            <a:prstGeom prst="rect">
              <a:avLst/>
            </a:prstGeom>
          </p:spPr>
        </p:pic>
        <p:sp>
          <p:nvSpPr>
            <p:cNvPr id="65" name="Google Shape;111;p1">
              <a:extLst>
                <a:ext uri="{FF2B5EF4-FFF2-40B4-BE49-F238E27FC236}">
                  <a16:creationId xmlns:a16="http://schemas.microsoft.com/office/drawing/2014/main" id="{E29EEE09-A668-CFFD-5FB1-6613BE9EB5FE}"/>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2</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66" name="Google Shape;111;p1">
              <a:extLst>
                <a:ext uri="{FF2B5EF4-FFF2-40B4-BE49-F238E27FC236}">
                  <a16:creationId xmlns:a16="http://schemas.microsoft.com/office/drawing/2014/main" id="{5DE49411-31BA-71CD-0226-E65E96A634D2}"/>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税金クイズ</a:t>
              </a:r>
            </a:p>
          </p:txBody>
        </p:sp>
      </p:grpSp>
    </p:spTree>
    <p:extLst>
      <p:ext uri="{BB962C8B-B14F-4D97-AF65-F5344CB8AC3E}">
        <p14:creationId xmlns:p14="http://schemas.microsoft.com/office/powerpoint/2010/main" val="406860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par>
                                <p:cTn id="31" presetID="10"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1E7AB-F434-5A6C-678B-8ADBC1B1725A}"/>
            </a:ext>
          </a:extLst>
        </p:cNvPr>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A647C391-F7AB-E7AE-2CA4-965FE4DEE681}"/>
              </a:ext>
            </a:extLst>
          </p:cNvPr>
          <p:cNvGrpSpPr/>
          <p:nvPr/>
        </p:nvGrpSpPr>
        <p:grpSpPr>
          <a:xfrm>
            <a:off x="1294332" y="1208320"/>
            <a:ext cx="9603321" cy="2571943"/>
            <a:chOff x="1294332" y="1208320"/>
            <a:chExt cx="9603321" cy="2571943"/>
          </a:xfrm>
        </p:grpSpPr>
        <p:grpSp>
          <p:nvGrpSpPr>
            <p:cNvPr id="10" name="グループ化 9">
              <a:extLst>
                <a:ext uri="{FF2B5EF4-FFF2-40B4-BE49-F238E27FC236}">
                  <a16:creationId xmlns:a16="http://schemas.microsoft.com/office/drawing/2014/main" id="{1D71FCE4-7379-6677-28BF-27B9CF2094D3}"/>
                </a:ext>
              </a:extLst>
            </p:cNvPr>
            <p:cNvGrpSpPr/>
            <p:nvPr/>
          </p:nvGrpSpPr>
          <p:grpSpPr>
            <a:xfrm>
              <a:off x="1294332" y="1208320"/>
              <a:ext cx="9603321" cy="2571943"/>
              <a:chOff x="1294332" y="1208320"/>
              <a:chExt cx="9603321" cy="2571943"/>
            </a:xfrm>
          </p:grpSpPr>
          <p:sp>
            <p:nvSpPr>
              <p:cNvPr id="8" name="四角形: 角を丸くする 7">
                <a:extLst>
                  <a:ext uri="{FF2B5EF4-FFF2-40B4-BE49-F238E27FC236}">
                    <a16:creationId xmlns:a16="http://schemas.microsoft.com/office/drawing/2014/main" id="{1DD30767-D32F-7B7A-05B0-97765BE0FC6F}"/>
                  </a:ext>
                </a:extLst>
              </p:cNvPr>
              <p:cNvSpPr/>
              <p:nvPr/>
            </p:nvSpPr>
            <p:spPr>
              <a:xfrm>
                <a:off x="1294332" y="1208320"/>
                <a:ext cx="9603309" cy="2571943"/>
              </a:xfrm>
              <a:prstGeom prst="roundRect">
                <a:avLst>
                  <a:gd name="adj" fmla="val 989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4C05897-5B14-B479-ACE4-A2531F8154B4}"/>
                  </a:ext>
                </a:extLst>
              </p:cNvPr>
              <p:cNvSpPr/>
              <p:nvPr/>
            </p:nvSpPr>
            <p:spPr>
              <a:xfrm>
                <a:off x="1294345" y="1212768"/>
                <a:ext cx="9603308" cy="673579"/>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四角形: 角を丸くする 11">
                <a:extLst>
                  <a:ext uri="{FF2B5EF4-FFF2-40B4-BE49-F238E27FC236}">
                    <a16:creationId xmlns:a16="http://schemas.microsoft.com/office/drawing/2014/main" id="{A174426D-EFFE-0287-86E2-5126918B1268}"/>
                  </a:ext>
                </a:extLst>
              </p:cNvPr>
              <p:cNvSpPr/>
              <p:nvPr/>
            </p:nvSpPr>
            <p:spPr>
              <a:xfrm>
                <a:off x="1294338" y="1208320"/>
                <a:ext cx="9603309" cy="2571942"/>
              </a:xfrm>
              <a:prstGeom prst="roundRect">
                <a:avLst>
                  <a:gd name="adj" fmla="val 1042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DCA67D6-3752-0EDF-7127-DF249BBB499D}"/>
                  </a:ext>
                </a:extLst>
              </p:cNvPr>
              <p:cNvGrpSpPr/>
              <p:nvPr/>
            </p:nvGrpSpPr>
            <p:grpSpPr>
              <a:xfrm>
                <a:off x="1576443" y="1283407"/>
                <a:ext cx="610576" cy="517865"/>
                <a:chOff x="1385637" y="2484221"/>
                <a:chExt cx="659456" cy="559323"/>
              </a:xfrm>
            </p:grpSpPr>
            <p:sp>
              <p:nvSpPr>
                <p:cNvPr id="13" name="楕円 12">
                  <a:extLst>
                    <a:ext uri="{FF2B5EF4-FFF2-40B4-BE49-F238E27FC236}">
                      <a16:creationId xmlns:a16="http://schemas.microsoft.com/office/drawing/2014/main" id="{35EF15FA-4EFA-708D-094F-2F90DAB4F5D9}"/>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111;p1">
                  <a:extLst>
                    <a:ext uri="{FF2B5EF4-FFF2-40B4-BE49-F238E27FC236}">
                      <a16:creationId xmlns:a16="http://schemas.microsoft.com/office/drawing/2014/main" id="{9F040F13-9C85-A599-597C-525C3169A0DA}"/>
                    </a:ext>
                  </a:extLst>
                </p:cNvPr>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6" name="Google Shape;111;p1">
                <a:extLst>
                  <a:ext uri="{FF2B5EF4-FFF2-40B4-BE49-F238E27FC236}">
                    <a16:creationId xmlns:a16="http://schemas.microsoft.com/office/drawing/2014/main" id="{5CE39738-4EC3-E78E-E64F-1C904239A0F3}"/>
                  </a:ext>
                </a:extLst>
              </p:cNvPr>
              <p:cNvSpPr txBox="1"/>
              <p:nvPr/>
            </p:nvSpPr>
            <p:spPr>
              <a:xfrm>
                <a:off x="2233375" y="1312530"/>
                <a:ext cx="6597804" cy="480091"/>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grpSp>
            <p:nvGrpSpPr>
              <p:cNvPr id="45" name="グループ化 44">
                <a:extLst>
                  <a:ext uri="{FF2B5EF4-FFF2-40B4-BE49-F238E27FC236}">
                    <a16:creationId xmlns:a16="http://schemas.microsoft.com/office/drawing/2014/main" id="{B84A629B-2875-3BC3-EDA0-7197DAC30542}"/>
                  </a:ext>
                </a:extLst>
              </p:cNvPr>
              <p:cNvGrpSpPr/>
              <p:nvPr/>
            </p:nvGrpSpPr>
            <p:grpSpPr>
              <a:xfrm>
                <a:off x="2343164" y="3350019"/>
                <a:ext cx="7308000" cy="356869"/>
                <a:chOff x="2343164" y="3870135"/>
                <a:chExt cx="7308000" cy="356869"/>
              </a:xfrm>
            </p:grpSpPr>
            <p:sp>
              <p:nvSpPr>
                <p:cNvPr id="17" name="矢印: 五方向 16">
                  <a:extLst>
                    <a:ext uri="{FF2B5EF4-FFF2-40B4-BE49-F238E27FC236}">
                      <a16:creationId xmlns:a16="http://schemas.microsoft.com/office/drawing/2014/main" id="{ECF90CC2-D65E-662A-EF97-D4E58AA88467}"/>
                    </a:ext>
                  </a:extLst>
                </p:cNvPr>
                <p:cNvSpPr/>
                <p:nvPr/>
              </p:nvSpPr>
              <p:spPr>
                <a:xfrm>
                  <a:off x="2343164" y="3870135"/>
                  <a:ext cx="7308000" cy="356869"/>
                </a:xfrm>
                <a:prstGeom prst="homePlate">
                  <a:avLst/>
                </a:pr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Google Shape;111;p1">
                  <a:extLst>
                    <a:ext uri="{FF2B5EF4-FFF2-40B4-BE49-F238E27FC236}">
                      <a16:creationId xmlns:a16="http://schemas.microsoft.com/office/drawing/2014/main" id="{37AFCFDD-2E1E-1E4D-CE7D-EFE0A875C0BA}"/>
                    </a:ext>
                  </a:extLst>
                </p:cNvPr>
                <p:cNvSpPr txBox="1"/>
                <p:nvPr/>
              </p:nvSpPr>
              <p:spPr>
                <a:xfrm>
                  <a:off x="2363995" y="3894701"/>
                  <a:ext cx="6966609"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rPr>
                    <a:t>「５ 税金はどんなことに使われているのだろう？」を学習して答えを見つけよう</a:t>
                  </a:r>
                </a:p>
              </p:txBody>
            </p:sp>
          </p:grpSp>
        </p:grpSp>
        <p:grpSp>
          <p:nvGrpSpPr>
            <p:cNvPr id="70" name="グループ化 69">
              <a:extLst>
                <a:ext uri="{FF2B5EF4-FFF2-40B4-BE49-F238E27FC236}">
                  <a16:creationId xmlns:a16="http://schemas.microsoft.com/office/drawing/2014/main" id="{9FF636CA-DE12-1EFC-F351-9128F147ADCA}"/>
                </a:ext>
              </a:extLst>
            </p:cNvPr>
            <p:cNvGrpSpPr/>
            <p:nvPr/>
          </p:nvGrpSpPr>
          <p:grpSpPr>
            <a:xfrm>
              <a:off x="6729038" y="1854236"/>
              <a:ext cx="4098940" cy="1489096"/>
              <a:chOff x="6729038" y="1854236"/>
              <a:chExt cx="4098940" cy="1489096"/>
            </a:xfrm>
          </p:grpSpPr>
          <p:grpSp>
            <p:nvGrpSpPr>
              <p:cNvPr id="67" name="グループ化 66">
                <a:extLst>
                  <a:ext uri="{FF2B5EF4-FFF2-40B4-BE49-F238E27FC236}">
                    <a16:creationId xmlns:a16="http://schemas.microsoft.com/office/drawing/2014/main" id="{3B5A742B-B049-59C0-3072-C019A834661B}"/>
                  </a:ext>
                </a:extLst>
              </p:cNvPr>
              <p:cNvGrpSpPr/>
              <p:nvPr/>
            </p:nvGrpSpPr>
            <p:grpSpPr>
              <a:xfrm>
                <a:off x="6889606" y="1854236"/>
                <a:ext cx="3905019" cy="523180"/>
                <a:chOff x="6889606" y="1854236"/>
                <a:chExt cx="3905019" cy="523180"/>
              </a:xfrm>
            </p:grpSpPr>
            <p:sp>
              <p:nvSpPr>
                <p:cNvPr id="41" name="Google Shape;111;p1">
                  <a:extLst>
                    <a:ext uri="{FF2B5EF4-FFF2-40B4-BE49-F238E27FC236}">
                      <a16:creationId xmlns:a16="http://schemas.microsoft.com/office/drawing/2014/main" id="{201B5081-7DDD-34FE-BEAF-1B66E7D84BFF}"/>
                    </a:ext>
                  </a:extLst>
                </p:cNvPr>
                <p:cNvSpPr txBox="1"/>
                <p:nvPr/>
              </p:nvSpPr>
              <p:spPr>
                <a:xfrm>
                  <a:off x="6889606" y="1854236"/>
                  <a:ext cx="532951"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③</a:t>
                  </a:r>
                </a:p>
              </p:txBody>
            </p:sp>
            <p:sp>
              <p:nvSpPr>
                <p:cNvPr id="49" name="Google Shape;111;p1">
                  <a:extLst>
                    <a:ext uri="{FF2B5EF4-FFF2-40B4-BE49-F238E27FC236}">
                      <a16:creationId xmlns:a16="http://schemas.microsoft.com/office/drawing/2014/main" id="{797A86B8-4AE4-C1D8-5299-4B455E3A57EA}"/>
                    </a:ext>
                  </a:extLst>
                </p:cNvPr>
                <p:cNvSpPr txBox="1"/>
                <p:nvPr/>
              </p:nvSpPr>
              <p:spPr>
                <a:xfrm>
                  <a:off x="7272130" y="1905345"/>
                  <a:ext cx="3522495" cy="437002"/>
                </a:xfrm>
                <a:prstGeom prst="rect">
                  <a:avLst/>
                </a:prstGeom>
                <a:noFill/>
                <a:ln>
                  <a:noFill/>
                </a:ln>
              </p:spPr>
              <p:txBody>
                <a:bodyPr spcFirstLastPara="1" wrap="square" lIns="91425" tIns="45700" rIns="91425" bIns="45700" anchor="t" anchorCtr="0">
                  <a:spAutoFit/>
                </a:bodyPr>
                <a:lstStyle/>
                <a:p>
                  <a:pPr>
                    <a:lnSpc>
                      <a:spcPct val="140000"/>
                    </a:lnSpc>
                  </a:pPr>
                  <a:r>
                    <a:rPr lang="ja-JP" altLang="en-US" sz="1600" b="1" i="0" u="none" strike="noStrike" cap="none" spc="100" dirty="0">
                      <a:latin typeface="BIZ UDPゴシック" panose="020B0400000000000000" pitchFamily="50" charset="-128"/>
                      <a:ea typeface="BIZ UDPゴシック" panose="020B0400000000000000" pitchFamily="50" charset="-128"/>
                      <a:cs typeface="Arial"/>
                      <a:sym typeface="Arial"/>
                    </a:rPr>
                    <a:t>教科書</a:t>
                  </a:r>
                  <a:r>
                    <a:rPr lang="ja-JP" altLang="en-US" sz="1600" b="1" spc="100" dirty="0">
                      <a:latin typeface="BIZ UDPゴシック" panose="020B0400000000000000" pitchFamily="50" charset="-128"/>
                      <a:ea typeface="BIZ UDPゴシック" panose="020B0400000000000000" pitchFamily="50" charset="-128"/>
                      <a:cs typeface="Arial"/>
                      <a:sym typeface="Arial"/>
                    </a:rPr>
                    <a:t>／ごみ処理／希少生物保護</a:t>
                  </a:r>
                </a:p>
              </p:txBody>
            </p:sp>
          </p:grpSp>
          <p:grpSp>
            <p:nvGrpSpPr>
              <p:cNvPr id="68" name="グループ化 67">
                <a:extLst>
                  <a:ext uri="{FF2B5EF4-FFF2-40B4-BE49-F238E27FC236}">
                    <a16:creationId xmlns:a16="http://schemas.microsoft.com/office/drawing/2014/main" id="{55B73AEF-54FF-621B-4BD9-F52CDC97D158}"/>
                  </a:ext>
                </a:extLst>
              </p:cNvPr>
              <p:cNvGrpSpPr/>
              <p:nvPr/>
            </p:nvGrpSpPr>
            <p:grpSpPr>
              <a:xfrm>
                <a:off x="6729038" y="2286420"/>
                <a:ext cx="4098940" cy="1056912"/>
                <a:chOff x="6729038" y="2286420"/>
                <a:chExt cx="4098940" cy="1056912"/>
              </a:xfrm>
            </p:grpSpPr>
            <p:pic>
              <p:nvPicPr>
                <p:cNvPr id="42" name="Picture 35">
                  <a:extLst>
                    <a:ext uri="{FF2B5EF4-FFF2-40B4-BE49-F238E27FC236}">
                      <a16:creationId xmlns:a16="http://schemas.microsoft.com/office/drawing/2014/main" id="{FE58AA63-4498-68C1-F04F-C6E246C9AF7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7999078" y="2301886"/>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42" descr="文字が書かれている&#10;&#10;AI 生成コンテンツは誤りを含む可能性があります。">
                  <a:extLst>
                    <a:ext uri="{FF2B5EF4-FFF2-40B4-BE49-F238E27FC236}">
                      <a16:creationId xmlns:a16="http://schemas.microsoft.com/office/drawing/2014/main" id="{78186C47-6E80-A840-2367-A4713D657C1C}"/>
                    </a:ext>
                  </a:extLst>
                </p:cNvPr>
                <p:cNvPicPr>
                  <a:picLocks noChangeAspect="1"/>
                </p:cNvPicPr>
                <p:nvPr/>
              </p:nvPicPr>
              <p:blipFill>
                <a:blip r:embed="rId3"/>
                <a:stretch>
                  <a:fillRect/>
                </a:stretch>
              </p:blipFill>
              <p:spPr>
                <a:xfrm>
                  <a:off x="6729038" y="2286420"/>
                  <a:ext cx="1500980" cy="1000653"/>
                </a:xfrm>
                <a:prstGeom prst="rect">
                  <a:avLst/>
                </a:prstGeom>
              </p:spPr>
            </p:pic>
            <p:pic>
              <p:nvPicPr>
                <p:cNvPr id="47" name="図 46" descr="ナイフ が含まれている画像&#10;&#10;AI 生成コンテンツは誤りを含む可能性があります。">
                  <a:extLst>
                    <a:ext uri="{FF2B5EF4-FFF2-40B4-BE49-F238E27FC236}">
                      <a16:creationId xmlns:a16="http://schemas.microsoft.com/office/drawing/2014/main" id="{AAFD2712-ED5D-F022-74C1-A72D54CF3283}"/>
                    </a:ext>
                  </a:extLst>
                </p:cNvPr>
                <p:cNvPicPr>
                  <a:picLocks noChangeAspect="1"/>
                </p:cNvPicPr>
                <p:nvPr/>
              </p:nvPicPr>
              <p:blipFill>
                <a:blip r:embed="rId4"/>
                <a:stretch>
                  <a:fillRect/>
                </a:stretch>
              </p:blipFill>
              <p:spPr>
                <a:xfrm>
                  <a:off x="9144200" y="2317295"/>
                  <a:ext cx="1411495" cy="940997"/>
                </a:xfrm>
                <a:prstGeom prst="rect">
                  <a:avLst/>
                </a:prstGeom>
              </p:spPr>
            </p:pic>
            <p:sp>
              <p:nvSpPr>
                <p:cNvPr id="51" name="Google Shape;111;p1">
                  <a:extLst>
                    <a:ext uri="{FF2B5EF4-FFF2-40B4-BE49-F238E27FC236}">
                      <a16:creationId xmlns:a16="http://schemas.microsoft.com/office/drawing/2014/main" id="{7F5E2D95-32AD-B2CD-2FB1-A8A595C985E7}"/>
                    </a:ext>
                  </a:extLst>
                </p:cNvPr>
                <p:cNvSpPr txBox="1"/>
                <p:nvPr/>
              </p:nvSpPr>
              <p:spPr>
                <a:xfrm>
                  <a:off x="9326998" y="3035596"/>
                  <a:ext cx="150098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grpSp>
        <p:grpSp>
          <p:nvGrpSpPr>
            <p:cNvPr id="60" name="グループ化 59">
              <a:extLst>
                <a:ext uri="{FF2B5EF4-FFF2-40B4-BE49-F238E27FC236}">
                  <a16:creationId xmlns:a16="http://schemas.microsoft.com/office/drawing/2014/main" id="{7F8244F1-1F91-6386-9580-1885DFC797FF}"/>
                </a:ext>
              </a:extLst>
            </p:cNvPr>
            <p:cNvGrpSpPr/>
            <p:nvPr/>
          </p:nvGrpSpPr>
          <p:grpSpPr>
            <a:xfrm>
              <a:off x="4271685" y="1854236"/>
              <a:ext cx="2570347" cy="1432837"/>
              <a:chOff x="4386225" y="1854236"/>
              <a:chExt cx="2570347" cy="1432837"/>
            </a:xfrm>
          </p:grpSpPr>
          <p:sp>
            <p:nvSpPr>
              <p:cNvPr id="39" name="Google Shape;111;p1">
                <a:extLst>
                  <a:ext uri="{FF2B5EF4-FFF2-40B4-BE49-F238E27FC236}">
                    <a16:creationId xmlns:a16="http://schemas.microsoft.com/office/drawing/2014/main" id="{BBFAC7FD-2F9A-0D68-5A99-E009397EEE04}"/>
                  </a:ext>
                </a:extLst>
              </p:cNvPr>
              <p:cNvSpPr txBox="1"/>
              <p:nvPr/>
            </p:nvSpPr>
            <p:spPr>
              <a:xfrm>
                <a:off x="4386225" y="1854236"/>
                <a:ext cx="498024"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②</a:t>
                </a:r>
              </a:p>
            </p:txBody>
          </p:sp>
          <p:pic>
            <p:nvPicPr>
              <p:cNvPr id="46" name="図 45" descr="文字が書かれている&#10;&#10;AI 生成コンテンツは誤りを含む可能性があります。">
                <a:extLst>
                  <a:ext uri="{FF2B5EF4-FFF2-40B4-BE49-F238E27FC236}">
                    <a16:creationId xmlns:a16="http://schemas.microsoft.com/office/drawing/2014/main" id="{BCC468BC-2DC9-1F36-5BC2-028ED7FBEBF6}"/>
                  </a:ext>
                </a:extLst>
              </p:cNvPr>
              <p:cNvPicPr>
                <a:picLocks noChangeAspect="1"/>
              </p:cNvPicPr>
              <p:nvPr/>
            </p:nvPicPr>
            <p:blipFill>
              <a:blip r:embed="rId3"/>
              <a:stretch>
                <a:fillRect/>
              </a:stretch>
            </p:blipFill>
            <p:spPr>
              <a:xfrm>
                <a:off x="4485331" y="2286420"/>
                <a:ext cx="1500980" cy="1000653"/>
              </a:xfrm>
              <a:prstGeom prst="rect">
                <a:avLst/>
              </a:prstGeom>
            </p:spPr>
          </p:pic>
          <p:sp>
            <p:nvSpPr>
              <p:cNvPr id="48" name="Google Shape;111;p1">
                <a:extLst>
                  <a:ext uri="{FF2B5EF4-FFF2-40B4-BE49-F238E27FC236}">
                    <a16:creationId xmlns:a16="http://schemas.microsoft.com/office/drawing/2014/main" id="{841DAEE4-5415-2D54-9B78-D95BAC2F4CA4}"/>
                  </a:ext>
                </a:extLst>
              </p:cNvPr>
              <p:cNvSpPr txBox="1"/>
              <p:nvPr/>
            </p:nvSpPr>
            <p:spPr>
              <a:xfrm>
                <a:off x="4787848" y="1905345"/>
                <a:ext cx="2168724" cy="437002"/>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1600" b="1" i="0" u="none" strike="noStrike" cap="none" spc="100" dirty="0">
                    <a:latin typeface="BIZ UDPゴシック" panose="020B0400000000000000" pitchFamily="50" charset="-128"/>
                    <a:ea typeface="BIZ UDPゴシック" panose="020B0400000000000000" pitchFamily="50" charset="-128"/>
                    <a:cs typeface="Arial"/>
                    <a:sym typeface="Arial"/>
                  </a:rPr>
                  <a:t>教科書／ランドセル</a:t>
                </a:r>
              </a:p>
            </p:txBody>
          </p:sp>
          <p:pic>
            <p:nvPicPr>
              <p:cNvPr id="52" name="図 51" descr="スーツケース, バッグ, 荷物, バス が含まれている画像&#10;&#10;AI 生成コンテンツは誤りを含む可能性があります。">
                <a:extLst>
                  <a:ext uri="{FF2B5EF4-FFF2-40B4-BE49-F238E27FC236}">
                    <a16:creationId xmlns:a16="http://schemas.microsoft.com/office/drawing/2014/main" id="{C5A22EAF-D4BD-2BC1-13C2-BC1F6334DA6A}"/>
                  </a:ext>
                </a:extLst>
              </p:cNvPr>
              <p:cNvPicPr>
                <a:picLocks noChangeAspect="1"/>
              </p:cNvPicPr>
              <p:nvPr/>
            </p:nvPicPr>
            <p:blipFill>
              <a:blip r:embed="rId5"/>
              <a:stretch>
                <a:fillRect/>
              </a:stretch>
            </p:blipFill>
            <p:spPr>
              <a:xfrm>
                <a:off x="5817178" y="2343770"/>
                <a:ext cx="882796" cy="882796"/>
              </a:xfrm>
              <a:prstGeom prst="rect">
                <a:avLst/>
              </a:prstGeom>
            </p:spPr>
          </p:pic>
        </p:grpSp>
        <p:grpSp>
          <p:nvGrpSpPr>
            <p:cNvPr id="71" name="グループ化 70">
              <a:extLst>
                <a:ext uri="{FF2B5EF4-FFF2-40B4-BE49-F238E27FC236}">
                  <a16:creationId xmlns:a16="http://schemas.microsoft.com/office/drawing/2014/main" id="{C23DB2EA-8094-777C-F469-EF5BA45E0D37}"/>
                </a:ext>
              </a:extLst>
            </p:cNvPr>
            <p:cNvGrpSpPr/>
            <p:nvPr/>
          </p:nvGrpSpPr>
          <p:grpSpPr>
            <a:xfrm>
              <a:off x="1446599" y="1854236"/>
              <a:ext cx="2874852" cy="1489096"/>
              <a:chOff x="1446599" y="1854236"/>
              <a:chExt cx="2874852" cy="1489096"/>
            </a:xfrm>
          </p:grpSpPr>
          <p:grpSp>
            <p:nvGrpSpPr>
              <p:cNvPr id="62" name="グループ化 61">
                <a:extLst>
                  <a:ext uri="{FF2B5EF4-FFF2-40B4-BE49-F238E27FC236}">
                    <a16:creationId xmlns:a16="http://schemas.microsoft.com/office/drawing/2014/main" id="{CEBAE306-91B9-FF3F-277F-C41410A7C28B}"/>
                  </a:ext>
                </a:extLst>
              </p:cNvPr>
              <p:cNvGrpSpPr/>
              <p:nvPr/>
            </p:nvGrpSpPr>
            <p:grpSpPr>
              <a:xfrm>
                <a:off x="1446599" y="1854236"/>
                <a:ext cx="2712850" cy="1380455"/>
                <a:chOff x="1446599" y="1854236"/>
                <a:chExt cx="2712850" cy="1380455"/>
              </a:xfrm>
            </p:grpSpPr>
            <p:sp>
              <p:nvSpPr>
                <p:cNvPr id="4" name="Google Shape;111;p1">
                  <a:extLst>
                    <a:ext uri="{FF2B5EF4-FFF2-40B4-BE49-F238E27FC236}">
                      <a16:creationId xmlns:a16="http://schemas.microsoft.com/office/drawing/2014/main" id="{73D98696-076D-66D2-F069-30EC7273D0FB}"/>
                    </a:ext>
                  </a:extLst>
                </p:cNvPr>
                <p:cNvSpPr txBox="1"/>
                <p:nvPr/>
              </p:nvSpPr>
              <p:spPr>
                <a:xfrm>
                  <a:off x="1811160" y="1905345"/>
                  <a:ext cx="2348289" cy="437002"/>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1600" b="1" i="0" u="none" strike="noStrike" cap="none" spc="100" dirty="0">
                      <a:latin typeface="BIZ UDPゴシック" panose="020B0400000000000000" pitchFamily="50" charset="-128"/>
                      <a:ea typeface="BIZ UDPゴシック" panose="020B0400000000000000" pitchFamily="50" charset="-128"/>
                      <a:cs typeface="Arial"/>
                      <a:sym typeface="Arial"/>
                    </a:rPr>
                    <a:t>ペット／希少生物保護</a:t>
                  </a:r>
                </a:p>
              </p:txBody>
            </p:sp>
            <p:sp>
              <p:nvSpPr>
                <p:cNvPr id="38" name="Google Shape;111;p1">
                  <a:extLst>
                    <a:ext uri="{FF2B5EF4-FFF2-40B4-BE49-F238E27FC236}">
                      <a16:creationId xmlns:a16="http://schemas.microsoft.com/office/drawing/2014/main" id="{1F519800-BB94-3B4C-BB6F-E471B859D2E8}"/>
                    </a:ext>
                  </a:extLst>
                </p:cNvPr>
                <p:cNvSpPr txBox="1"/>
                <p:nvPr/>
              </p:nvSpPr>
              <p:spPr>
                <a:xfrm>
                  <a:off x="1446599" y="1854236"/>
                  <a:ext cx="399101"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①</a:t>
                  </a:r>
                </a:p>
              </p:txBody>
            </p:sp>
            <p:pic>
              <p:nvPicPr>
                <p:cNvPr id="59" name="図 58" descr="Cgで描かれたアニメ&#10;&#10;AI 生成コンテンツは誤りを含む可能性があります。">
                  <a:extLst>
                    <a:ext uri="{FF2B5EF4-FFF2-40B4-BE49-F238E27FC236}">
                      <a16:creationId xmlns:a16="http://schemas.microsoft.com/office/drawing/2014/main" id="{D5FB9A39-A257-292C-54BC-6442A1F90772}"/>
                    </a:ext>
                  </a:extLst>
                </p:cNvPr>
                <p:cNvPicPr>
                  <a:picLocks noChangeAspect="1"/>
                </p:cNvPicPr>
                <p:nvPr/>
              </p:nvPicPr>
              <p:blipFill>
                <a:blip r:embed="rId6"/>
                <a:stretch>
                  <a:fillRect/>
                </a:stretch>
              </p:blipFill>
              <p:spPr>
                <a:xfrm>
                  <a:off x="1827578" y="2295318"/>
                  <a:ext cx="939373" cy="939373"/>
                </a:xfrm>
                <a:prstGeom prst="rect">
                  <a:avLst/>
                </a:prstGeom>
              </p:spPr>
            </p:pic>
          </p:grpSp>
          <p:pic>
            <p:nvPicPr>
              <p:cNvPr id="65" name="図 64" descr="ナイフ が含まれている画像&#10;&#10;AI 生成コンテンツは誤りを含む可能性があります。">
                <a:extLst>
                  <a:ext uri="{FF2B5EF4-FFF2-40B4-BE49-F238E27FC236}">
                    <a16:creationId xmlns:a16="http://schemas.microsoft.com/office/drawing/2014/main" id="{4D4A7C7A-9277-AB0D-1754-3349559E6AE2}"/>
                  </a:ext>
                </a:extLst>
              </p:cNvPr>
              <p:cNvPicPr>
                <a:picLocks noChangeAspect="1"/>
              </p:cNvPicPr>
              <p:nvPr/>
            </p:nvPicPr>
            <p:blipFill>
              <a:blip r:embed="rId4"/>
              <a:stretch>
                <a:fillRect/>
              </a:stretch>
            </p:blipFill>
            <p:spPr>
              <a:xfrm>
                <a:off x="2637673" y="2317295"/>
                <a:ext cx="1411495" cy="940997"/>
              </a:xfrm>
              <a:prstGeom prst="rect">
                <a:avLst/>
              </a:prstGeom>
            </p:spPr>
          </p:pic>
          <p:sp>
            <p:nvSpPr>
              <p:cNvPr id="66" name="Google Shape;111;p1">
                <a:extLst>
                  <a:ext uri="{FF2B5EF4-FFF2-40B4-BE49-F238E27FC236}">
                    <a16:creationId xmlns:a16="http://schemas.microsoft.com/office/drawing/2014/main" id="{0B7C2029-FDB7-C889-853D-3B4AE0D2040A}"/>
                  </a:ext>
                </a:extLst>
              </p:cNvPr>
              <p:cNvSpPr txBox="1"/>
              <p:nvPr/>
            </p:nvSpPr>
            <p:spPr>
              <a:xfrm>
                <a:off x="2820471" y="3035596"/>
                <a:ext cx="150098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grpSp>
      <p:grpSp>
        <p:nvGrpSpPr>
          <p:cNvPr id="11" name="グループ化 10">
            <a:extLst>
              <a:ext uri="{FF2B5EF4-FFF2-40B4-BE49-F238E27FC236}">
                <a16:creationId xmlns:a16="http://schemas.microsoft.com/office/drawing/2014/main" id="{2D049D08-CD23-B719-0E0E-4F37435E2FB0}"/>
              </a:ext>
            </a:extLst>
          </p:cNvPr>
          <p:cNvGrpSpPr/>
          <p:nvPr/>
        </p:nvGrpSpPr>
        <p:grpSpPr>
          <a:xfrm>
            <a:off x="1294332" y="3969030"/>
            <a:ext cx="9603321" cy="2571943"/>
            <a:chOff x="1294332" y="1208320"/>
            <a:chExt cx="9603321" cy="2571943"/>
          </a:xfrm>
        </p:grpSpPr>
        <p:sp>
          <p:nvSpPr>
            <p:cNvPr id="23" name="四角形: 角を丸くする 22">
              <a:extLst>
                <a:ext uri="{FF2B5EF4-FFF2-40B4-BE49-F238E27FC236}">
                  <a16:creationId xmlns:a16="http://schemas.microsoft.com/office/drawing/2014/main" id="{142C9B42-B0A0-734F-0E27-EFA9A7EF6E26}"/>
                </a:ext>
              </a:extLst>
            </p:cNvPr>
            <p:cNvSpPr/>
            <p:nvPr/>
          </p:nvSpPr>
          <p:spPr>
            <a:xfrm>
              <a:off x="1294332" y="1208320"/>
              <a:ext cx="9603309" cy="2571943"/>
            </a:xfrm>
            <a:prstGeom prst="roundRect">
              <a:avLst>
                <a:gd name="adj" fmla="val 989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D5728F48-DC5E-1403-5B7D-55B3C0CFC25B}"/>
                </a:ext>
              </a:extLst>
            </p:cNvPr>
            <p:cNvSpPr/>
            <p:nvPr/>
          </p:nvSpPr>
          <p:spPr>
            <a:xfrm>
              <a:off x="1294345" y="1212768"/>
              <a:ext cx="9603308" cy="673579"/>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6" name="四角形: 角を丸くする 25">
              <a:extLst>
                <a:ext uri="{FF2B5EF4-FFF2-40B4-BE49-F238E27FC236}">
                  <a16:creationId xmlns:a16="http://schemas.microsoft.com/office/drawing/2014/main" id="{371BA1AF-F3E5-AE9C-CFE7-D83F78679A5D}"/>
                </a:ext>
              </a:extLst>
            </p:cNvPr>
            <p:cNvSpPr/>
            <p:nvPr/>
          </p:nvSpPr>
          <p:spPr>
            <a:xfrm>
              <a:off x="1294338" y="1208320"/>
              <a:ext cx="9603309" cy="2571942"/>
            </a:xfrm>
            <a:prstGeom prst="roundRect">
              <a:avLst>
                <a:gd name="adj" fmla="val 1042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EB2E09F9-668C-F97C-735C-1C56AA34C79C}"/>
                </a:ext>
              </a:extLst>
            </p:cNvPr>
            <p:cNvGrpSpPr/>
            <p:nvPr/>
          </p:nvGrpSpPr>
          <p:grpSpPr>
            <a:xfrm>
              <a:off x="1576443" y="1283407"/>
              <a:ext cx="610576" cy="517865"/>
              <a:chOff x="1385637" y="2484221"/>
              <a:chExt cx="659456" cy="559323"/>
            </a:xfrm>
          </p:grpSpPr>
          <p:sp>
            <p:nvSpPr>
              <p:cNvPr id="56" name="楕円 55">
                <a:extLst>
                  <a:ext uri="{FF2B5EF4-FFF2-40B4-BE49-F238E27FC236}">
                    <a16:creationId xmlns:a16="http://schemas.microsoft.com/office/drawing/2014/main" id="{83CD1470-D128-A476-516B-445854CBC92C}"/>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Google Shape;111;p1">
                <a:extLst>
                  <a:ext uri="{FF2B5EF4-FFF2-40B4-BE49-F238E27FC236}">
                    <a16:creationId xmlns:a16="http://schemas.microsoft.com/office/drawing/2014/main" id="{D21D64C7-0B3E-8074-3010-FC7E3839A83C}"/>
                  </a:ext>
                </a:extLst>
              </p:cNvPr>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36" name="Google Shape;111;p1">
              <a:extLst>
                <a:ext uri="{FF2B5EF4-FFF2-40B4-BE49-F238E27FC236}">
                  <a16:creationId xmlns:a16="http://schemas.microsoft.com/office/drawing/2014/main" id="{9C318883-80D4-BE6D-3246-B355E092B068}"/>
                </a:ext>
              </a:extLst>
            </p:cNvPr>
            <p:cNvSpPr txBox="1"/>
            <p:nvPr/>
          </p:nvSpPr>
          <p:spPr>
            <a:xfrm>
              <a:off x="2233375" y="1312530"/>
              <a:ext cx="6740692" cy="480091"/>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grpSp>
          <p:nvGrpSpPr>
            <p:cNvPr id="37" name="グループ化 36">
              <a:extLst>
                <a:ext uri="{FF2B5EF4-FFF2-40B4-BE49-F238E27FC236}">
                  <a16:creationId xmlns:a16="http://schemas.microsoft.com/office/drawing/2014/main" id="{E96A1322-3399-F602-7C80-73585BD5423A}"/>
                </a:ext>
              </a:extLst>
            </p:cNvPr>
            <p:cNvGrpSpPr/>
            <p:nvPr/>
          </p:nvGrpSpPr>
          <p:grpSpPr>
            <a:xfrm>
              <a:off x="2343600" y="3350019"/>
              <a:ext cx="7308000" cy="356869"/>
              <a:chOff x="2343600" y="3870135"/>
              <a:chExt cx="7308000" cy="356869"/>
            </a:xfrm>
          </p:grpSpPr>
          <p:sp>
            <p:nvSpPr>
              <p:cNvPr id="54" name="矢印: 五方向 53">
                <a:extLst>
                  <a:ext uri="{FF2B5EF4-FFF2-40B4-BE49-F238E27FC236}">
                    <a16:creationId xmlns:a16="http://schemas.microsoft.com/office/drawing/2014/main" id="{1D43D73B-A442-03FB-722D-4E0DF80A7E41}"/>
                  </a:ext>
                </a:extLst>
              </p:cNvPr>
              <p:cNvSpPr/>
              <p:nvPr/>
            </p:nvSpPr>
            <p:spPr>
              <a:xfrm>
                <a:off x="2343600" y="3870135"/>
                <a:ext cx="7308000" cy="356869"/>
              </a:xfrm>
              <a:prstGeom prst="homePlate">
                <a:avLst/>
              </a:prstGeom>
              <a:solidFill>
                <a:srgbClr val="C9E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Google Shape;111;p1">
                <a:extLst>
                  <a:ext uri="{FF2B5EF4-FFF2-40B4-BE49-F238E27FC236}">
                    <a16:creationId xmlns:a16="http://schemas.microsoft.com/office/drawing/2014/main" id="{660D599B-CC98-0CA4-7FC4-2BE8350CA565}"/>
                  </a:ext>
                </a:extLst>
              </p:cNvPr>
              <p:cNvSpPr txBox="1"/>
              <p:nvPr/>
            </p:nvSpPr>
            <p:spPr>
              <a:xfrm>
                <a:off x="2365200" y="3894701"/>
                <a:ext cx="6966609"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rPr>
                  <a:t>「</a:t>
                </a:r>
                <a:r>
                  <a:rPr lang="en-US" altLang="ja-JP" sz="1400" i="0" u="none" strike="noStrike" cap="none" spc="100" dirty="0">
                    <a:latin typeface="BIZ UDPゴシック" panose="020B0400000000000000" pitchFamily="50" charset="-128"/>
                    <a:ea typeface="BIZ UDPゴシック" panose="020B0400000000000000" pitchFamily="50" charset="-128"/>
                    <a:cs typeface="Arial"/>
                    <a:sym typeface="Arial"/>
                  </a:rPr>
                  <a:t>7</a:t>
                </a:r>
                <a:r>
                  <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rPr>
                  <a:t> 税金の使いみちはどうやって決まるのだろう？」を学習して答えを見つけよう</a:t>
                </a:r>
              </a:p>
            </p:txBody>
          </p:sp>
        </p:grpSp>
        <p:sp>
          <p:nvSpPr>
            <p:cNvPr id="40" name="Google Shape;111;p1">
              <a:extLst>
                <a:ext uri="{FF2B5EF4-FFF2-40B4-BE49-F238E27FC236}">
                  <a16:creationId xmlns:a16="http://schemas.microsoft.com/office/drawing/2014/main" id="{617A2BD7-AE62-CB5C-5FEA-5AB5A1D3ABB4}"/>
                </a:ext>
              </a:extLst>
            </p:cNvPr>
            <p:cNvSpPr txBox="1"/>
            <p:nvPr/>
          </p:nvSpPr>
          <p:spPr>
            <a:xfrm>
              <a:off x="2233374" y="1885369"/>
              <a:ext cx="5447435"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① 国民全員で話し合って決めている</a:t>
              </a:r>
            </a:p>
          </p:txBody>
        </p:sp>
        <p:sp>
          <p:nvSpPr>
            <p:cNvPr id="44" name="Google Shape;111;p1">
              <a:extLst>
                <a:ext uri="{FF2B5EF4-FFF2-40B4-BE49-F238E27FC236}">
                  <a16:creationId xmlns:a16="http://schemas.microsoft.com/office/drawing/2014/main" id="{D5BD5C4C-B1D2-5BB7-1319-A19FE1B88591}"/>
                </a:ext>
              </a:extLst>
            </p:cNvPr>
            <p:cNvSpPr txBox="1"/>
            <p:nvPr/>
          </p:nvSpPr>
          <p:spPr>
            <a:xfrm>
              <a:off x="2233374" y="2321288"/>
              <a:ext cx="6853982"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② 選挙で選ばれた代表の議員が話し合って決めている</a:t>
              </a:r>
            </a:p>
          </p:txBody>
        </p:sp>
        <p:sp>
          <p:nvSpPr>
            <p:cNvPr id="53" name="Google Shape;111;p1">
              <a:extLst>
                <a:ext uri="{FF2B5EF4-FFF2-40B4-BE49-F238E27FC236}">
                  <a16:creationId xmlns:a16="http://schemas.microsoft.com/office/drawing/2014/main" id="{D74F2C0A-7F7A-76EF-8048-3AF6585EAE43}"/>
                </a:ext>
              </a:extLst>
            </p:cNvPr>
            <p:cNvSpPr txBox="1"/>
            <p:nvPr/>
          </p:nvSpPr>
          <p:spPr>
            <a:xfrm>
              <a:off x="2233375" y="2757207"/>
              <a:ext cx="5146561"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③ 内閣総理大臣が一人で決めている</a:t>
              </a:r>
            </a:p>
          </p:txBody>
        </p:sp>
      </p:grpSp>
      <p:grpSp>
        <p:nvGrpSpPr>
          <p:cNvPr id="2" name="グループ化 1">
            <a:extLst>
              <a:ext uri="{FF2B5EF4-FFF2-40B4-BE49-F238E27FC236}">
                <a16:creationId xmlns:a16="http://schemas.microsoft.com/office/drawing/2014/main" id="{AACAB4EE-F8E1-1A6B-F7E2-BBA00E2C9366}"/>
              </a:ext>
            </a:extLst>
          </p:cNvPr>
          <p:cNvGrpSpPr/>
          <p:nvPr/>
        </p:nvGrpSpPr>
        <p:grpSpPr>
          <a:xfrm>
            <a:off x="1526749" y="3388764"/>
            <a:ext cx="746235" cy="275005"/>
            <a:chOff x="1053680" y="3454774"/>
            <a:chExt cx="746235" cy="275005"/>
          </a:xfrm>
        </p:grpSpPr>
        <p:sp>
          <p:nvSpPr>
            <p:cNvPr id="3" name="Google Shape;105;p1">
              <a:extLst>
                <a:ext uri="{FF2B5EF4-FFF2-40B4-BE49-F238E27FC236}">
                  <a16:creationId xmlns:a16="http://schemas.microsoft.com/office/drawing/2014/main" id="{8F9A50FD-75EA-CF72-57CC-3771A9C693A7}"/>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 name="グループ化 4">
              <a:extLst>
                <a:ext uri="{FF2B5EF4-FFF2-40B4-BE49-F238E27FC236}">
                  <a16:creationId xmlns:a16="http://schemas.microsoft.com/office/drawing/2014/main" id="{C72EC25C-A2F0-CA67-9F10-CA3B86D1FF46}"/>
                </a:ext>
              </a:extLst>
            </p:cNvPr>
            <p:cNvGrpSpPr/>
            <p:nvPr/>
          </p:nvGrpSpPr>
          <p:grpSpPr>
            <a:xfrm>
              <a:off x="1096538" y="3454774"/>
              <a:ext cx="586068" cy="261570"/>
              <a:chOff x="1096538" y="3454774"/>
              <a:chExt cx="586068" cy="261570"/>
            </a:xfrm>
          </p:grpSpPr>
          <p:sp>
            <p:nvSpPr>
              <p:cNvPr id="6" name="Google Shape;107;p1">
                <a:extLst>
                  <a:ext uri="{FF2B5EF4-FFF2-40B4-BE49-F238E27FC236}">
                    <a16:creationId xmlns:a16="http://schemas.microsoft.com/office/drawing/2014/main" id="{9633177E-E590-2C88-2F85-DAC83119288C}"/>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7" name="Google Shape;108;p1">
                <a:extLst>
                  <a:ext uri="{FF2B5EF4-FFF2-40B4-BE49-F238E27FC236}">
                    <a16:creationId xmlns:a16="http://schemas.microsoft.com/office/drawing/2014/main" id="{DAB68EDB-E36F-C16D-BD85-FA677765EE56}"/>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9" name="グループ化 8">
            <a:extLst>
              <a:ext uri="{FF2B5EF4-FFF2-40B4-BE49-F238E27FC236}">
                <a16:creationId xmlns:a16="http://schemas.microsoft.com/office/drawing/2014/main" id="{87F26CB9-E7FD-B3C6-E35C-398089E32739}"/>
              </a:ext>
            </a:extLst>
          </p:cNvPr>
          <p:cNvGrpSpPr/>
          <p:nvPr/>
        </p:nvGrpSpPr>
        <p:grpSpPr>
          <a:xfrm>
            <a:off x="1526749" y="6145478"/>
            <a:ext cx="746235" cy="275005"/>
            <a:chOff x="1053680" y="3454774"/>
            <a:chExt cx="746235" cy="275005"/>
          </a:xfrm>
        </p:grpSpPr>
        <p:sp>
          <p:nvSpPr>
            <p:cNvPr id="22" name="Google Shape;105;p1">
              <a:extLst>
                <a:ext uri="{FF2B5EF4-FFF2-40B4-BE49-F238E27FC236}">
                  <a16:creationId xmlns:a16="http://schemas.microsoft.com/office/drawing/2014/main" id="{216D0F33-7258-A099-2806-C8E514EA7C13}"/>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7" name="グループ化 26">
              <a:extLst>
                <a:ext uri="{FF2B5EF4-FFF2-40B4-BE49-F238E27FC236}">
                  <a16:creationId xmlns:a16="http://schemas.microsoft.com/office/drawing/2014/main" id="{141AF6A9-FDCA-3082-27DD-392AE7685CAD}"/>
                </a:ext>
              </a:extLst>
            </p:cNvPr>
            <p:cNvGrpSpPr/>
            <p:nvPr/>
          </p:nvGrpSpPr>
          <p:grpSpPr>
            <a:xfrm>
              <a:off x="1096538" y="3454774"/>
              <a:ext cx="586068" cy="261570"/>
              <a:chOff x="1096538" y="3454774"/>
              <a:chExt cx="586068" cy="261570"/>
            </a:xfrm>
          </p:grpSpPr>
          <p:sp>
            <p:nvSpPr>
              <p:cNvPr id="28" name="Google Shape;107;p1">
                <a:extLst>
                  <a:ext uri="{FF2B5EF4-FFF2-40B4-BE49-F238E27FC236}">
                    <a16:creationId xmlns:a16="http://schemas.microsoft.com/office/drawing/2014/main" id="{56ABC43E-D6E5-BA95-A63A-14583AF75169}"/>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9" name="Google Shape;108;p1">
                <a:extLst>
                  <a:ext uri="{FF2B5EF4-FFF2-40B4-BE49-F238E27FC236}">
                    <a16:creationId xmlns:a16="http://schemas.microsoft.com/office/drawing/2014/main" id="{1377EFF2-A49C-3B51-C47D-FC7C4DACF57E}"/>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20" name="グループ化 19">
            <a:extLst>
              <a:ext uri="{FF2B5EF4-FFF2-40B4-BE49-F238E27FC236}">
                <a16:creationId xmlns:a16="http://schemas.microsoft.com/office/drawing/2014/main" id="{E562F00A-520C-09F9-D38B-F489F6A3F0B5}"/>
              </a:ext>
            </a:extLst>
          </p:cNvPr>
          <p:cNvGrpSpPr/>
          <p:nvPr/>
        </p:nvGrpSpPr>
        <p:grpSpPr>
          <a:xfrm>
            <a:off x="142185" y="191285"/>
            <a:ext cx="11907630" cy="830956"/>
            <a:chOff x="142185" y="191285"/>
            <a:chExt cx="11907630" cy="830956"/>
          </a:xfrm>
        </p:grpSpPr>
        <p:pic>
          <p:nvPicPr>
            <p:cNvPr id="21" name="図 20">
              <a:extLst>
                <a:ext uri="{FF2B5EF4-FFF2-40B4-BE49-F238E27FC236}">
                  <a16:creationId xmlns:a16="http://schemas.microsoft.com/office/drawing/2014/main" id="{ED45F950-F286-1B2C-DB82-41C954ADA61F}"/>
                </a:ext>
              </a:extLst>
            </p:cNvPr>
            <p:cNvPicPr>
              <a:picLocks noChangeAspect="1"/>
            </p:cNvPicPr>
            <p:nvPr/>
          </p:nvPicPr>
          <p:blipFill>
            <a:blip r:embed="rId7"/>
            <a:stretch>
              <a:fillRect/>
            </a:stretch>
          </p:blipFill>
          <p:spPr>
            <a:xfrm>
              <a:off x="142185" y="223545"/>
              <a:ext cx="11907630" cy="755970"/>
            </a:xfrm>
            <a:prstGeom prst="rect">
              <a:avLst/>
            </a:prstGeom>
          </p:spPr>
        </p:pic>
        <p:sp>
          <p:nvSpPr>
            <p:cNvPr id="35" name="Google Shape;111;p1">
              <a:extLst>
                <a:ext uri="{FF2B5EF4-FFF2-40B4-BE49-F238E27FC236}">
                  <a16:creationId xmlns:a16="http://schemas.microsoft.com/office/drawing/2014/main" id="{88CF9F88-5BCC-F45C-83C9-50A9F43D8A5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2</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0" name="Google Shape;111;p1">
              <a:extLst>
                <a:ext uri="{FF2B5EF4-FFF2-40B4-BE49-F238E27FC236}">
                  <a16:creationId xmlns:a16="http://schemas.microsoft.com/office/drawing/2014/main" id="{EA064286-65E5-B247-39D4-44FF24CE2952}"/>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税金クイズ</a:t>
              </a:r>
            </a:p>
          </p:txBody>
        </p:sp>
      </p:grpSp>
      <p:grpSp>
        <p:nvGrpSpPr>
          <p:cNvPr id="19" name="Google Shape;104;p1">
            <a:extLst>
              <a:ext uri="{FF2B5EF4-FFF2-40B4-BE49-F238E27FC236}">
                <a16:creationId xmlns:a16="http://schemas.microsoft.com/office/drawing/2014/main" id="{B8D3AB53-C00C-A8B4-42B6-AF9D15D1C359}"/>
              </a:ext>
            </a:extLst>
          </p:cNvPr>
          <p:cNvGrpSpPr/>
          <p:nvPr/>
        </p:nvGrpSpPr>
        <p:grpSpPr>
          <a:xfrm>
            <a:off x="10835734" y="430905"/>
            <a:ext cx="1084631" cy="358231"/>
            <a:chOff x="7808118" y="231384"/>
            <a:chExt cx="1084631" cy="358231"/>
          </a:xfrm>
        </p:grpSpPr>
        <p:sp>
          <p:nvSpPr>
            <p:cNvPr id="30" name="Google Shape;105;p1">
              <a:extLst>
                <a:ext uri="{FF2B5EF4-FFF2-40B4-BE49-F238E27FC236}">
                  <a16:creationId xmlns:a16="http://schemas.microsoft.com/office/drawing/2014/main" id="{8566913D-A90F-5FC3-7FDC-2E2BAD226E1C}"/>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1" name="Google Shape;106;p1">
              <a:extLst>
                <a:ext uri="{FF2B5EF4-FFF2-40B4-BE49-F238E27FC236}">
                  <a16:creationId xmlns:a16="http://schemas.microsoft.com/office/drawing/2014/main" id="{4C0AD017-7B93-582E-8356-63F5FADAB86E}"/>
                </a:ext>
              </a:extLst>
            </p:cNvPr>
            <p:cNvGrpSpPr/>
            <p:nvPr/>
          </p:nvGrpSpPr>
          <p:grpSpPr>
            <a:xfrm>
              <a:off x="8003932" y="267789"/>
              <a:ext cx="693003" cy="261610"/>
              <a:chOff x="8111396" y="267789"/>
              <a:chExt cx="693003" cy="261610"/>
            </a:xfrm>
          </p:grpSpPr>
          <p:sp>
            <p:nvSpPr>
              <p:cNvPr id="32" name="Google Shape;107;p1">
                <a:extLst>
                  <a:ext uri="{FF2B5EF4-FFF2-40B4-BE49-F238E27FC236}">
                    <a16:creationId xmlns:a16="http://schemas.microsoft.com/office/drawing/2014/main" id="{A12EF266-F2AD-B57D-FE87-87725F6CD7AA}"/>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33" name="Google Shape;108;p1">
                <a:extLst>
                  <a:ext uri="{FF2B5EF4-FFF2-40B4-BE49-F238E27FC236}">
                    <a16:creationId xmlns:a16="http://schemas.microsoft.com/office/drawing/2014/main" id="{E75DC7B5-4078-8449-462F-CBADC5C2ACAF}"/>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69" name="Google Shape;115;p1">
            <a:hlinkClick r:id="rId8" action="ppaction://hlinksldjump"/>
            <a:extLst>
              <a:ext uri="{FF2B5EF4-FFF2-40B4-BE49-F238E27FC236}">
                <a16:creationId xmlns:a16="http://schemas.microsoft.com/office/drawing/2014/main" id="{C5921B60-15B9-65E0-9AEF-61A47A4B2052}"/>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8" name="Google Shape;115;p1">
            <a:hlinkClick r:id="rId9" action="ppaction://hlinksldjump"/>
            <a:extLst>
              <a:ext uri="{FF2B5EF4-FFF2-40B4-BE49-F238E27FC236}">
                <a16:creationId xmlns:a16="http://schemas.microsoft.com/office/drawing/2014/main" id="{DD7F4B97-0B91-9428-5F13-AD8DBD63A104}"/>
              </a:ext>
            </a:extLst>
          </p:cNvPr>
          <p:cNvSpPr/>
          <p:nvPr/>
        </p:nvSpPr>
        <p:spPr>
          <a:xfrm>
            <a:off x="1446599" y="3345160"/>
            <a:ext cx="8205001" cy="35842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64" name="Google Shape;115;p1">
            <a:hlinkClick r:id="rId10" action="ppaction://hlinksldjump"/>
            <a:extLst>
              <a:ext uri="{FF2B5EF4-FFF2-40B4-BE49-F238E27FC236}">
                <a16:creationId xmlns:a16="http://schemas.microsoft.com/office/drawing/2014/main" id="{6B4A2B10-0113-8FB4-BD0D-212698462AD6}"/>
              </a:ext>
            </a:extLst>
          </p:cNvPr>
          <p:cNvSpPr/>
          <p:nvPr/>
        </p:nvSpPr>
        <p:spPr>
          <a:xfrm>
            <a:off x="1446599" y="6110729"/>
            <a:ext cx="8205001" cy="35842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649917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8" grpId="0" animBg="1"/>
      <p:bldP spid="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2C570-9590-CBC6-F534-00F282FF6493}"/>
            </a:ext>
          </a:extLst>
        </p:cNvPr>
        <p:cNvGrpSpPr/>
        <p:nvPr/>
      </p:nvGrpSpPr>
      <p:grpSpPr>
        <a:xfrm>
          <a:off x="0" y="0"/>
          <a:ext cx="0" cy="0"/>
          <a:chOff x="0" y="0"/>
          <a:chExt cx="0" cy="0"/>
        </a:xfrm>
      </p:grpSpPr>
      <p:grpSp>
        <p:nvGrpSpPr>
          <p:cNvPr id="50" name="グループ化 49">
            <a:extLst>
              <a:ext uri="{FF2B5EF4-FFF2-40B4-BE49-F238E27FC236}">
                <a16:creationId xmlns:a16="http://schemas.microsoft.com/office/drawing/2014/main" id="{8748B423-2F49-FC06-5784-56B6E8D084BC}"/>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4B5639DE-43D5-812E-78BB-C98067EDA199}"/>
                </a:ext>
              </a:extLst>
            </p:cNvPr>
            <p:cNvGrpSpPr/>
            <p:nvPr/>
          </p:nvGrpSpPr>
          <p:grpSpPr>
            <a:xfrm>
              <a:off x="142185" y="191285"/>
              <a:ext cx="11907630" cy="830956"/>
              <a:chOff x="142185" y="191285"/>
              <a:chExt cx="11907630" cy="830956"/>
            </a:xfrm>
          </p:grpSpPr>
          <p:pic>
            <p:nvPicPr>
              <p:cNvPr id="4" name="図 3">
                <a:extLst>
                  <a:ext uri="{FF2B5EF4-FFF2-40B4-BE49-F238E27FC236}">
                    <a16:creationId xmlns:a16="http://schemas.microsoft.com/office/drawing/2014/main" id="{E415064D-2A20-22C6-CBF0-7E115F008B57}"/>
                  </a:ext>
                </a:extLst>
              </p:cNvPr>
              <p:cNvPicPr>
                <a:picLocks noChangeAspect="1"/>
              </p:cNvPicPr>
              <p:nvPr/>
            </p:nvPicPr>
            <p:blipFill>
              <a:blip r:embed="rId3"/>
              <a:stretch>
                <a:fillRect/>
              </a:stretch>
            </p:blipFill>
            <p:spPr>
              <a:xfrm>
                <a:off x="142185" y="223545"/>
                <a:ext cx="11907630" cy="755970"/>
              </a:xfrm>
              <a:prstGeom prst="rect">
                <a:avLst/>
              </a:prstGeom>
            </p:spPr>
          </p:pic>
          <p:sp>
            <p:nvSpPr>
              <p:cNvPr id="5" name="Google Shape;111;p1">
                <a:extLst>
                  <a:ext uri="{FF2B5EF4-FFF2-40B4-BE49-F238E27FC236}">
                    <a16:creationId xmlns:a16="http://schemas.microsoft.com/office/drawing/2014/main" id="{27916445-B810-0791-C33A-FE8528A8C431}"/>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6" name="Google Shape;111;p1">
                <a:extLst>
                  <a:ext uri="{FF2B5EF4-FFF2-40B4-BE49-F238E27FC236}">
                    <a16:creationId xmlns:a16="http://schemas.microsoft.com/office/drawing/2014/main" id="{AF08C0BD-6806-D20A-759F-2667685A7C2C}"/>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47" name="Google Shape;111;p1">
              <a:extLst>
                <a:ext uri="{FF2B5EF4-FFF2-40B4-BE49-F238E27FC236}">
                  <a16:creationId xmlns:a16="http://schemas.microsoft.com/office/drawing/2014/main" id="{2226D448-7CAE-B9A9-7850-525BAC410053}"/>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sp>
        <p:nvSpPr>
          <p:cNvPr id="37" name="矢印: 上 36">
            <a:extLst>
              <a:ext uri="{FF2B5EF4-FFF2-40B4-BE49-F238E27FC236}">
                <a16:creationId xmlns:a16="http://schemas.microsoft.com/office/drawing/2014/main" id="{454FF0F0-03B8-054A-40A4-4EB3B25C8270}"/>
              </a:ext>
            </a:extLst>
          </p:cNvPr>
          <p:cNvSpPr/>
          <p:nvPr/>
        </p:nvSpPr>
        <p:spPr>
          <a:xfrm rot="10800000">
            <a:off x="8167223" y="2148301"/>
            <a:ext cx="410020" cy="536463"/>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48" name="矢印: 右 47">
            <a:extLst>
              <a:ext uri="{FF2B5EF4-FFF2-40B4-BE49-F238E27FC236}">
                <a16:creationId xmlns:a16="http://schemas.microsoft.com/office/drawing/2014/main" id="{CB03BDCD-CAEA-85F8-4E0A-932291F43E3F}"/>
              </a:ext>
            </a:extLst>
          </p:cNvPr>
          <p:cNvSpPr/>
          <p:nvPr/>
        </p:nvSpPr>
        <p:spPr>
          <a:xfrm>
            <a:off x="4014459" y="1485463"/>
            <a:ext cx="682160" cy="416904"/>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a:latin typeface="BIZ UDPゴシック" panose="020B0400000000000000" pitchFamily="50" charset="-128"/>
              <a:ea typeface="BIZ UDPゴシック" panose="020B0400000000000000" pitchFamily="50" charset="-128"/>
            </a:endParaRPr>
          </a:p>
        </p:txBody>
      </p:sp>
      <p:sp>
        <p:nvSpPr>
          <p:cNvPr id="49" name="矢印: 上 48">
            <a:extLst>
              <a:ext uri="{FF2B5EF4-FFF2-40B4-BE49-F238E27FC236}">
                <a16:creationId xmlns:a16="http://schemas.microsoft.com/office/drawing/2014/main" id="{75F31B31-5149-73D8-20C2-CA10925F5B30}"/>
              </a:ext>
            </a:extLst>
          </p:cNvPr>
          <p:cNvSpPr/>
          <p:nvPr/>
        </p:nvSpPr>
        <p:spPr>
          <a:xfrm rot="10800000">
            <a:off x="8166635" y="3594384"/>
            <a:ext cx="411445" cy="537402"/>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58" name="矢印: 上 57">
            <a:extLst>
              <a:ext uri="{FF2B5EF4-FFF2-40B4-BE49-F238E27FC236}">
                <a16:creationId xmlns:a16="http://schemas.microsoft.com/office/drawing/2014/main" id="{D3377C3E-711D-B914-7D41-F27BFCAD61EF}"/>
              </a:ext>
            </a:extLst>
          </p:cNvPr>
          <p:cNvSpPr/>
          <p:nvPr/>
        </p:nvSpPr>
        <p:spPr>
          <a:xfrm rot="10800000">
            <a:off x="6939905" y="5035977"/>
            <a:ext cx="411445" cy="556751"/>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65" name="矢印: 上 64">
            <a:extLst>
              <a:ext uri="{FF2B5EF4-FFF2-40B4-BE49-F238E27FC236}">
                <a16:creationId xmlns:a16="http://schemas.microsoft.com/office/drawing/2014/main" id="{FC2C4333-1E69-54F6-B351-F5C1CB13F4EC}"/>
              </a:ext>
            </a:extLst>
          </p:cNvPr>
          <p:cNvSpPr/>
          <p:nvPr/>
        </p:nvSpPr>
        <p:spPr>
          <a:xfrm rot="10800000">
            <a:off x="8618735" y="5035977"/>
            <a:ext cx="411445" cy="556752"/>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grpSp>
        <p:nvGrpSpPr>
          <p:cNvPr id="121" name="グループ化 120">
            <a:extLst>
              <a:ext uri="{FF2B5EF4-FFF2-40B4-BE49-F238E27FC236}">
                <a16:creationId xmlns:a16="http://schemas.microsoft.com/office/drawing/2014/main" id="{E2D609EC-D2E9-5F2F-9821-EDFF9EF35328}"/>
              </a:ext>
            </a:extLst>
          </p:cNvPr>
          <p:cNvGrpSpPr/>
          <p:nvPr/>
        </p:nvGrpSpPr>
        <p:grpSpPr>
          <a:xfrm>
            <a:off x="4768157" y="5620386"/>
            <a:ext cx="3032933" cy="815490"/>
            <a:chOff x="4768157" y="5620386"/>
            <a:chExt cx="3032933" cy="815490"/>
          </a:xfrm>
        </p:grpSpPr>
        <p:grpSp>
          <p:nvGrpSpPr>
            <p:cNvPr id="19" name="グループ化 18">
              <a:extLst>
                <a:ext uri="{FF2B5EF4-FFF2-40B4-BE49-F238E27FC236}">
                  <a16:creationId xmlns:a16="http://schemas.microsoft.com/office/drawing/2014/main" id="{E0B29671-FB6B-B5A6-AB47-879560523BDB}"/>
                </a:ext>
              </a:extLst>
            </p:cNvPr>
            <p:cNvGrpSpPr/>
            <p:nvPr/>
          </p:nvGrpSpPr>
          <p:grpSpPr>
            <a:xfrm>
              <a:off x="4768157" y="5620386"/>
              <a:ext cx="3032933" cy="815490"/>
              <a:chOff x="5004486" y="5683016"/>
              <a:chExt cx="3032933" cy="815490"/>
            </a:xfrm>
          </p:grpSpPr>
          <p:sp>
            <p:nvSpPr>
              <p:cNvPr id="73" name="正方形/長方形 72">
                <a:extLst>
                  <a:ext uri="{FF2B5EF4-FFF2-40B4-BE49-F238E27FC236}">
                    <a16:creationId xmlns:a16="http://schemas.microsoft.com/office/drawing/2014/main" id="{C80072D3-0982-4433-05BD-85FCD7017BA8}"/>
                  </a:ext>
                </a:extLst>
              </p:cNvPr>
              <p:cNvSpPr/>
              <p:nvPr/>
            </p:nvSpPr>
            <p:spPr bwMode="auto">
              <a:xfrm>
                <a:off x="5004486" y="5683384"/>
                <a:ext cx="3032933"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487E235E-D22C-F16B-AD5F-BBB002173C2A}"/>
                  </a:ext>
                </a:extLst>
              </p:cNvPr>
              <p:cNvSpPr/>
              <p:nvPr/>
            </p:nvSpPr>
            <p:spPr bwMode="auto">
              <a:xfrm>
                <a:off x="5004486" y="5683016"/>
                <a:ext cx="3032932" cy="396000"/>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国 （国税）</a:t>
                </a:r>
                <a:endParaRPr lang="en-US" altLang="ja-JP" sz="1600" spc="100" dirty="0">
                  <a:solidFill>
                    <a:schemeClr val="bg1"/>
                  </a:solidFill>
                  <a:latin typeface="BIZ UDPゴシック" panose="020B0400000000000000" pitchFamily="50" charset="-128"/>
                  <a:ea typeface="BIZ UDPゴシック" panose="020B0400000000000000" pitchFamily="50" charset="-128"/>
                </a:endParaRPr>
              </a:p>
            </p:txBody>
          </p:sp>
        </p:grpSp>
        <p:sp>
          <p:nvSpPr>
            <p:cNvPr id="75" name="テキスト ボックス 74">
              <a:extLst>
                <a:ext uri="{FF2B5EF4-FFF2-40B4-BE49-F238E27FC236}">
                  <a16:creationId xmlns:a16="http://schemas.microsoft.com/office/drawing/2014/main" id="{A85D1CA9-4525-6F7F-936C-7D2168A319D8}"/>
                </a:ext>
              </a:extLst>
            </p:cNvPr>
            <p:cNvSpPr txBox="1"/>
            <p:nvPr/>
          </p:nvSpPr>
          <p:spPr>
            <a:xfrm>
              <a:off x="5852454" y="6046815"/>
              <a:ext cx="816249" cy="338554"/>
            </a:xfrm>
            <a:prstGeom prst="rect">
              <a:avLst/>
            </a:prstGeom>
            <a:noFill/>
          </p:spPr>
          <p:txBody>
            <a:bodyPr wrap="none" rtlCol="0">
              <a:spAutoFit/>
            </a:bodyPr>
            <a:lstStyle/>
            <a:p>
              <a:pPr>
                <a:spcAft>
                  <a:spcPts val="500"/>
                </a:spcAft>
              </a:pPr>
              <a:r>
                <a:rPr lang="en-US" altLang="ja-JP" sz="1600" spc="100" dirty="0">
                  <a:latin typeface="BIZ UDPゴシック" panose="020B0400000000000000" pitchFamily="50" charset="-128"/>
                  <a:ea typeface="BIZ UDPゴシック" panose="020B0400000000000000" pitchFamily="50" charset="-128"/>
                </a:rPr>
                <a:t>7.8</a:t>
              </a:r>
              <a:r>
                <a:rPr lang="ja-JP" altLang="en-US" sz="1600" spc="100" dirty="0">
                  <a:latin typeface="BIZ UDPゴシック" panose="020B0400000000000000" pitchFamily="50" charset="-128"/>
                  <a:ea typeface="BIZ UDPゴシック" panose="020B0400000000000000" pitchFamily="50" charset="-128"/>
                </a:rPr>
                <a:t>％</a:t>
              </a:r>
              <a:endParaRPr lang="en-US" altLang="ja-JP" sz="1600" spc="100" dirty="0">
                <a:latin typeface="BIZ UDPゴシック" panose="020B0400000000000000" pitchFamily="50" charset="-128"/>
                <a:ea typeface="BIZ UDPゴシック" panose="020B0400000000000000" pitchFamily="50" charset="-128"/>
              </a:endParaRPr>
            </a:p>
          </p:txBody>
        </p:sp>
      </p:grpSp>
      <p:grpSp>
        <p:nvGrpSpPr>
          <p:cNvPr id="117" name="グループ化 116">
            <a:extLst>
              <a:ext uri="{FF2B5EF4-FFF2-40B4-BE49-F238E27FC236}">
                <a16:creationId xmlns:a16="http://schemas.microsoft.com/office/drawing/2014/main" id="{B65D61A3-168C-A70E-9EA5-0927E532A17A}"/>
              </a:ext>
            </a:extLst>
          </p:cNvPr>
          <p:cNvGrpSpPr/>
          <p:nvPr/>
        </p:nvGrpSpPr>
        <p:grpSpPr>
          <a:xfrm>
            <a:off x="8168995" y="5620386"/>
            <a:ext cx="3034800" cy="815490"/>
            <a:chOff x="8168995" y="5620386"/>
            <a:chExt cx="3034800" cy="815490"/>
          </a:xfrm>
        </p:grpSpPr>
        <p:sp>
          <p:nvSpPr>
            <p:cNvPr id="77" name="正方形/長方形 76">
              <a:extLst>
                <a:ext uri="{FF2B5EF4-FFF2-40B4-BE49-F238E27FC236}">
                  <a16:creationId xmlns:a16="http://schemas.microsoft.com/office/drawing/2014/main" id="{FFB510AD-EA38-8A68-A261-320BF07CCF38}"/>
                </a:ext>
              </a:extLst>
            </p:cNvPr>
            <p:cNvSpPr/>
            <p:nvPr/>
          </p:nvSpPr>
          <p:spPr bwMode="auto">
            <a:xfrm>
              <a:off x="8168995" y="5620754"/>
              <a:ext cx="3034800"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78" name="正方形/長方形 77">
              <a:extLst>
                <a:ext uri="{FF2B5EF4-FFF2-40B4-BE49-F238E27FC236}">
                  <a16:creationId xmlns:a16="http://schemas.microsoft.com/office/drawing/2014/main" id="{AA310B7D-8296-9482-58E3-5B99EE1D7281}"/>
                </a:ext>
              </a:extLst>
            </p:cNvPr>
            <p:cNvSpPr/>
            <p:nvPr/>
          </p:nvSpPr>
          <p:spPr bwMode="auto">
            <a:xfrm>
              <a:off x="8168995" y="5620386"/>
              <a:ext cx="3034800" cy="396000"/>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都道府県・市町村（地方税）</a:t>
              </a:r>
            </a:p>
          </p:txBody>
        </p:sp>
        <p:sp>
          <p:nvSpPr>
            <p:cNvPr id="79" name="テキスト ボックス 78">
              <a:extLst>
                <a:ext uri="{FF2B5EF4-FFF2-40B4-BE49-F238E27FC236}">
                  <a16:creationId xmlns:a16="http://schemas.microsoft.com/office/drawing/2014/main" id="{9276E2B8-C7CE-7D52-73BF-7FE8B3B2A688}"/>
                </a:ext>
              </a:extLst>
            </p:cNvPr>
            <p:cNvSpPr txBox="1"/>
            <p:nvPr/>
          </p:nvSpPr>
          <p:spPr>
            <a:xfrm>
              <a:off x="9254226" y="6046815"/>
              <a:ext cx="816249" cy="338554"/>
            </a:xfrm>
            <a:prstGeom prst="rect">
              <a:avLst/>
            </a:prstGeom>
            <a:noFill/>
          </p:spPr>
          <p:txBody>
            <a:bodyPr wrap="none" rtlCol="0">
              <a:spAutoFit/>
            </a:bodyPr>
            <a:lstStyle/>
            <a:p>
              <a:pPr>
                <a:spcAft>
                  <a:spcPts val="500"/>
                </a:spcAft>
              </a:pPr>
              <a:r>
                <a:rPr lang="en-US" altLang="ja-JP" sz="1600" spc="100" dirty="0">
                  <a:latin typeface="BIZ UDPゴシック" panose="020B0400000000000000" pitchFamily="50" charset="-128"/>
                  <a:ea typeface="BIZ UDPゴシック" panose="020B0400000000000000" pitchFamily="50" charset="-128"/>
                </a:rPr>
                <a:t>2.2</a:t>
              </a:r>
              <a:r>
                <a:rPr lang="ja-JP" altLang="en-US" sz="1600" spc="100" dirty="0">
                  <a:latin typeface="BIZ UDPゴシック" panose="020B0400000000000000" pitchFamily="50" charset="-128"/>
                  <a:ea typeface="BIZ UDPゴシック" panose="020B0400000000000000" pitchFamily="50" charset="-128"/>
                </a:rPr>
                <a:t>％</a:t>
              </a:r>
              <a:endParaRPr lang="en-US" altLang="ja-JP" sz="1600" spc="100" dirty="0">
                <a:latin typeface="BIZ UDPゴシック" panose="020B0400000000000000" pitchFamily="50" charset="-128"/>
                <a:ea typeface="BIZ UDPゴシック" panose="020B0400000000000000" pitchFamily="50" charset="-128"/>
              </a:endParaRPr>
            </a:p>
          </p:txBody>
        </p:sp>
      </p:grpSp>
      <p:grpSp>
        <p:nvGrpSpPr>
          <p:cNvPr id="115" name="グループ化 114">
            <a:extLst>
              <a:ext uri="{FF2B5EF4-FFF2-40B4-BE49-F238E27FC236}">
                <a16:creationId xmlns:a16="http://schemas.microsoft.com/office/drawing/2014/main" id="{AA5D3E5D-6B88-C69E-13DA-DE2F728AE69E}"/>
              </a:ext>
            </a:extLst>
          </p:cNvPr>
          <p:cNvGrpSpPr/>
          <p:nvPr/>
        </p:nvGrpSpPr>
        <p:grpSpPr>
          <a:xfrm>
            <a:off x="4768157" y="1298422"/>
            <a:ext cx="6435638" cy="812718"/>
            <a:chOff x="4768157" y="1298422"/>
            <a:chExt cx="6435638" cy="812718"/>
          </a:xfrm>
        </p:grpSpPr>
        <p:grpSp>
          <p:nvGrpSpPr>
            <p:cNvPr id="85" name="グループ化 84">
              <a:extLst>
                <a:ext uri="{FF2B5EF4-FFF2-40B4-BE49-F238E27FC236}">
                  <a16:creationId xmlns:a16="http://schemas.microsoft.com/office/drawing/2014/main" id="{FB7E1B7E-8CF8-49FF-F019-D622DC9D58E4}"/>
                </a:ext>
              </a:extLst>
            </p:cNvPr>
            <p:cNvGrpSpPr/>
            <p:nvPr/>
          </p:nvGrpSpPr>
          <p:grpSpPr>
            <a:xfrm>
              <a:off x="4768157" y="1298422"/>
              <a:ext cx="6435638" cy="812718"/>
              <a:chOff x="4768157" y="1298422"/>
              <a:chExt cx="6435638" cy="812718"/>
            </a:xfrm>
          </p:grpSpPr>
          <p:grpSp>
            <p:nvGrpSpPr>
              <p:cNvPr id="14" name="グループ化 13">
                <a:extLst>
                  <a:ext uri="{FF2B5EF4-FFF2-40B4-BE49-F238E27FC236}">
                    <a16:creationId xmlns:a16="http://schemas.microsoft.com/office/drawing/2014/main" id="{EC281BA7-3E5E-8012-D57D-DFCFB10862EA}"/>
                  </a:ext>
                </a:extLst>
              </p:cNvPr>
              <p:cNvGrpSpPr/>
              <p:nvPr/>
            </p:nvGrpSpPr>
            <p:grpSpPr>
              <a:xfrm>
                <a:off x="4768157" y="1298422"/>
                <a:ext cx="6435638" cy="812718"/>
                <a:chOff x="4933047" y="1254564"/>
                <a:chExt cx="6435638" cy="812718"/>
              </a:xfrm>
            </p:grpSpPr>
            <p:sp>
              <p:nvSpPr>
                <p:cNvPr id="99" name="正方形/長方形 98">
                  <a:extLst>
                    <a:ext uri="{FF2B5EF4-FFF2-40B4-BE49-F238E27FC236}">
                      <a16:creationId xmlns:a16="http://schemas.microsoft.com/office/drawing/2014/main" id="{877EBD90-2873-ADB7-1AA8-B849E317C45A}"/>
                    </a:ext>
                  </a:extLst>
                </p:cNvPr>
                <p:cNvSpPr/>
                <p:nvPr/>
              </p:nvSpPr>
              <p:spPr bwMode="auto">
                <a:xfrm>
                  <a:off x="4933047" y="1254564"/>
                  <a:ext cx="6435638" cy="812718"/>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00" name="正方形/長方形 99">
                  <a:extLst>
                    <a:ext uri="{FF2B5EF4-FFF2-40B4-BE49-F238E27FC236}">
                      <a16:creationId xmlns:a16="http://schemas.microsoft.com/office/drawing/2014/main" id="{CCBF7C30-1580-5945-1ECD-BEE6EA05FB31}"/>
                    </a:ext>
                  </a:extLst>
                </p:cNvPr>
                <p:cNvSpPr/>
                <p:nvPr/>
              </p:nvSpPr>
              <p:spPr bwMode="auto">
                <a:xfrm>
                  <a:off x="4933047" y="1254564"/>
                  <a:ext cx="1262017" cy="812718"/>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お店</a:t>
                  </a:r>
                </a:p>
              </p:txBody>
            </p:sp>
          </p:grpSp>
          <p:sp>
            <p:nvSpPr>
              <p:cNvPr id="102" name="テキスト ボックス 101">
                <a:extLst>
                  <a:ext uri="{FF2B5EF4-FFF2-40B4-BE49-F238E27FC236}">
                    <a16:creationId xmlns:a16="http://schemas.microsoft.com/office/drawing/2014/main" id="{C3191A8C-3A33-CB65-DCF8-7E3CF724F572}"/>
                  </a:ext>
                </a:extLst>
              </p:cNvPr>
              <p:cNvSpPr txBox="1"/>
              <p:nvPr/>
            </p:nvSpPr>
            <p:spPr>
              <a:xfrm>
                <a:off x="6109625" y="1411111"/>
                <a:ext cx="2760692" cy="587340"/>
              </a:xfrm>
              <a:prstGeom prst="rect">
                <a:avLst/>
              </a:prstGeom>
              <a:noFill/>
            </p:spPr>
            <p:txBody>
              <a:bodyPr wrap="square" rtlCol="0">
                <a:spAutoFit/>
              </a:bodyPr>
              <a:lstStyle/>
              <a:p>
                <a:pPr>
                  <a:spcAft>
                    <a:spcPts val="500"/>
                  </a:spcAft>
                </a:pPr>
                <a:r>
                  <a:rPr lang="ja-JP" altLang="en-US" sz="1400" spc="100" dirty="0">
                    <a:latin typeface="BIZ UDPゴシック" panose="020B0400000000000000" pitchFamily="50" charset="-128"/>
                    <a:ea typeface="BIZ UDPゴシック" panose="020B0400000000000000" pitchFamily="50" charset="-128"/>
                  </a:rPr>
                  <a:t>消費者から預かった</a:t>
                </a:r>
                <a:endParaRPr lang="en-US" altLang="ja-JP" sz="1400" spc="100" dirty="0">
                  <a:latin typeface="BIZ UDPゴシック" panose="020B0400000000000000" pitchFamily="50" charset="-128"/>
                  <a:ea typeface="BIZ UDPゴシック" panose="020B0400000000000000" pitchFamily="50" charset="-128"/>
                </a:endParaRPr>
              </a:p>
              <a:p>
                <a:pPr>
                  <a:spcAft>
                    <a:spcPts val="500"/>
                  </a:spcAft>
                </a:pPr>
                <a:r>
                  <a:rPr lang="ja-JP" altLang="en-US" sz="1400" spc="100" dirty="0">
                    <a:latin typeface="BIZ UDPゴシック" panose="020B0400000000000000" pitchFamily="50" charset="-128"/>
                    <a:ea typeface="BIZ UDPゴシック" panose="020B0400000000000000" pitchFamily="50" charset="-128"/>
                  </a:rPr>
                  <a:t>消費税の額を計算して納める。</a:t>
                </a:r>
                <a:endParaRPr lang="ja-JP" altLang="en-US" sz="1200" spc="100" dirty="0">
                  <a:latin typeface="BIZ UDPゴシック" panose="020B0400000000000000" pitchFamily="50" charset="-128"/>
                  <a:ea typeface="BIZ UDPゴシック" panose="020B0400000000000000" pitchFamily="50" charset="-128"/>
                </a:endParaRPr>
              </a:p>
            </p:txBody>
          </p:sp>
        </p:grpSp>
        <p:sp>
          <p:nvSpPr>
            <p:cNvPr id="103" name="テキスト ボックス 102">
              <a:extLst>
                <a:ext uri="{FF2B5EF4-FFF2-40B4-BE49-F238E27FC236}">
                  <a16:creationId xmlns:a16="http://schemas.microsoft.com/office/drawing/2014/main" id="{AE60D0A0-9789-B1BF-E6AF-4C7507042DC3}"/>
                </a:ext>
              </a:extLst>
            </p:cNvPr>
            <p:cNvSpPr txBox="1"/>
            <p:nvPr/>
          </p:nvSpPr>
          <p:spPr>
            <a:xfrm>
              <a:off x="7984279" y="1619073"/>
              <a:ext cx="360996" cy="184666"/>
            </a:xfrm>
            <a:prstGeom prst="rect">
              <a:avLst/>
            </a:prstGeom>
            <a:noFill/>
          </p:spPr>
          <p:txBody>
            <a:bodyPr wrap="none" rtlCol="0">
              <a:spAutoFit/>
            </a:bodyPr>
            <a:lstStyle/>
            <a:p>
              <a:pPr>
                <a:spcAft>
                  <a:spcPts val="500"/>
                </a:spcAft>
              </a:pPr>
              <a:r>
                <a:rPr lang="ja-JP" altLang="en-US" sz="600" spc="100" dirty="0">
                  <a:latin typeface="BIZ UDPゴシック" panose="020B0400000000000000" pitchFamily="50" charset="-128"/>
                  <a:ea typeface="BIZ UDPゴシック" panose="020B0400000000000000" pitchFamily="50" charset="-128"/>
                </a:rPr>
                <a:t>おさ</a:t>
              </a:r>
            </a:p>
          </p:txBody>
        </p:sp>
      </p:grpSp>
      <p:sp>
        <p:nvSpPr>
          <p:cNvPr id="104" name="角丸四角形 15">
            <a:extLst>
              <a:ext uri="{FF2B5EF4-FFF2-40B4-BE49-F238E27FC236}">
                <a16:creationId xmlns:a16="http://schemas.microsoft.com/office/drawing/2014/main" id="{AF1AF5C4-E524-4B5E-6F18-4E16FB6A5FBB}"/>
              </a:ext>
            </a:extLst>
          </p:cNvPr>
          <p:cNvSpPr/>
          <p:nvPr/>
        </p:nvSpPr>
        <p:spPr>
          <a:xfrm>
            <a:off x="4743419" y="6513058"/>
            <a:ext cx="6435637" cy="1801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900" spc="100" dirty="0">
                <a:solidFill>
                  <a:schemeClr val="tx1"/>
                </a:solidFill>
                <a:latin typeface="BIZ UDPゴシック" panose="020B0400000000000000" pitchFamily="50" charset="-128"/>
                <a:ea typeface="BIZ UDPゴシック" panose="020B0400000000000000" pitchFamily="50" charset="-128"/>
              </a:rPr>
              <a:t>※</a:t>
            </a:r>
            <a:r>
              <a:rPr lang="ja-JP" altLang="en-US" sz="900" spc="100" dirty="0">
                <a:solidFill>
                  <a:schemeClr val="tx1"/>
                </a:solidFill>
                <a:latin typeface="BIZ UDPゴシック" panose="020B0400000000000000" pitchFamily="50" charset="-128"/>
                <a:ea typeface="BIZ UDPゴシック" panose="020B0400000000000000" pitchFamily="50" charset="-128"/>
              </a:rPr>
              <a:t>消費税は国税（消費税）と地方税（地方消費税）に分かれていて</a:t>
            </a:r>
            <a:r>
              <a:rPr lang="en-US" altLang="ja-JP" sz="900" spc="100" dirty="0">
                <a:solidFill>
                  <a:schemeClr val="tx1"/>
                </a:solidFill>
                <a:latin typeface="BIZ UDPゴシック" panose="020B0400000000000000" pitchFamily="50" charset="-128"/>
                <a:ea typeface="BIZ UDPゴシック" panose="020B0400000000000000" pitchFamily="50" charset="-128"/>
              </a:rPr>
              <a:t>10%</a:t>
            </a:r>
            <a:r>
              <a:rPr lang="ja-JP" altLang="en-US" sz="900" spc="100" dirty="0">
                <a:solidFill>
                  <a:schemeClr val="tx1"/>
                </a:solidFill>
                <a:latin typeface="BIZ UDPゴシック" panose="020B0400000000000000" pitchFamily="50" charset="-128"/>
                <a:ea typeface="BIZ UDPゴシック" panose="020B0400000000000000" pitchFamily="50" charset="-128"/>
              </a:rPr>
              <a:t>のうち</a:t>
            </a:r>
            <a:r>
              <a:rPr lang="en-US" altLang="ja-JP" sz="900" spc="100" dirty="0">
                <a:solidFill>
                  <a:schemeClr val="tx1"/>
                </a:solidFill>
                <a:latin typeface="BIZ UDPゴシック" panose="020B0400000000000000" pitchFamily="50" charset="-128"/>
                <a:ea typeface="BIZ UDPゴシック" panose="020B0400000000000000" pitchFamily="50" charset="-128"/>
              </a:rPr>
              <a:t>7.8%</a:t>
            </a:r>
            <a:r>
              <a:rPr lang="ja-JP" altLang="en-US" sz="900" spc="100" dirty="0">
                <a:solidFill>
                  <a:schemeClr val="tx1"/>
                </a:solidFill>
                <a:latin typeface="BIZ UDPゴシック" panose="020B0400000000000000" pitchFamily="50" charset="-128"/>
                <a:ea typeface="BIZ UDPゴシック" panose="020B0400000000000000" pitchFamily="50" charset="-128"/>
              </a:rPr>
              <a:t>が国税、</a:t>
            </a:r>
            <a:r>
              <a:rPr lang="en-US" altLang="ja-JP" sz="900" spc="100" dirty="0">
                <a:solidFill>
                  <a:schemeClr val="tx1"/>
                </a:solidFill>
                <a:latin typeface="BIZ UDPゴシック" panose="020B0400000000000000" pitchFamily="50" charset="-128"/>
                <a:ea typeface="BIZ UDPゴシック" panose="020B0400000000000000" pitchFamily="50" charset="-128"/>
              </a:rPr>
              <a:t>2.2</a:t>
            </a:r>
            <a:r>
              <a:rPr lang="ja-JP" altLang="en-US" sz="900" spc="100" dirty="0">
                <a:solidFill>
                  <a:schemeClr val="tx1"/>
                </a:solidFill>
                <a:latin typeface="BIZ UDPゴシック" panose="020B0400000000000000" pitchFamily="50" charset="-128"/>
                <a:ea typeface="BIZ UDPゴシック" panose="020B0400000000000000" pitchFamily="50" charset="-128"/>
              </a:rPr>
              <a:t>％が地方税です。</a:t>
            </a:r>
          </a:p>
        </p:txBody>
      </p:sp>
      <p:sp>
        <p:nvSpPr>
          <p:cNvPr id="108" name="テキスト ボックス 107">
            <a:extLst>
              <a:ext uri="{FF2B5EF4-FFF2-40B4-BE49-F238E27FC236}">
                <a16:creationId xmlns:a16="http://schemas.microsoft.com/office/drawing/2014/main" id="{6068EAA0-EFCD-E8F6-A702-65768ECA60F2}"/>
              </a:ext>
            </a:extLst>
          </p:cNvPr>
          <p:cNvSpPr txBox="1"/>
          <p:nvPr/>
        </p:nvSpPr>
        <p:spPr>
          <a:xfrm>
            <a:off x="733766" y="1082556"/>
            <a:ext cx="2603598"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消費税についての説明</a:t>
            </a:r>
          </a:p>
        </p:txBody>
      </p:sp>
      <p:grpSp>
        <p:nvGrpSpPr>
          <p:cNvPr id="111" name="グループ化 110">
            <a:extLst>
              <a:ext uri="{FF2B5EF4-FFF2-40B4-BE49-F238E27FC236}">
                <a16:creationId xmlns:a16="http://schemas.microsoft.com/office/drawing/2014/main" id="{8CAC85A0-5BB2-73DC-B755-9D26887BA9B4}"/>
              </a:ext>
            </a:extLst>
          </p:cNvPr>
          <p:cNvGrpSpPr/>
          <p:nvPr/>
        </p:nvGrpSpPr>
        <p:grpSpPr>
          <a:xfrm>
            <a:off x="4768157" y="2738489"/>
            <a:ext cx="6435634" cy="813600"/>
            <a:chOff x="4768157" y="2738489"/>
            <a:chExt cx="6435634" cy="813600"/>
          </a:xfrm>
        </p:grpSpPr>
        <p:grpSp>
          <p:nvGrpSpPr>
            <p:cNvPr id="16" name="グループ化 15">
              <a:extLst>
                <a:ext uri="{FF2B5EF4-FFF2-40B4-BE49-F238E27FC236}">
                  <a16:creationId xmlns:a16="http://schemas.microsoft.com/office/drawing/2014/main" id="{A89BB2DD-C10D-74B1-A92F-8EB3D99D90EF}"/>
                </a:ext>
              </a:extLst>
            </p:cNvPr>
            <p:cNvGrpSpPr/>
            <p:nvPr/>
          </p:nvGrpSpPr>
          <p:grpSpPr>
            <a:xfrm>
              <a:off x="4768157" y="2738489"/>
              <a:ext cx="6435634" cy="813600"/>
              <a:chOff x="5004486" y="2730249"/>
              <a:chExt cx="6435634" cy="813600"/>
            </a:xfrm>
          </p:grpSpPr>
          <p:sp>
            <p:nvSpPr>
              <p:cNvPr id="86" name="正方形/長方形 85">
                <a:extLst>
                  <a:ext uri="{FF2B5EF4-FFF2-40B4-BE49-F238E27FC236}">
                    <a16:creationId xmlns:a16="http://schemas.microsoft.com/office/drawing/2014/main" id="{77EECE16-FC45-4232-D7FC-234C418FD734}"/>
                  </a:ext>
                </a:extLst>
              </p:cNvPr>
              <p:cNvSpPr/>
              <p:nvPr/>
            </p:nvSpPr>
            <p:spPr bwMode="auto">
              <a:xfrm>
                <a:off x="5004486" y="2730249"/>
                <a:ext cx="6435634" cy="8136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FB1DF098-D26B-7A5B-C2F0-6FE244C0F7ED}"/>
                  </a:ext>
                </a:extLst>
              </p:cNvPr>
              <p:cNvGrpSpPr/>
              <p:nvPr/>
            </p:nvGrpSpPr>
            <p:grpSpPr>
              <a:xfrm>
                <a:off x="5004486" y="2730249"/>
                <a:ext cx="1262017" cy="813600"/>
                <a:chOff x="5004486" y="2730249"/>
                <a:chExt cx="1262017" cy="813600"/>
              </a:xfrm>
            </p:grpSpPr>
            <p:sp>
              <p:nvSpPr>
                <p:cNvPr id="87" name="正方形/長方形 86">
                  <a:extLst>
                    <a:ext uri="{FF2B5EF4-FFF2-40B4-BE49-F238E27FC236}">
                      <a16:creationId xmlns:a16="http://schemas.microsoft.com/office/drawing/2014/main" id="{6948192B-DDD9-B119-5226-D87D2E174EF2}"/>
                    </a:ext>
                  </a:extLst>
                </p:cNvPr>
                <p:cNvSpPr/>
                <p:nvPr/>
              </p:nvSpPr>
              <p:spPr bwMode="auto">
                <a:xfrm>
                  <a:off x="5004486" y="2730249"/>
                  <a:ext cx="1262017" cy="813600"/>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税務署</a:t>
                  </a:r>
                </a:p>
              </p:txBody>
            </p:sp>
            <p:sp>
              <p:nvSpPr>
                <p:cNvPr id="89" name="正方形/長方形 88">
                  <a:extLst>
                    <a:ext uri="{FF2B5EF4-FFF2-40B4-BE49-F238E27FC236}">
                      <a16:creationId xmlns:a16="http://schemas.microsoft.com/office/drawing/2014/main" id="{894A2D1B-4CC5-A38C-8B03-3EC4C431BA30}"/>
                    </a:ext>
                  </a:extLst>
                </p:cNvPr>
                <p:cNvSpPr/>
                <p:nvPr/>
              </p:nvSpPr>
              <p:spPr bwMode="auto">
                <a:xfrm>
                  <a:off x="5078675" y="2917609"/>
                  <a:ext cx="1113638" cy="154996"/>
                </a:xfrm>
                <a:prstGeom prst="rect">
                  <a:avLst/>
                </a:prstGeom>
                <a:noFill/>
                <a:ln w="6350" cap="flat" cmpd="sng" algn="ctr">
                  <a:noFill/>
                  <a:prstDash val="solid"/>
                  <a:round/>
                  <a:headEnd type="none" w="med" len="med"/>
                  <a:tailEnd type="none" w="med" len="med"/>
                </a:ln>
                <a:effectLst/>
              </p:spPr>
              <p:txBody>
                <a:bodyPr vert="horz" wrap="square" lIns="91440" tIns="0" rIns="91440" bIns="45720" numCol="1" rtlCol="0" anchor="ctr" anchorCtr="0" compatLnSpc="1">
                  <a:prstTxWarp prst="textNoShape">
                    <a:avLst/>
                  </a:prstTxWarp>
                </a:bodyPr>
                <a:lstStyle/>
                <a:p>
                  <a:pPr algn="ctr" defTabSz="914400"/>
                  <a:r>
                    <a:rPr lang="ja-JP" altLang="en-US" sz="700" spc="100" dirty="0">
                      <a:solidFill>
                        <a:schemeClr val="bg1"/>
                      </a:solidFill>
                      <a:latin typeface="BIZ UDPゴシック" panose="020B0400000000000000" pitchFamily="50" charset="-128"/>
                      <a:ea typeface="BIZ UDPゴシック" panose="020B0400000000000000" pitchFamily="50" charset="-128"/>
                    </a:rPr>
                    <a:t>ぜいむしょ</a:t>
                  </a:r>
                </a:p>
              </p:txBody>
            </p:sp>
          </p:grpSp>
        </p:grpSp>
        <p:grpSp>
          <p:nvGrpSpPr>
            <p:cNvPr id="98" name="グループ化 97">
              <a:extLst>
                <a:ext uri="{FF2B5EF4-FFF2-40B4-BE49-F238E27FC236}">
                  <a16:creationId xmlns:a16="http://schemas.microsoft.com/office/drawing/2014/main" id="{DC34945C-A814-442B-F980-9814F6A76D1E}"/>
                </a:ext>
              </a:extLst>
            </p:cNvPr>
            <p:cNvGrpSpPr/>
            <p:nvPr/>
          </p:nvGrpSpPr>
          <p:grpSpPr>
            <a:xfrm>
              <a:off x="6109625" y="2918835"/>
              <a:ext cx="3530134" cy="380343"/>
              <a:chOff x="6109625" y="2918835"/>
              <a:chExt cx="3530134" cy="380343"/>
            </a:xfrm>
          </p:grpSpPr>
          <p:sp>
            <p:nvSpPr>
              <p:cNvPr id="90" name="テキスト ボックス 89">
                <a:extLst>
                  <a:ext uri="{FF2B5EF4-FFF2-40B4-BE49-F238E27FC236}">
                    <a16:creationId xmlns:a16="http://schemas.microsoft.com/office/drawing/2014/main" id="{50DBB2F2-4CB2-9FB9-5280-A1D46A6C3755}"/>
                  </a:ext>
                </a:extLst>
              </p:cNvPr>
              <p:cNvSpPr txBox="1"/>
              <p:nvPr/>
            </p:nvSpPr>
            <p:spPr>
              <a:xfrm>
                <a:off x="6109625" y="2991401"/>
                <a:ext cx="3530134" cy="307777"/>
              </a:xfrm>
              <a:prstGeom prst="rect">
                <a:avLst/>
              </a:prstGeom>
              <a:noFill/>
            </p:spPr>
            <p:txBody>
              <a:bodyPr wrap="none" rtlCol="0">
                <a:spAutoFit/>
              </a:bodyPr>
              <a:lstStyle/>
              <a:p>
                <a:pPr>
                  <a:spcAft>
                    <a:spcPts val="500"/>
                  </a:spcAft>
                </a:pPr>
                <a:r>
                  <a:rPr lang="ja-JP" altLang="en-US" sz="1400" spc="100" dirty="0">
                    <a:latin typeface="BIZ UDPゴシック" panose="020B0400000000000000" pitchFamily="50" charset="-128"/>
                    <a:ea typeface="BIZ UDPゴシック" panose="020B0400000000000000" pitchFamily="50" charset="-128"/>
                  </a:rPr>
                  <a:t>納められた消費税を日本銀行に預ける。</a:t>
                </a:r>
              </a:p>
            </p:txBody>
          </p:sp>
          <p:sp>
            <p:nvSpPr>
              <p:cNvPr id="91" name="テキスト ボックス 90">
                <a:extLst>
                  <a:ext uri="{FF2B5EF4-FFF2-40B4-BE49-F238E27FC236}">
                    <a16:creationId xmlns:a16="http://schemas.microsoft.com/office/drawing/2014/main" id="{7A917F57-0129-FC59-BAFF-B0B4DC540101}"/>
                  </a:ext>
                </a:extLst>
              </p:cNvPr>
              <p:cNvSpPr txBox="1"/>
              <p:nvPr/>
            </p:nvSpPr>
            <p:spPr>
              <a:xfrm>
                <a:off x="6111475" y="2918835"/>
                <a:ext cx="360996" cy="184666"/>
              </a:xfrm>
              <a:prstGeom prst="rect">
                <a:avLst/>
              </a:prstGeom>
              <a:noFill/>
            </p:spPr>
            <p:txBody>
              <a:bodyPr wrap="none" rtlCol="0">
                <a:spAutoFit/>
              </a:bodyPr>
              <a:lstStyle/>
              <a:p>
                <a:pPr>
                  <a:spcAft>
                    <a:spcPts val="500"/>
                  </a:spcAft>
                </a:pPr>
                <a:r>
                  <a:rPr lang="ja-JP" altLang="en-US" sz="600" spc="100" dirty="0">
                    <a:latin typeface="BIZ UDPゴシック" panose="020B0400000000000000" pitchFamily="50" charset="-128"/>
                    <a:ea typeface="BIZ UDPゴシック" panose="020B0400000000000000" pitchFamily="50" charset="-128"/>
                  </a:rPr>
                  <a:t>おさ</a:t>
                </a:r>
              </a:p>
            </p:txBody>
          </p:sp>
          <p:sp>
            <p:nvSpPr>
              <p:cNvPr id="109" name="テキスト ボックス 108">
                <a:extLst>
                  <a:ext uri="{FF2B5EF4-FFF2-40B4-BE49-F238E27FC236}">
                    <a16:creationId xmlns:a16="http://schemas.microsoft.com/office/drawing/2014/main" id="{3D61B729-88D8-4B87-22A6-66DDB7EEBA37}"/>
                  </a:ext>
                </a:extLst>
              </p:cNvPr>
              <p:cNvSpPr txBox="1"/>
              <p:nvPr/>
            </p:nvSpPr>
            <p:spPr>
              <a:xfrm>
                <a:off x="7814165" y="2918835"/>
                <a:ext cx="529312" cy="184666"/>
              </a:xfrm>
              <a:prstGeom prst="rect">
                <a:avLst/>
              </a:prstGeom>
              <a:noFill/>
            </p:spPr>
            <p:txBody>
              <a:bodyPr wrap="none" rtlCol="0">
                <a:spAutoFit/>
              </a:bodyPr>
              <a:lstStyle/>
              <a:p>
                <a:pPr>
                  <a:spcAft>
                    <a:spcPts val="500"/>
                  </a:spcAft>
                </a:pPr>
                <a:r>
                  <a:rPr lang="ja-JP" altLang="en-US" sz="600" spc="100" dirty="0">
                    <a:latin typeface="BIZ UDPゴシック" panose="020B0400000000000000" pitchFamily="50" charset="-128"/>
                    <a:ea typeface="BIZ UDPゴシック" panose="020B0400000000000000" pitchFamily="50" charset="-128"/>
                  </a:rPr>
                  <a:t>にっぽん</a:t>
                </a:r>
              </a:p>
            </p:txBody>
          </p:sp>
        </p:grpSp>
      </p:grpSp>
      <p:grpSp>
        <p:nvGrpSpPr>
          <p:cNvPr id="123" name="グループ化 122">
            <a:extLst>
              <a:ext uri="{FF2B5EF4-FFF2-40B4-BE49-F238E27FC236}">
                <a16:creationId xmlns:a16="http://schemas.microsoft.com/office/drawing/2014/main" id="{ED232CCB-3E11-5C27-0D6B-2868C599C2D1}"/>
              </a:ext>
            </a:extLst>
          </p:cNvPr>
          <p:cNvGrpSpPr/>
          <p:nvPr/>
        </p:nvGrpSpPr>
        <p:grpSpPr>
          <a:xfrm>
            <a:off x="473454" y="1482670"/>
            <a:ext cx="3430377" cy="3014587"/>
            <a:chOff x="473454" y="1482670"/>
            <a:chExt cx="3430377" cy="3014587"/>
          </a:xfrm>
        </p:grpSpPr>
        <p:sp>
          <p:nvSpPr>
            <p:cNvPr id="30" name="正方形/長方形 29">
              <a:extLst>
                <a:ext uri="{FF2B5EF4-FFF2-40B4-BE49-F238E27FC236}">
                  <a16:creationId xmlns:a16="http://schemas.microsoft.com/office/drawing/2014/main" id="{7DB94124-E903-8CE3-6019-7E3D6BEE6F2F}"/>
                </a:ext>
              </a:extLst>
            </p:cNvPr>
            <p:cNvSpPr/>
            <p:nvPr/>
          </p:nvSpPr>
          <p:spPr>
            <a:xfrm>
              <a:off x="473454" y="1482671"/>
              <a:ext cx="3430377" cy="3014586"/>
            </a:xfrm>
            <a:prstGeom prst="rect">
              <a:avLst/>
            </a:prstGeom>
            <a:solidFill>
              <a:srgbClr val="F0FBFE"/>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a:latin typeface="BIZ UDPゴシック" panose="020B0400000000000000" pitchFamily="50" charset="-128"/>
                <a:ea typeface="BIZ UDPゴシック" panose="020B0400000000000000" pitchFamily="50" charset="-128"/>
              </a:endParaRPr>
            </a:p>
          </p:txBody>
        </p:sp>
        <p:grpSp>
          <p:nvGrpSpPr>
            <p:cNvPr id="82" name="グループ化 81">
              <a:extLst>
                <a:ext uri="{FF2B5EF4-FFF2-40B4-BE49-F238E27FC236}">
                  <a16:creationId xmlns:a16="http://schemas.microsoft.com/office/drawing/2014/main" id="{74397A58-EB2D-2864-4BF3-0730907DFC21}"/>
                </a:ext>
              </a:extLst>
            </p:cNvPr>
            <p:cNvGrpSpPr/>
            <p:nvPr/>
          </p:nvGrpSpPr>
          <p:grpSpPr>
            <a:xfrm>
              <a:off x="473455" y="1482670"/>
              <a:ext cx="3430376" cy="2946337"/>
              <a:chOff x="473455" y="1482670"/>
              <a:chExt cx="3430376" cy="2946337"/>
            </a:xfrm>
          </p:grpSpPr>
          <p:sp>
            <p:nvSpPr>
              <p:cNvPr id="31" name="正方形/長方形 30">
                <a:extLst>
                  <a:ext uri="{FF2B5EF4-FFF2-40B4-BE49-F238E27FC236}">
                    <a16:creationId xmlns:a16="http://schemas.microsoft.com/office/drawing/2014/main" id="{E4B4B053-5C3B-84CD-9791-935B06B142E2}"/>
                  </a:ext>
                </a:extLst>
              </p:cNvPr>
              <p:cNvSpPr/>
              <p:nvPr/>
            </p:nvSpPr>
            <p:spPr bwMode="auto">
              <a:xfrm>
                <a:off x="473455" y="1482670"/>
                <a:ext cx="3430376" cy="396000"/>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消費者</a:t>
                </a:r>
              </a:p>
            </p:txBody>
          </p:sp>
          <p:pic>
            <p:nvPicPr>
              <p:cNvPr id="32" name="図 31">
                <a:extLst>
                  <a:ext uri="{FF2B5EF4-FFF2-40B4-BE49-F238E27FC236}">
                    <a16:creationId xmlns:a16="http://schemas.microsoft.com/office/drawing/2014/main" id="{ABC87DA2-1596-16CF-9DCF-AB15FA66E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9027" y="1916154"/>
                <a:ext cx="1392047" cy="1654365"/>
              </a:xfrm>
              <a:prstGeom prst="rect">
                <a:avLst/>
              </a:prstGeom>
            </p:spPr>
          </p:pic>
          <p:sp>
            <p:nvSpPr>
              <p:cNvPr id="33" name="四角形: 角を丸くする 32">
                <a:extLst>
                  <a:ext uri="{FF2B5EF4-FFF2-40B4-BE49-F238E27FC236}">
                    <a16:creationId xmlns:a16="http://schemas.microsoft.com/office/drawing/2014/main" id="{4D149DE1-11D5-F309-FC12-045CD9DE0636}"/>
                  </a:ext>
                </a:extLst>
              </p:cNvPr>
              <p:cNvSpPr/>
              <p:nvPr/>
            </p:nvSpPr>
            <p:spPr>
              <a:xfrm>
                <a:off x="2263458" y="2958358"/>
                <a:ext cx="1218684" cy="54993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1100" spc="100" dirty="0">
                    <a:solidFill>
                      <a:schemeClr val="tx1"/>
                    </a:solidFill>
                    <a:latin typeface="BIZ UDPゴシック" panose="020B0400000000000000" pitchFamily="50" charset="-128"/>
                    <a:ea typeface="BIZ UDPゴシック" panose="020B0400000000000000" pitchFamily="50" charset="-128"/>
                  </a:rPr>
                  <a:t>ふでばこ</a:t>
                </a:r>
                <a:endParaRPr kumimoji="1" lang="en-US" altLang="ja-JP" sz="1100" spc="100" dirty="0">
                  <a:solidFill>
                    <a:schemeClr val="tx1"/>
                  </a:solidFill>
                  <a:latin typeface="BIZ UDPゴシック" panose="020B0400000000000000" pitchFamily="50" charset="-128"/>
                  <a:ea typeface="BIZ UDPゴシック" panose="020B0400000000000000" pitchFamily="50" charset="-128"/>
                </a:endParaRPr>
              </a:p>
              <a:p>
                <a:pPr algn="ctr">
                  <a:lnSpc>
                    <a:spcPct val="120000"/>
                  </a:lnSpc>
                </a:pPr>
                <a:r>
                  <a:rPr lang="en-US" altLang="ja-JP" sz="1400" spc="100" dirty="0">
                    <a:solidFill>
                      <a:schemeClr val="tx1"/>
                    </a:solidFill>
                    <a:latin typeface="BIZ UDPゴシック" panose="020B0400000000000000" pitchFamily="50" charset="-128"/>
                    <a:ea typeface="BIZ UDPゴシック" panose="020B0400000000000000" pitchFamily="50" charset="-128"/>
                  </a:rPr>
                  <a:t>1,100</a:t>
                </a:r>
                <a:r>
                  <a:rPr lang="ja-JP" altLang="en-US" sz="1400" spc="100" dirty="0">
                    <a:solidFill>
                      <a:schemeClr val="tx1"/>
                    </a:solidFill>
                    <a:latin typeface="BIZ UDPゴシック" panose="020B0400000000000000" pitchFamily="50" charset="-128"/>
                    <a:ea typeface="BIZ UDPゴシック" panose="020B0400000000000000" pitchFamily="50" charset="-128"/>
                  </a:rPr>
                  <a:t>円</a:t>
                </a:r>
                <a:endParaRPr kumimoji="1" lang="ja-JP" altLang="en-US" sz="1400" spc="100" dirty="0">
                  <a:solidFill>
                    <a:schemeClr val="tx1"/>
                  </a:solidFill>
                  <a:latin typeface="BIZ UDPゴシック" panose="020B0400000000000000" pitchFamily="50" charset="-128"/>
                  <a:ea typeface="BIZ UDPゴシック" panose="020B0400000000000000" pitchFamily="50" charset="-128"/>
                </a:endParaRPr>
              </a:p>
            </p:txBody>
          </p:sp>
          <p:grpSp>
            <p:nvGrpSpPr>
              <p:cNvPr id="129" name="グループ化 128">
                <a:extLst>
                  <a:ext uri="{FF2B5EF4-FFF2-40B4-BE49-F238E27FC236}">
                    <a16:creationId xmlns:a16="http://schemas.microsoft.com/office/drawing/2014/main" id="{0C6885BA-7D36-32B0-F8AD-1431D8EA32BC}"/>
                  </a:ext>
                </a:extLst>
              </p:cNvPr>
              <p:cNvGrpSpPr/>
              <p:nvPr/>
            </p:nvGrpSpPr>
            <p:grpSpPr>
              <a:xfrm>
                <a:off x="676015" y="3517347"/>
                <a:ext cx="2827889" cy="911660"/>
                <a:chOff x="531760" y="3531241"/>
                <a:chExt cx="2827889" cy="911660"/>
              </a:xfrm>
            </p:grpSpPr>
            <p:sp>
              <p:nvSpPr>
                <p:cNvPr id="35" name="テキスト ボックス 34">
                  <a:extLst>
                    <a:ext uri="{FF2B5EF4-FFF2-40B4-BE49-F238E27FC236}">
                      <a16:creationId xmlns:a16="http://schemas.microsoft.com/office/drawing/2014/main" id="{C5965ABD-8567-ECD7-C2B4-AE24671738A0}"/>
                    </a:ext>
                  </a:extLst>
                </p:cNvPr>
                <p:cNvSpPr txBox="1"/>
                <p:nvPr/>
              </p:nvSpPr>
              <p:spPr>
                <a:xfrm>
                  <a:off x="531760" y="3531241"/>
                  <a:ext cx="2827889" cy="911660"/>
                </a:xfrm>
                <a:prstGeom prst="rect">
                  <a:avLst/>
                </a:prstGeom>
                <a:noFill/>
              </p:spPr>
              <p:txBody>
                <a:bodyPr wrap="square" rtlCol="0">
                  <a:spAutoFit/>
                </a:bodyPr>
                <a:lstStyle/>
                <a:p>
                  <a:pPr>
                    <a:lnSpc>
                      <a:spcPct val="140000"/>
                    </a:lnSpc>
                  </a:pPr>
                  <a:r>
                    <a:rPr lang="ja-JP" altLang="en-US" sz="1400" spc="100" dirty="0">
                      <a:latin typeface="BIZ UDPゴシック" panose="020B0400000000000000" pitchFamily="50" charset="-128"/>
                      <a:ea typeface="BIZ UDPゴシック" panose="020B0400000000000000" pitchFamily="50" charset="-128"/>
                    </a:rPr>
                    <a:t>品物のお金</a:t>
                  </a:r>
                  <a:r>
                    <a:rPr lang="en-US" altLang="ja-JP" sz="1400" spc="100" dirty="0">
                      <a:latin typeface="BIZ UDPゴシック" panose="020B0400000000000000" pitchFamily="50" charset="-128"/>
                      <a:ea typeface="BIZ UDPゴシック" panose="020B0400000000000000" pitchFamily="50" charset="-128"/>
                    </a:rPr>
                    <a:t>1,000</a:t>
                  </a:r>
                  <a:r>
                    <a:rPr lang="ja-JP" altLang="en-US" sz="1400" spc="100" dirty="0">
                      <a:latin typeface="BIZ UDPゴシック" panose="020B0400000000000000" pitchFamily="50" charset="-128"/>
                      <a:ea typeface="BIZ UDPゴシック" panose="020B0400000000000000" pitchFamily="50" charset="-128"/>
                    </a:rPr>
                    <a:t>円と一緒に</a:t>
                  </a:r>
                  <a:endParaRPr lang="en-US" altLang="ja-JP" sz="14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400" spc="100" dirty="0">
                      <a:latin typeface="BIZ UDPゴシック" panose="020B0400000000000000" pitchFamily="50" charset="-128"/>
                      <a:ea typeface="BIZ UDPゴシック" panose="020B0400000000000000" pitchFamily="50" charset="-128"/>
                    </a:rPr>
                    <a:t>消費税</a:t>
                  </a:r>
                  <a:r>
                    <a:rPr lang="en-US" altLang="ja-JP" sz="1400" spc="100" dirty="0">
                      <a:latin typeface="BIZ UDPゴシック" panose="020B0400000000000000" pitchFamily="50" charset="-128"/>
                      <a:ea typeface="BIZ UDPゴシック" panose="020B0400000000000000" pitchFamily="50" charset="-128"/>
                    </a:rPr>
                    <a:t>100</a:t>
                  </a:r>
                  <a:r>
                    <a:rPr lang="ja-JP" altLang="en-US" sz="1400" spc="100" dirty="0">
                      <a:latin typeface="BIZ UDPゴシック" panose="020B0400000000000000" pitchFamily="50" charset="-128"/>
                      <a:ea typeface="BIZ UDPゴシック" panose="020B0400000000000000" pitchFamily="50" charset="-128"/>
                    </a:rPr>
                    <a:t>円（１０％）を支払う。</a:t>
                  </a:r>
                  <a:endParaRPr lang="en-US" altLang="ja-JP" sz="1400" spc="100" dirty="0">
                    <a:latin typeface="BIZ UDPゴシック" panose="020B0400000000000000" pitchFamily="50" charset="-128"/>
                    <a:ea typeface="BIZ UDPゴシック" panose="020B0400000000000000" pitchFamily="50" charset="-128"/>
                  </a:endParaRPr>
                </a:p>
                <a:p>
                  <a:pPr>
                    <a:lnSpc>
                      <a:spcPct val="140000"/>
                    </a:lnSpc>
                  </a:pP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消費税を負担する</a:t>
                  </a:r>
                  <a:r>
                    <a:rPr lang="en-US" altLang="ja-JP" sz="1200" spc="100" dirty="0">
                      <a:latin typeface="BIZ UDPゴシック" panose="020B0400000000000000" pitchFamily="50" charset="-128"/>
                      <a:ea typeface="BIZ UDPゴシック" panose="020B0400000000000000" pitchFamily="50" charset="-128"/>
                    </a:rPr>
                    <a:t>)</a:t>
                  </a:r>
                  <a:endParaRPr lang="ja-JP" altLang="en-US" sz="1200" spc="1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9737B5AB-3277-E140-73CB-C8668C06F2A7}"/>
                    </a:ext>
                  </a:extLst>
                </p:cNvPr>
                <p:cNvSpPr txBox="1"/>
                <p:nvPr/>
              </p:nvSpPr>
              <p:spPr>
                <a:xfrm>
                  <a:off x="1316812" y="4082362"/>
                  <a:ext cx="445956" cy="184666"/>
                </a:xfrm>
                <a:prstGeom prst="rect">
                  <a:avLst/>
                </a:prstGeom>
                <a:noFill/>
              </p:spPr>
              <p:txBody>
                <a:bodyPr wrap="non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ふたん</a:t>
                  </a:r>
                </a:p>
              </p:txBody>
            </p:sp>
            <p:sp>
              <p:nvSpPr>
                <p:cNvPr id="110" name="テキスト ボックス 109">
                  <a:extLst>
                    <a:ext uri="{FF2B5EF4-FFF2-40B4-BE49-F238E27FC236}">
                      <a16:creationId xmlns:a16="http://schemas.microsoft.com/office/drawing/2014/main" id="{CB0218CB-DB50-D078-7A07-4ECFA210A65C}"/>
                    </a:ext>
                  </a:extLst>
                </p:cNvPr>
                <p:cNvSpPr txBox="1"/>
                <p:nvPr/>
              </p:nvSpPr>
              <p:spPr>
                <a:xfrm>
                  <a:off x="2628503" y="3787992"/>
                  <a:ext cx="436338" cy="184666"/>
                </a:xfrm>
                <a:prstGeom prst="rect">
                  <a:avLst/>
                </a:prstGeom>
                <a:noFill/>
              </p:spPr>
              <p:txBody>
                <a:bodyPr wrap="non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しはら</a:t>
                  </a:r>
                </a:p>
              </p:txBody>
            </p:sp>
          </p:grpSp>
        </p:grpSp>
      </p:grpSp>
      <p:grpSp>
        <p:nvGrpSpPr>
          <p:cNvPr id="125" name="グループ化 124">
            <a:extLst>
              <a:ext uri="{FF2B5EF4-FFF2-40B4-BE49-F238E27FC236}">
                <a16:creationId xmlns:a16="http://schemas.microsoft.com/office/drawing/2014/main" id="{5775682F-E69B-ED22-AA0A-7821FC2DD3FC}"/>
              </a:ext>
            </a:extLst>
          </p:cNvPr>
          <p:cNvGrpSpPr/>
          <p:nvPr/>
        </p:nvGrpSpPr>
        <p:grpSpPr>
          <a:xfrm>
            <a:off x="2590418" y="1912261"/>
            <a:ext cx="1341778" cy="510142"/>
            <a:chOff x="2225015" y="2025517"/>
            <a:chExt cx="1133616" cy="431000"/>
          </a:xfrm>
        </p:grpSpPr>
        <p:pic>
          <p:nvPicPr>
            <p:cNvPr id="43" name="図 42" descr="図形&#10;&#10;自動的に生成された説明">
              <a:extLst>
                <a:ext uri="{FF2B5EF4-FFF2-40B4-BE49-F238E27FC236}">
                  <a16:creationId xmlns:a16="http://schemas.microsoft.com/office/drawing/2014/main" id="{6DB5020E-E78E-9552-AB4D-FC174D7779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5152" y="2025517"/>
              <a:ext cx="872678" cy="431000"/>
            </a:xfrm>
            <a:prstGeom prst="rect">
              <a:avLst/>
            </a:prstGeom>
          </p:spPr>
        </p:pic>
        <p:sp>
          <p:nvSpPr>
            <p:cNvPr id="44" name="テキスト ボックス 43">
              <a:extLst>
                <a:ext uri="{FF2B5EF4-FFF2-40B4-BE49-F238E27FC236}">
                  <a16:creationId xmlns:a16="http://schemas.microsoft.com/office/drawing/2014/main" id="{2278D340-414F-472B-5B0C-86DA8655B978}"/>
                </a:ext>
              </a:extLst>
            </p:cNvPr>
            <p:cNvSpPr txBox="1"/>
            <p:nvPr/>
          </p:nvSpPr>
          <p:spPr>
            <a:xfrm>
              <a:off x="2225015" y="2064086"/>
              <a:ext cx="1133616" cy="338038"/>
            </a:xfrm>
            <a:prstGeom prst="rect">
              <a:avLst/>
            </a:prstGeom>
            <a:noFill/>
          </p:spPr>
          <p:txBody>
            <a:bodyPr wrap="square" rtlCol="0">
              <a:spAutoFit/>
            </a:bodyPr>
            <a:lstStyle/>
            <a:p>
              <a:pPr algn="ctr"/>
              <a:r>
                <a:rPr lang="en-US" altLang="ja-JP" sz="2000"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1000</a:t>
              </a:r>
              <a:r>
                <a:rPr lang="ja-JP" altLang="en-US" sz="14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sz="20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grpSp>
      <p:grpSp>
        <p:nvGrpSpPr>
          <p:cNvPr id="112" name="グループ化 111">
            <a:extLst>
              <a:ext uri="{FF2B5EF4-FFF2-40B4-BE49-F238E27FC236}">
                <a16:creationId xmlns:a16="http://schemas.microsoft.com/office/drawing/2014/main" id="{6554518C-9E9B-8029-B513-B96F92B235BB}"/>
              </a:ext>
            </a:extLst>
          </p:cNvPr>
          <p:cNvGrpSpPr/>
          <p:nvPr/>
        </p:nvGrpSpPr>
        <p:grpSpPr>
          <a:xfrm>
            <a:off x="4768157" y="4179438"/>
            <a:ext cx="6435638" cy="813600"/>
            <a:chOff x="4768157" y="4179438"/>
            <a:chExt cx="6435638" cy="813600"/>
          </a:xfrm>
        </p:grpSpPr>
        <p:sp>
          <p:nvSpPr>
            <p:cNvPr id="56" name="テキスト ボックス 55">
              <a:extLst>
                <a:ext uri="{FF2B5EF4-FFF2-40B4-BE49-F238E27FC236}">
                  <a16:creationId xmlns:a16="http://schemas.microsoft.com/office/drawing/2014/main" id="{99E2C334-3AFC-B3AA-84DF-6BEC23D4070B}"/>
                </a:ext>
              </a:extLst>
            </p:cNvPr>
            <p:cNvSpPr txBox="1"/>
            <p:nvPr/>
          </p:nvSpPr>
          <p:spPr>
            <a:xfrm>
              <a:off x="6109625" y="4287855"/>
              <a:ext cx="3440213" cy="587340"/>
            </a:xfrm>
            <a:prstGeom prst="rect">
              <a:avLst/>
            </a:prstGeom>
            <a:noFill/>
          </p:spPr>
          <p:txBody>
            <a:bodyPr wrap="square" rtlCol="0">
              <a:spAutoFit/>
            </a:bodyPr>
            <a:lstStyle/>
            <a:p>
              <a:pPr>
                <a:spcAft>
                  <a:spcPts val="500"/>
                </a:spcAft>
              </a:pPr>
              <a:r>
                <a:rPr lang="ja-JP" altLang="en-US" sz="1400" spc="100" dirty="0">
                  <a:latin typeface="BIZ UDPゴシック" panose="020B0400000000000000" pitchFamily="50" charset="-128"/>
                  <a:ea typeface="BIZ UDPゴシック" panose="020B0400000000000000" pitchFamily="50" charset="-128"/>
                </a:rPr>
                <a:t>預けられた消費税を国のお金 </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国庫金</a:t>
              </a:r>
              <a:r>
                <a:rPr lang="en-US" altLang="ja-JP" sz="12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 </a:t>
              </a:r>
            </a:p>
            <a:p>
              <a:pPr>
                <a:spcAft>
                  <a:spcPts val="500"/>
                </a:spcAft>
              </a:pPr>
              <a:r>
                <a:rPr lang="ja-JP" altLang="en-US" sz="1400" spc="100" dirty="0">
                  <a:latin typeface="BIZ UDPゴシック" panose="020B0400000000000000" pitchFamily="50" charset="-128"/>
                  <a:ea typeface="BIZ UDPゴシック" panose="020B0400000000000000" pitchFamily="50" charset="-128"/>
                </a:rPr>
                <a:t>として保管する。</a:t>
              </a:r>
              <a:endParaRPr lang="en-US" altLang="ja-JP" sz="1400" spc="100" dirty="0">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AC9991B7-997F-2689-49DB-F6800A314EDA}"/>
                </a:ext>
              </a:extLst>
            </p:cNvPr>
            <p:cNvGrpSpPr/>
            <p:nvPr/>
          </p:nvGrpSpPr>
          <p:grpSpPr>
            <a:xfrm>
              <a:off x="4768157" y="4179438"/>
              <a:ext cx="6435638" cy="813600"/>
              <a:chOff x="5004486" y="4273514"/>
              <a:chExt cx="6435638" cy="813600"/>
            </a:xfrm>
          </p:grpSpPr>
          <p:sp>
            <p:nvSpPr>
              <p:cNvPr id="54" name="正方形/長方形 53">
                <a:extLst>
                  <a:ext uri="{FF2B5EF4-FFF2-40B4-BE49-F238E27FC236}">
                    <a16:creationId xmlns:a16="http://schemas.microsoft.com/office/drawing/2014/main" id="{91006305-9FB3-6634-28D6-ACF774586723}"/>
                  </a:ext>
                </a:extLst>
              </p:cNvPr>
              <p:cNvSpPr/>
              <p:nvPr/>
            </p:nvSpPr>
            <p:spPr bwMode="auto">
              <a:xfrm>
                <a:off x="5004486" y="4273514"/>
                <a:ext cx="6435638" cy="8136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BD5FED6D-0193-48FB-E063-D87C96C1ADC4}"/>
                  </a:ext>
                </a:extLst>
              </p:cNvPr>
              <p:cNvGrpSpPr/>
              <p:nvPr/>
            </p:nvGrpSpPr>
            <p:grpSpPr>
              <a:xfrm>
                <a:off x="5004486" y="4273514"/>
                <a:ext cx="1262017" cy="813600"/>
                <a:chOff x="5004486" y="4273514"/>
                <a:chExt cx="1262017" cy="813600"/>
              </a:xfrm>
            </p:grpSpPr>
            <p:sp>
              <p:nvSpPr>
                <p:cNvPr id="55" name="正方形/長方形 54">
                  <a:extLst>
                    <a:ext uri="{FF2B5EF4-FFF2-40B4-BE49-F238E27FC236}">
                      <a16:creationId xmlns:a16="http://schemas.microsoft.com/office/drawing/2014/main" id="{6BC2A8B1-25BC-9971-E112-3C2E68E49EDC}"/>
                    </a:ext>
                  </a:extLst>
                </p:cNvPr>
                <p:cNvSpPr/>
                <p:nvPr/>
              </p:nvSpPr>
              <p:spPr bwMode="auto">
                <a:xfrm>
                  <a:off x="5004486" y="4273514"/>
                  <a:ext cx="1262017" cy="813600"/>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日本銀行</a:t>
                  </a:r>
                </a:p>
              </p:txBody>
            </p:sp>
            <p:sp>
              <p:nvSpPr>
                <p:cNvPr id="136" name="正方形/長方形 135">
                  <a:extLst>
                    <a:ext uri="{FF2B5EF4-FFF2-40B4-BE49-F238E27FC236}">
                      <a16:creationId xmlns:a16="http://schemas.microsoft.com/office/drawing/2014/main" id="{2EE6E7C6-7AF1-C0A7-0331-CF35775F6183}"/>
                    </a:ext>
                  </a:extLst>
                </p:cNvPr>
                <p:cNvSpPr/>
                <p:nvPr/>
              </p:nvSpPr>
              <p:spPr bwMode="auto">
                <a:xfrm>
                  <a:off x="5139131" y="4436336"/>
                  <a:ext cx="616730" cy="154996"/>
                </a:xfrm>
                <a:prstGeom prst="rect">
                  <a:avLst/>
                </a:prstGeom>
                <a:noFill/>
                <a:ln w="6350" cap="flat" cmpd="sng" algn="ctr">
                  <a:noFill/>
                  <a:prstDash val="solid"/>
                  <a:round/>
                  <a:headEnd type="none" w="med" len="med"/>
                  <a:tailEnd type="none" w="med" len="med"/>
                </a:ln>
                <a:effectLst/>
              </p:spPr>
              <p:txBody>
                <a:bodyPr vert="horz" wrap="square" lIns="91440" tIns="0" rIns="91440" bIns="45720" numCol="1" rtlCol="0" anchor="ctr" anchorCtr="0" compatLnSpc="1">
                  <a:prstTxWarp prst="textNoShape">
                    <a:avLst/>
                  </a:prstTxWarp>
                </a:bodyPr>
                <a:lstStyle/>
                <a:p>
                  <a:pPr defTabSz="914400"/>
                  <a:r>
                    <a:rPr lang="ja-JP" altLang="en-US" sz="700" spc="100" dirty="0">
                      <a:solidFill>
                        <a:schemeClr val="bg1"/>
                      </a:solidFill>
                      <a:latin typeface="BIZ UDPゴシック" panose="020B0400000000000000" pitchFamily="50" charset="-128"/>
                      <a:ea typeface="BIZ UDPゴシック" panose="020B0400000000000000" pitchFamily="50" charset="-128"/>
                    </a:rPr>
                    <a:t>にっぽん</a:t>
                  </a:r>
                </a:p>
              </p:txBody>
            </p:sp>
          </p:grpSp>
        </p:grpSp>
      </p:grpSp>
      <p:grpSp>
        <p:nvGrpSpPr>
          <p:cNvPr id="84" name="グループ化 83">
            <a:extLst>
              <a:ext uri="{FF2B5EF4-FFF2-40B4-BE49-F238E27FC236}">
                <a16:creationId xmlns:a16="http://schemas.microsoft.com/office/drawing/2014/main" id="{DA7C4237-17AA-C471-7265-E0A8FAEF0FB5}"/>
              </a:ext>
            </a:extLst>
          </p:cNvPr>
          <p:cNvGrpSpPr/>
          <p:nvPr/>
        </p:nvGrpSpPr>
        <p:grpSpPr>
          <a:xfrm>
            <a:off x="473454" y="4623423"/>
            <a:ext cx="3430377" cy="2069745"/>
            <a:chOff x="473454" y="4623423"/>
            <a:chExt cx="3430377" cy="2069745"/>
          </a:xfrm>
        </p:grpSpPr>
        <p:sp>
          <p:nvSpPr>
            <p:cNvPr id="83" name="正方形/長方形 82">
              <a:extLst>
                <a:ext uri="{FF2B5EF4-FFF2-40B4-BE49-F238E27FC236}">
                  <a16:creationId xmlns:a16="http://schemas.microsoft.com/office/drawing/2014/main" id="{0D9DE2EA-4BA3-6F10-399F-A6D6E80FC493}"/>
                </a:ext>
              </a:extLst>
            </p:cNvPr>
            <p:cNvSpPr/>
            <p:nvPr/>
          </p:nvSpPr>
          <p:spPr>
            <a:xfrm>
              <a:off x="473454" y="4623423"/>
              <a:ext cx="3430377" cy="2069745"/>
            </a:xfrm>
            <a:prstGeom prst="rect">
              <a:avLst/>
            </a:prstGeom>
            <a:solidFill>
              <a:srgbClr val="F0FBFE"/>
            </a:solidFill>
            <a:ln w="1905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a:latin typeface="BIZ UDPゴシック" panose="020B0400000000000000" pitchFamily="50" charset="-128"/>
                <a:ea typeface="BIZ UDPゴシック" panose="020B0400000000000000" pitchFamily="50" charset="-128"/>
              </a:endParaRPr>
            </a:p>
          </p:txBody>
        </p:sp>
        <p:pic>
          <p:nvPicPr>
            <p:cNvPr id="114" name="グラフィックス 113">
              <a:extLst>
                <a:ext uri="{FF2B5EF4-FFF2-40B4-BE49-F238E27FC236}">
                  <a16:creationId xmlns:a16="http://schemas.microsoft.com/office/drawing/2014/main" id="{DCCED9D7-DBF3-D2D6-2EA3-5615C2C2D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073" y="5182019"/>
              <a:ext cx="1051005" cy="564915"/>
            </a:xfrm>
            <a:prstGeom prst="rect">
              <a:avLst/>
            </a:prstGeom>
          </p:spPr>
        </p:pic>
        <p:pic>
          <p:nvPicPr>
            <p:cNvPr id="116" name="グラフィックス 115">
              <a:extLst>
                <a:ext uri="{FF2B5EF4-FFF2-40B4-BE49-F238E27FC236}">
                  <a16:creationId xmlns:a16="http://schemas.microsoft.com/office/drawing/2014/main" id="{56A1B758-4D43-7580-1A80-BF0D576022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02367" y="5413885"/>
              <a:ext cx="1156105" cy="748841"/>
            </a:xfrm>
            <a:prstGeom prst="rect">
              <a:avLst/>
            </a:prstGeom>
          </p:spPr>
        </p:pic>
        <p:grpSp>
          <p:nvGrpSpPr>
            <p:cNvPr id="13" name="グループ化 12">
              <a:extLst>
                <a:ext uri="{FF2B5EF4-FFF2-40B4-BE49-F238E27FC236}">
                  <a16:creationId xmlns:a16="http://schemas.microsoft.com/office/drawing/2014/main" id="{8D118CC4-F628-21B9-F2B8-B5B80C8A6835}"/>
                </a:ext>
              </a:extLst>
            </p:cNvPr>
            <p:cNvGrpSpPr/>
            <p:nvPr/>
          </p:nvGrpSpPr>
          <p:grpSpPr>
            <a:xfrm>
              <a:off x="962840" y="5835914"/>
              <a:ext cx="1204176" cy="804750"/>
              <a:chOff x="942904" y="5909957"/>
              <a:chExt cx="1204176" cy="804750"/>
            </a:xfrm>
          </p:grpSpPr>
          <p:pic>
            <p:nvPicPr>
              <p:cNvPr id="118" name="グラフィックス 117">
                <a:extLst>
                  <a:ext uri="{FF2B5EF4-FFF2-40B4-BE49-F238E27FC236}">
                    <a16:creationId xmlns:a16="http://schemas.microsoft.com/office/drawing/2014/main" id="{E1EDCAE8-E3FB-3BDC-0BCA-50D67652B1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82487" y="5909957"/>
                <a:ext cx="725010" cy="596119"/>
              </a:xfrm>
              <a:prstGeom prst="rect">
                <a:avLst/>
              </a:prstGeom>
            </p:spPr>
          </p:pic>
          <p:sp>
            <p:nvSpPr>
              <p:cNvPr id="119" name="テキスト ボックス 118">
                <a:extLst>
                  <a:ext uri="{FF2B5EF4-FFF2-40B4-BE49-F238E27FC236}">
                    <a16:creationId xmlns:a16="http://schemas.microsoft.com/office/drawing/2014/main" id="{FA47D668-5005-7175-F691-401B1D42B1B2}"/>
                  </a:ext>
                </a:extLst>
              </p:cNvPr>
              <p:cNvSpPr txBox="1"/>
              <p:nvPr/>
            </p:nvSpPr>
            <p:spPr>
              <a:xfrm>
                <a:off x="942904" y="6499263"/>
                <a:ext cx="1204176" cy="215444"/>
              </a:xfrm>
              <a:prstGeom prst="rect">
                <a:avLst/>
              </a:prstGeom>
              <a:noFill/>
            </p:spPr>
            <p:txBody>
              <a:bodyPr wrap="none" rtlCol="0">
                <a:spAutoFit/>
              </a:bodyPr>
              <a:lstStyle/>
              <a:p>
                <a:r>
                  <a:rPr lang="ja-JP" altLang="en-US" sz="800" spc="100" dirty="0">
                    <a:latin typeface="BIZ UDPゴシック" panose="020B0400000000000000" pitchFamily="50" charset="-128"/>
                    <a:ea typeface="BIZ UDPゴシック" panose="020B0400000000000000" pitchFamily="50" charset="-128"/>
                  </a:rPr>
                  <a:t>テイクアウト・宅配等</a:t>
                </a:r>
              </a:p>
            </p:txBody>
          </p:sp>
        </p:grpSp>
        <p:grpSp>
          <p:nvGrpSpPr>
            <p:cNvPr id="127" name="グループ化 126">
              <a:extLst>
                <a:ext uri="{FF2B5EF4-FFF2-40B4-BE49-F238E27FC236}">
                  <a16:creationId xmlns:a16="http://schemas.microsoft.com/office/drawing/2014/main" id="{C3F2B8CA-90AD-E84E-B8E4-D774BECBEA87}"/>
                </a:ext>
              </a:extLst>
            </p:cNvPr>
            <p:cNvGrpSpPr/>
            <p:nvPr/>
          </p:nvGrpSpPr>
          <p:grpSpPr>
            <a:xfrm>
              <a:off x="629575" y="4697139"/>
              <a:ext cx="3074881" cy="454253"/>
              <a:chOff x="184568" y="4434744"/>
              <a:chExt cx="3074881" cy="454253"/>
            </a:xfrm>
          </p:grpSpPr>
          <p:sp>
            <p:nvSpPr>
              <p:cNvPr id="120" name="テキスト ボックス 119">
                <a:extLst>
                  <a:ext uri="{FF2B5EF4-FFF2-40B4-BE49-F238E27FC236}">
                    <a16:creationId xmlns:a16="http://schemas.microsoft.com/office/drawing/2014/main" id="{9B384BD2-B9DC-C9DF-0072-3A42561147AC}"/>
                  </a:ext>
                </a:extLst>
              </p:cNvPr>
              <p:cNvSpPr txBox="1"/>
              <p:nvPr/>
            </p:nvSpPr>
            <p:spPr>
              <a:xfrm>
                <a:off x="184568" y="4434744"/>
                <a:ext cx="3074881" cy="261610"/>
              </a:xfrm>
              <a:prstGeom prst="rect">
                <a:avLst/>
              </a:prstGeom>
              <a:noFill/>
            </p:spPr>
            <p:txBody>
              <a:bodyPr wrap="square" rtlCol="0">
                <a:spAutoFit/>
              </a:bodyPr>
              <a:lstStyle/>
              <a:p>
                <a:r>
                  <a:rPr lang="ja-JP" altLang="en-US" sz="1100" spc="100" dirty="0">
                    <a:latin typeface="BIZ UDPゴシック" panose="020B0400000000000000" pitchFamily="50" charset="-128"/>
                    <a:ea typeface="BIZ UDPゴシック" panose="020B0400000000000000" pitchFamily="50" charset="-128"/>
                  </a:rPr>
                  <a:t>（注） 外食以外の食料・飲料の消費税は８％</a:t>
                </a:r>
                <a:endParaRPr lang="en-US" altLang="ja-JP" sz="1100" spc="100" dirty="0">
                  <a:latin typeface="BIZ UDPゴシック" panose="020B0400000000000000" pitchFamily="50" charset="-128"/>
                  <a:ea typeface="BIZ UDPゴシック" panose="020B0400000000000000" pitchFamily="50" charset="-128"/>
                </a:endParaRPr>
              </a:p>
            </p:txBody>
          </p:sp>
          <p:sp>
            <p:nvSpPr>
              <p:cNvPr id="122" name="テキスト ボックス 121">
                <a:extLst>
                  <a:ext uri="{FF2B5EF4-FFF2-40B4-BE49-F238E27FC236}">
                    <a16:creationId xmlns:a16="http://schemas.microsoft.com/office/drawing/2014/main" id="{8F150930-7154-0883-5E1A-CB0E79449E34}"/>
                  </a:ext>
                </a:extLst>
              </p:cNvPr>
              <p:cNvSpPr txBox="1"/>
              <p:nvPr/>
            </p:nvSpPr>
            <p:spPr>
              <a:xfrm>
                <a:off x="554772" y="4658165"/>
                <a:ext cx="2028051" cy="230832"/>
              </a:xfrm>
              <a:prstGeom prst="rect">
                <a:avLst/>
              </a:prstGeom>
              <a:noFill/>
            </p:spPr>
            <p:txBody>
              <a:bodyPr wrap="square">
                <a:spAutoFit/>
              </a:bodyPr>
              <a:lstStyle/>
              <a:p>
                <a:r>
                  <a:rPr lang="ja-JP" altLang="en-US" sz="900" spc="100" dirty="0">
                    <a:latin typeface="BIZ UDPゴシック" panose="020B0400000000000000" pitchFamily="50" charset="-128"/>
                    <a:ea typeface="BIZ UDPゴシック" panose="020B0400000000000000" pitchFamily="50" charset="-128"/>
                  </a:rPr>
                  <a:t>（国</a:t>
                </a:r>
                <a:r>
                  <a:rPr lang="en-US" altLang="ja-JP" sz="900" spc="100" dirty="0">
                    <a:latin typeface="BIZ UDPゴシック" panose="020B0400000000000000" pitchFamily="50" charset="-128"/>
                    <a:ea typeface="BIZ UDPゴシック" panose="020B0400000000000000" pitchFamily="50" charset="-128"/>
                  </a:rPr>
                  <a:t>6.24%</a:t>
                </a:r>
                <a:r>
                  <a:rPr lang="ja-JP" altLang="en-US" sz="900" spc="100" dirty="0">
                    <a:latin typeface="BIZ UDPゴシック" panose="020B0400000000000000" pitchFamily="50" charset="-128"/>
                    <a:ea typeface="BIZ UDPゴシック" panose="020B0400000000000000" pitchFamily="50" charset="-128"/>
                  </a:rPr>
                  <a:t>、地方</a:t>
                </a:r>
                <a:r>
                  <a:rPr lang="en-US" altLang="ja-JP" sz="900" spc="100" dirty="0">
                    <a:latin typeface="BIZ UDPゴシック" panose="020B0400000000000000" pitchFamily="50" charset="-128"/>
                    <a:ea typeface="BIZ UDPゴシック" panose="020B0400000000000000" pitchFamily="50" charset="-128"/>
                  </a:rPr>
                  <a:t>1.76%</a:t>
                </a:r>
                <a:r>
                  <a:rPr lang="ja-JP" altLang="en-US" sz="900" spc="100" dirty="0">
                    <a:latin typeface="BIZ UDPゴシック" panose="020B0400000000000000" pitchFamily="50" charset="-128"/>
                    <a:ea typeface="BIZ UDPゴシック" panose="020B0400000000000000" pitchFamily="50" charset="-128"/>
                  </a:rPr>
                  <a:t>）</a:t>
                </a:r>
                <a:endParaRPr lang="en-US" altLang="ja-JP" sz="900" spc="100" dirty="0">
                  <a:latin typeface="BIZ UDPゴシック" panose="020B0400000000000000" pitchFamily="50" charset="-128"/>
                  <a:ea typeface="BIZ UDPゴシック" panose="020B0400000000000000" pitchFamily="50" charset="-128"/>
                </a:endParaRPr>
              </a:p>
            </p:txBody>
          </p:sp>
        </p:grpSp>
      </p:grpSp>
      <p:grpSp>
        <p:nvGrpSpPr>
          <p:cNvPr id="113" name="グループ化 112">
            <a:extLst>
              <a:ext uri="{FF2B5EF4-FFF2-40B4-BE49-F238E27FC236}">
                <a16:creationId xmlns:a16="http://schemas.microsoft.com/office/drawing/2014/main" id="{005404A8-F2EB-A65C-C427-6CD20E8E9B8B}"/>
              </a:ext>
            </a:extLst>
          </p:cNvPr>
          <p:cNvGrpSpPr/>
          <p:nvPr/>
        </p:nvGrpSpPr>
        <p:grpSpPr>
          <a:xfrm>
            <a:off x="8809394" y="1121393"/>
            <a:ext cx="2983334" cy="1069432"/>
            <a:chOff x="8809394" y="1121393"/>
            <a:chExt cx="2983334" cy="1069432"/>
          </a:xfrm>
        </p:grpSpPr>
        <p:sp>
          <p:nvSpPr>
            <p:cNvPr id="93" name="正方形/長方形 92">
              <a:extLst>
                <a:ext uri="{FF2B5EF4-FFF2-40B4-BE49-F238E27FC236}">
                  <a16:creationId xmlns:a16="http://schemas.microsoft.com/office/drawing/2014/main" id="{61A6B8BA-858C-DCF7-F3FB-F8F18DC85BA5}"/>
                </a:ext>
              </a:extLst>
            </p:cNvPr>
            <p:cNvSpPr/>
            <p:nvPr/>
          </p:nvSpPr>
          <p:spPr>
            <a:xfrm>
              <a:off x="8847193" y="1313370"/>
              <a:ext cx="1429275" cy="800883"/>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9783516E-B8D7-8029-85B6-5ED7100104F6}"/>
                </a:ext>
              </a:extLst>
            </p:cNvPr>
            <p:cNvSpPr txBox="1"/>
            <p:nvPr/>
          </p:nvSpPr>
          <p:spPr>
            <a:xfrm>
              <a:off x="8972773" y="1343755"/>
              <a:ext cx="1015021" cy="276999"/>
            </a:xfrm>
            <a:prstGeom prst="rect">
              <a:avLst/>
            </a:prstGeom>
            <a:noFill/>
          </p:spPr>
          <p:txBody>
            <a:bodyPr wrap="none" rtlCol="0">
              <a:spAutoFit/>
            </a:bodyPr>
            <a:lstStyle/>
            <a:p>
              <a:pPr>
                <a:spcAft>
                  <a:spcPts val="500"/>
                </a:spcAft>
              </a:pPr>
              <a:r>
                <a:rPr lang="ja-JP" altLang="en-US" sz="1200" spc="100" dirty="0">
                  <a:solidFill>
                    <a:srgbClr val="0C98C4"/>
                  </a:solidFill>
                  <a:latin typeface="BIZ UDPゴシック" panose="020B0400000000000000" pitchFamily="50" charset="-128"/>
                  <a:ea typeface="BIZ UDPゴシック" panose="020B0400000000000000" pitchFamily="50" charset="-128"/>
                </a:rPr>
                <a:t>お店の売上</a:t>
              </a:r>
              <a:endParaRPr lang="ja-JP" altLang="en-US" sz="1100" spc="100" dirty="0">
                <a:solidFill>
                  <a:srgbClr val="0C98C4"/>
                </a:solidFill>
                <a:latin typeface="BIZ UDPゴシック" panose="020B0400000000000000" pitchFamily="50" charset="-128"/>
                <a:ea typeface="BIZ UDPゴシック" panose="020B0400000000000000" pitchFamily="50" charset="-128"/>
              </a:endParaRPr>
            </a:p>
          </p:txBody>
        </p:sp>
        <p:pic>
          <p:nvPicPr>
            <p:cNvPr id="105" name="図 104">
              <a:extLst>
                <a:ext uri="{FF2B5EF4-FFF2-40B4-BE49-F238E27FC236}">
                  <a16:creationId xmlns:a16="http://schemas.microsoft.com/office/drawing/2014/main" id="{58B7DD96-5A3F-DF76-8196-9DAF6905CDD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0137897" y="1121393"/>
              <a:ext cx="1654831" cy="1069432"/>
            </a:xfrm>
            <a:prstGeom prst="rect">
              <a:avLst/>
            </a:prstGeom>
          </p:spPr>
        </p:pic>
        <p:grpSp>
          <p:nvGrpSpPr>
            <p:cNvPr id="22" name="グループ化 21">
              <a:extLst>
                <a:ext uri="{FF2B5EF4-FFF2-40B4-BE49-F238E27FC236}">
                  <a16:creationId xmlns:a16="http://schemas.microsoft.com/office/drawing/2014/main" id="{E8B1E0A2-1DC2-3D6F-31E3-19164FD52793}"/>
                </a:ext>
              </a:extLst>
            </p:cNvPr>
            <p:cNvGrpSpPr/>
            <p:nvPr/>
          </p:nvGrpSpPr>
          <p:grpSpPr>
            <a:xfrm>
              <a:off x="8809394" y="1662212"/>
              <a:ext cx="1341778" cy="510142"/>
              <a:chOff x="2225015" y="2025517"/>
              <a:chExt cx="1133616" cy="431000"/>
            </a:xfrm>
          </p:grpSpPr>
          <p:pic>
            <p:nvPicPr>
              <p:cNvPr id="23" name="図 22" descr="図形&#10;&#10;自動的に生成された説明">
                <a:extLst>
                  <a:ext uri="{FF2B5EF4-FFF2-40B4-BE49-F238E27FC236}">
                    <a16:creationId xmlns:a16="http://schemas.microsoft.com/office/drawing/2014/main" id="{F4A0761D-C7E3-1D5A-F7FD-A1CABAD97B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5152" y="2025517"/>
                <a:ext cx="872678" cy="431000"/>
              </a:xfrm>
              <a:prstGeom prst="rect">
                <a:avLst/>
              </a:prstGeom>
            </p:spPr>
          </p:pic>
          <p:sp>
            <p:nvSpPr>
              <p:cNvPr id="24" name="テキスト ボックス 23">
                <a:extLst>
                  <a:ext uri="{FF2B5EF4-FFF2-40B4-BE49-F238E27FC236}">
                    <a16:creationId xmlns:a16="http://schemas.microsoft.com/office/drawing/2014/main" id="{6BDD0FCE-2A9B-8430-8FAE-AF279504FD36}"/>
                  </a:ext>
                </a:extLst>
              </p:cNvPr>
              <p:cNvSpPr txBox="1"/>
              <p:nvPr/>
            </p:nvSpPr>
            <p:spPr>
              <a:xfrm>
                <a:off x="2225015" y="2064086"/>
                <a:ext cx="1133616" cy="338038"/>
              </a:xfrm>
              <a:prstGeom prst="rect">
                <a:avLst/>
              </a:prstGeom>
              <a:noFill/>
            </p:spPr>
            <p:txBody>
              <a:bodyPr wrap="square" rtlCol="0">
                <a:spAutoFit/>
              </a:bodyPr>
              <a:lstStyle/>
              <a:p>
                <a:pPr algn="ctr"/>
                <a:r>
                  <a:rPr lang="en-US" altLang="ja-JP" sz="2000"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1000</a:t>
                </a:r>
                <a:r>
                  <a:rPr lang="ja-JP" altLang="en-US" sz="14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sz="20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grpSp>
      </p:grpSp>
      <p:grpSp>
        <p:nvGrpSpPr>
          <p:cNvPr id="28" name="グループ化 27">
            <a:extLst>
              <a:ext uri="{FF2B5EF4-FFF2-40B4-BE49-F238E27FC236}">
                <a16:creationId xmlns:a16="http://schemas.microsoft.com/office/drawing/2014/main" id="{F17F0F7A-F484-C043-3C59-FCCCC579B5EC}"/>
              </a:ext>
            </a:extLst>
          </p:cNvPr>
          <p:cNvGrpSpPr/>
          <p:nvPr/>
        </p:nvGrpSpPr>
        <p:grpSpPr>
          <a:xfrm>
            <a:off x="7353612" y="2153652"/>
            <a:ext cx="833883" cy="542326"/>
            <a:chOff x="7429189" y="2209044"/>
            <a:chExt cx="833883" cy="542326"/>
          </a:xfrm>
        </p:grpSpPr>
        <p:pic>
          <p:nvPicPr>
            <p:cNvPr id="26" name="図 25">
              <a:extLst>
                <a:ext uri="{FF2B5EF4-FFF2-40B4-BE49-F238E27FC236}">
                  <a16:creationId xmlns:a16="http://schemas.microsoft.com/office/drawing/2014/main" id="{706F1D01-B49A-C61A-A13D-663414431BF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574966" y="2209044"/>
              <a:ext cx="542327" cy="542326"/>
            </a:xfrm>
            <a:prstGeom prst="rect">
              <a:avLst/>
            </a:prstGeom>
          </p:spPr>
        </p:pic>
        <p:sp>
          <p:nvSpPr>
            <p:cNvPr id="27" name="テキスト ボックス 26">
              <a:extLst>
                <a:ext uri="{FF2B5EF4-FFF2-40B4-BE49-F238E27FC236}">
                  <a16:creationId xmlns:a16="http://schemas.microsoft.com/office/drawing/2014/main" id="{B1B5CD03-40E0-F218-F365-D976249E0AB2}"/>
                </a:ext>
              </a:extLst>
            </p:cNvPr>
            <p:cNvSpPr txBox="1"/>
            <p:nvPr/>
          </p:nvSpPr>
          <p:spPr>
            <a:xfrm>
              <a:off x="7429189" y="2283282"/>
              <a:ext cx="833883" cy="369332"/>
            </a:xfrm>
            <a:prstGeom prst="rect">
              <a:avLst/>
            </a:prstGeom>
            <a:noFill/>
          </p:spPr>
          <p:txBody>
            <a:bodyPr wrap="none" rtlCol="0">
              <a:spAutoFit/>
            </a:bodyPr>
            <a:lstStyle/>
            <a:p>
              <a:pPr algn="ctr"/>
              <a:r>
                <a:rPr kumimoji="1" lang="en-US" altLang="ja-JP"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a:t>
              </a:r>
              <a:r>
                <a:rPr kumimoji="1" lang="ja-JP" altLang="en-US" sz="12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grpSp>
      <p:grpSp>
        <p:nvGrpSpPr>
          <p:cNvPr id="29" name="グループ化 28">
            <a:extLst>
              <a:ext uri="{FF2B5EF4-FFF2-40B4-BE49-F238E27FC236}">
                <a16:creationId xmlns:a16="http://schemas.microsoft.com/office/drawing/2014/main" id="{E9EC087F-04EE-1A07-E3A6-A9DA1A4BF2E3}"/>
              </a:ext>
            </a:extLst>
          </p:cNvPr>
          <p:cNvGrpSpPr/>
          <p:nvPr/>
        </p:nvGrpSpPr>
        <p:grpSpPr>
          <a:xfrm>
            <a:off x="2314984" y="2304322"/>
            <a:ext cx="833883" cy="542326"/>
            <a:chOff x="7429189" y="2209044"/>
            <a:chExt cx="833883" cy="542326"/>
          </a:xfrm>
        </p:grpSpPr>
        <p:pic>
          <p:nvPicPr>
            <p:cNvPr id="34" name="図 33">
              <a:extLst>
                <a:ext uri="{FF2B5EF4-FFF2-40B4-BE49-F238E27FC236}">
                  <a16:creationId xmlns:a16="http://schemas.microsoft.com/office/drawing/2014/main" id="{EE46B774-97CB-4D84-24A0-A118E6DFAD7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574966" y="2209044"/>
              <a:ext cx="542327" cy="542326"/>
            </a:xfrm>
            <a:prstGeom prst="rect">
              <a:avLst/>
            </a:prstGeom>
          </p:spPr>
        </p:pic>
        <p:sp>
          <p:nvSpPr>
            <p:cNvPr id="38" name="テキスト ボックス 37">
              <a:extLst>
                <a:ext uri="{FF2B5EF4-FFF2-40B4-BE49-F238E27FC236}">
                  <a16:creationId xmlns:a16="http://schemas.microsoft.com/office/drawing/2014/main" id="{33E6ACAA-C8FF-0CA1-2576-972D56B8C361}"/>
                </a:ext>
              </a:extLst>
            </p:cNvPr>
            <p:cNvSpPr txBox="1"/>
            <p:nvPr/>
          </p:nvSpPr>
          <p:spPr>
            <a:xfrm>
              <a:off x="7429189" y="2283282"/>
              <a:ext cx="833883" cy="369332"/>
            </a:xfrm>
            <a:prstGeom prst="rect">
              <a:avLst/>
            </a:prstGeom>
            <a:noFill/>
          </p:spPr>
          <p:txBody>
            <a:bodyPr wrap="none" rtlCol="0">
              <a:spAutoFit/>
            </a:bodyPr>
            <a:lstStyle/>
            <a:p>
              <a:pPr algn="ctr"/>
              <a:r>
                <a:rPr kumimoji="1" lang="en-US" altLang="ja-JP"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a:t>
              </a:r>
              <a:r>
                <a:rPr kumimoji="1" lang="ja-JP" altLang="en-US" sz="12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grpSp>
      <p:grpSp>
        <p:nvGrpSpPr>
          <p:cNvPr id="40" name="グループ化 39">
            <a:extLst>
              <a:ext uri="{FF2B5EF4-FFF2-40B4-BE49-F238E27FC236}">
                <a16:creationId xmlns:a16="http://schemas.microsoft.com/office/drawing/2014/main" id="{050F2FC9-BD30-8EB4-1742-D75BCFD435F8}"/>
              </a:ext>
            </a:extLst>
          </p:cNvPr>
          <p:cNvGrpSpPr/>
          <p:nvPr/>
        </p:nvGrpSpPr>
        <p:grpSpPr>
          <a:xfrm>
            <a:off x="7353612" y="3594600"/>
            <a:ext cx="833883" cy="542326"/>
            <a:chOff x="7429189" y="2209044"/>
            <a:chExt cx="833883" cy="542326"/>
          </a:xfrm>
        </p:grpSpPr>
        <p:pic>
          <p:nvPicPr>
            <p:cNvPr id="41" name="図 40">
              <a:extLst>
                <a:ext uri="{FF2B5EF4-FFF2-40B4-BE49-F238E27FC236}">
                  <a16:creationId xmlns:a16="http://schemas.microsoft.com/office/drawing/2014/main" id="{5AF77055-D20B-05B4-95BF-07C0CC9197E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574966" y="2209044"/>
              <a:ext cx="542327" cy="542326"/>
            </a:xfrm>
            <a:prstGeom prst="rect">
              <a:avLst/>
            </a:prstGeom>
          </p:spPr>
        </p:pic>
        <p:sp>
          <p:nvSpPr>
            <p:cNvPr id="45" name="テキスト ボックス 44">
              <a:extLst>
                <a:ext uri="{FF2B5EF4-FFF2-40B4-BE49-F238E27FC236}">
                  <a16:creationId xmlns:a16="http://schemas.microsoft.com/office/drawing/2014/main" id="{77914003-B95F-D21A-E326-0D0FDC1C3075}"/>
                </a:ext>
              </a:extLst>
            </p:cNvPr>
            <p:cNvSpPr txBox="1"/>
            <p:nvPr/>
          </p:nvSpPr>
          <p:spPr>
            <a:xfrm>
              <a:off x="7429189" y="2283282"/>
              <a:ext cx="833883" cy="369332"/>
            </a:xfrm>
            <a:prstGeom prst="rect">
              <a:avLst/>
            </a:prstGeom>
            <a:noFill/>
          </p:spPr>
          <p:txBody>
            <a:bodyPr wrap="none" rtlCol="0">
              <a:spAutoFit/>
            </a:bodyPr>
            <a:lstStyle/>
            <a:p>
              <a:pPr algn="ctr"/>
              <a:r>
                <a:rPr kumimoji="1" lang="en-US" altLang="ja-JP"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a:t>
              </a:r>
              <a:r>
                <a:rPr kumimoji="1" lang="ja-JP" altLang="en-US" sz="12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grpSp>
      <p:pic>
        <p:nvPicPr>
          <p:cNvPr id="107" name="図 106">
            <a:extLst>
              <a:ext uri="{FF2B5EF4-FFF2-40B4-BE49-F238E27FC236}">
                <a16:creationId xmlns:a16="http://schemas.microsoft.com/office/drawing/2014/main" id="{32E44F2A-EFE8-1022-8F22-5B4ED491E16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976741" y="4076977"/>
            <a:ext cx="1977142" cy="956682"/>
          </a:xfrm>
          <a:prstGeom prst="rect">
            <a:avLst/>
          </a:prstGeom>
        </p:spPr>
      </p:pic>
      <p:grpSp>
        <p:nvGrpSpPr>
          <p:cNvPr id="80" name="グループ化 79">
            <a:extLst>
              <a:ext uri="{FF2B5EF4-FFF2-40B4-BE49-F238E27FC236}">
                <a16:creationId xmlns:a16="http://schemas.microsoft.com/office/drawing/2014/main" id="{0161D902-9F5A-C111-EE75-58A27596BE3E}"/>
              </a:ext>
            </a:extLst>
          </p:cNvPr>
          <p:cNvGrpSpPr/>
          <p:nvPr/>
        </p:nvGrpSpPr>
        <p:grpSpPr>
          <a:xfrm>
            <a:off x="5993287" y="5077578"/>
            <a:ext cx="830085" cy="458267"/>
            <a:chOff x="5979502" y="5100328"/>
            <a:chExt cx="830085" cy="458267"/>
          </a:xfrm>
        </p:grpSpPr>
        <p:grpSp>
          <p:nvGrpSpPr>
            <p:cNvPr id="53" name="グループ化 52">
              <a:extLst>
                <a:ext uri="{FF2B5EF4-FFF2-40B4-BE49-F238E27FC236}">
                  <a16:creationId xmlns:a16="http://schemas.microsoft.com/office/drawing/2014/main" id="{C1F12301-F639-4743-D088-D973B2F06A7B}"/>
                </a:ext>
              </a:extLst>
            </p:cNvPr>
            <p:cNvGrpSpPr/>
            <p:nvPr/>
          </p:nvGrpSpPr>
          <p:grpSpPr>
            <a:xfrm>
              <a:off x="5979502" y="5100328"/>
              <a:ext cx="830085" cy="458267"/>
              <a:chOff x="6018807" y="5232847"/>
              <a:chExt cx="615361" cy="339724"/>
            </a:xfrm>
          </p:grpSpPr>
          <p:pic>
            <p:nvPicPr>
              <p:cNvPr id="61" name="図 60">
                <a:extLst>
                  <a:ext uri="{FF2B5EF4-FFF2-40B4-BE49-F238E27FC236}">
                    <a16:creationId xmlns:a16="http://schemas.microsoft.com/office/drawing/2014/main" id="{92F27FD1-35AA-68C3-2478-63C779C2A74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018807" y="5232847"/>
                <a:ext cx="339723" cy="339724"/>
              </a:xfrm>
              <a:prstGeom prst="rect">
                <a:avLst/>
              </a:prstGeom>
            </p:spPr>
          </p:pic>
          <p:pic>
            <p:nvPicPr>
              <p:cNvPr id="62" name="図 61">
                <a:extLst>
                  <a:ext uri="{FF2B5EF4-FFF2-40B4-BE49-F238E27FC236}">
                    <a16:creationId xmlns:a16="http://schemas.microsoft.com/office/drawing/2014/main" id="{49F759C7-874B-67B8-A386-63940028FFE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141518" y="5232847"/>
                <a:ext cx="339723" cy="339724"/>
              </a:xfrm>
              <a:prstGeom prst="rect">
                <a:avLst/>
              </a:prstGeom>
            </p:spPr>
          </p:pic>
          <p:pic>
            <p:nvPicPr>
              <p:cNvPr id="63" name="図 62">
                <a:extLst>
                  <a:ext uri="{FF2B5EF4-FFF2-40B4-BE49-F238E27FC236}">
                    <a16:creationId xmlns:a16="http://schemas.microsoft.com/office/drawing/2014/main" id="{C941E79F-5119-0A05-0428-5039959196A4}"/>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6294445" y="5233431"/>
                <a:ext cx="339723" cy="338555"/>
              </a:xfrm>
              <a:prstGeom prst="rect">
                <a:avLst/>
              </a:prstGeom>
            </p:spPr>
          </p:pic>
        </p:grpSp>
        <p:sp>
          <p:nvSpPr>
            <p:cNvPr id="64" name="テキスト ボックス 63">
              <a:extLst>
                <a:ext uri="{FF2B5EF4-FFF2-40B4-BE49-F238E27FC236}">
                  <a16:creationId xmlns:a16="http://schemas.microsoft.com/office/drawing/2014/main" id="{6F0708A9-7018-4D30-9AE4-2CCBFE0408F3}"/>
                </a:ext>
              </a:extLst>
            </p:cNvPr>
            <p:cNvSpPr txBox="1"/>
            <p:nvPr/>
          </p:nvSpPr>
          <p:spPr>
            <a:xfrm>
              <a:off x="6063903" y="5126955"/>
              <a:ext cx="713657" cy="369332"/>
            </a:xfrm>
            <a:prstGeom prst="rect">
              <a:avLst/>
            </a:prstGeom>
            <a:noFill/>
          </p:spPr>
          <p:txBody>
            <a:bodyPr wrap="none" rtlCol="0">
              <a:spAutoFit/>
            </a:bodyPr>
            <a:lstStyle/>
            <a:p>
              <a:r>
                <a:rPr lang="en-US" altLang="ja-JP"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78</a:t>
              </a:r>
              <a:r>
                <a:rPr lang="ja-JP" altLang="en-US" sz="1400"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13080AEA-6A54-73D4-266F-A0B8702D1668}"/>
              </a:ext>
            </a:extLst>
          </p:cNvPr>
          <p:cNvGrpSpPr/>
          <p:nvPr/>
        </p:nvGrpSpPr>
        <p:grpSpPr>
          <a:xfrm>
            <a:off x="9148580" y="5100328"/>
            <a:ext cx="830085" cy="458267"/>
            <a:chOff x="9134795" y="5100328"/>
            <a:chExt cx="830085" cy="458267"/>
          </a:xfrm>
        </p:grpSpPr>
        <p:grpSp>
          <p:nvGrpSpPr>
            <p:cNvPr id="57" name="グループ化 56">
              <a:extLst>
                <a:ext uri="{FF2B5EF4-FFF2-40B4-BE49-F238E27FC236}">
                  <a16:creationId xmlns:a16="http://schemas.microsoft.com/office/drawing/2014/main" id="{E0E5BE71-B1A9-CCE0-8572-3D9F644CEEA4}"/>
                </a:ext>
              </a:extLst>
            </p:cNvPr>
            <p:cNvGrpSpPr/>
            <p:nvPr/>
          </p:nvGrpSpPr>
          <p:grpSpPr>
            <a:xfrm>
              <a:off x="9134795" y="5100328"/>
              <a:ext cx="830085" cy="458267"/>
              <a:chOff x="6018807" y="5232847"/>
              <a:chExt cx="615361" cy="339724"/>
            </a:xfrm>
          </p:grpSpPr>
          <p:pic>
            <p:nvPicPr>
              <p:cNvPr id="59" name="図 58">
                <a:extLst>
                  <a:ext uri="{FF2B5EF4-FFF2-40B4-BE49-F238E27FC236}">
                    <a16:creationId xmlns:a16="http://schemas.microsoft.com/office/drawing/2014/main" id="{FE9DFD4D-727C-A43F-8ADF-ADF9BDE9EF0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018807" y="5232847"/>
                <a:ext cx="339723" cy="339724"/>
              </a:xfrm>
              <a:prstGeom prst="rect">
                <a:avLst/>
              </a:prstGeom>
            </p:spPr>
          </p:pic>
          <p:pic>
            <p:nvPicPr>
              <p:cNvPr id="66" name="図 65">
                <a:extLst>
                  <a:ext uri="{FF2B5EF4-FFF2-40B4-BE49-F238E27FC236}">
                    <a16:creationId xmlns:a16="http://schemas.microsoft.com/office/drawing/2014/main" id="{D63935DE-61C1-65AB-763F-41FBB54676F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141518" y="5232847"/>
                <a:ext cx="339723" cy="339724"/>
              </a:xfrm>
              <a:prstGeom prst="rect">
                <a:avLst/>
              </a:prstGeom>
            </p:spPr>
          </p:pic>
          <p:pic>
            <p:nvPicPr>
              <p:cNvPr id="72" name="図 71">
                <a:extLst>
                  <a:ext uri="{FF2B5EF4-FFF2-40B4-BE49-F238E27FC236}">
                    <a16:creationId xmlns:a16="http://schemas.microsoft.com/office/drawing/2014/main" id="{1639A5AF-47A2-2082-BBB7-3CFCC48CA7D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6294445" y="5233431"/>
                <a:ext cx="339723" cy="338555"/>
              </a:xfrm>
              <a:prstGeom prst="rect">
                <a:avLst/>
              </a:prstGeom>
            </p:spPr>
          </p:pic>
        </p:grpSp>
        <p:sp>
          <p:nvSpPr>
            <p:cNvPr id="71" name="テキスト ボックス 70">
              <a:extLst>
                <a:ext uri="{FF2B5EF4-FFF2-40B4-BE49-F238E27FC236}">
                  <a16:creationId xmlns:a16="http://schemas.microsoft.com/office/drawing/2014/main" id="{5CAEA56B-0BD0-096B-7F33-2EA72530442A}"/>
                </a:ext>
              </a:extLst>
            </p:cNvPr>
            <p:cNvSpPr txBox="1"/>
            <p:nvPr/>
          </p:nvSpPr>
          <p:spPr>
            <a:xfrm>
              <a:off x="9225069" y="5126955"/>
              <a:ext cx="713657" cy="369332"/>
            </a:xfrm>
            <a:prstGeom prst="rect">
              <a:avLst/>
            </a:prstGeom>
            <a:noFill/>
          </p:spPr>
          <p:txBody>
            <a:bodyPr wrap="none" rtlCol="0">
              <a:spAutoFit/>
            </a:bodyPr>
            <a:lstStyle/>
            <a:p>
              <a:r>
                <a:rPr lang="en-US" altLang="ja-JP"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22</a:t>
              </a:r>
              <a:r>
                <a:rPr lang="ja-JP" altLang="en-US" sz="1400"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endParaRPr>
            </a:p>
          </p:txBody>
        </p:sp>
      </p:grpSp>
      <p:pic>
        <p:nvPicPr>
          <p:cNvPr id="106" name="図 105">
            <a:extLst>
              <a:ext uri="{FF2B5EF4-FFF2-40B4-BE49-F238E27FC236}">
                <a16:creationId xmlns:a16="http://schemas.microsoft.com/office/drawing/2014/main" id="{31FE7D4F-0525-3971-2A36-3E3D3F30BDF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0278330" y="2389027"/>
            <a:ext cx="1373964" cy="1336801"/>
          </a:xfrm>
          <a:prstGeom prst="rect">
            <a:avLst/>
          </a:prstGeom>
        </p:spPr>
      </p:pic>
    </p:spTree>
    <p:extLst>
      <p:ext uri="{BB962C8B-B14F-4D97-AF65-F5344CB8AC3E}">
        <p14:creationId xmlns:p14="http://schemas.microsoft.com/office/powerpoint/2010/main" val="2606230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500"/>
                                        <p:tgtEl>
                                          <p:spTgt spid="108"/>
                                        </p:tgtEl>
                                      </p:cBhvr>
                                    </p:animEffect>
                                  </p:childTnLst>
                                </p:cTn>
                              </p:par>
                              <p:par>
                                <p:cTn id="12" presetID="10" presetClass="entr" presetSubtype="0" fill="hold" nodeType="withEffect">
                                  <p:stCondLst>
                                    <p:cond delay="0"/>
                                  </p:stCondLst>
                                  <p:childTnLst>
                                    <p:set>
                                      <p:cBhvr>
                                        <p:cTn id="13" dur="1" fill="hold">
                                          <p:stCondLst>
                                            <p:cond delay="0"/>
                                          </p:stCondLst>
                                        </p:cTn>
                                        <p:tgtEl>
                                          <p:spTgt spid="123"/>
                                        </p:tgtEl>
                                        <p:attrNameLst>
                                          <p:attrName>style.visibility</p:attrName>
                                        </p:attrNameLst>
                                      </p:cBhvr>
                                      <p:to>
                                        <p:strVal val="visible"/>
                                      </p:to>
                                    </p:set>
                                    <p:animEffect transition="in" filter="fade">
                                      <p:cBhvr>
                                        <p:cTn id="14" dur="500"/>
                                        <p:tgtEl>
                                          <p:spTgt spid="123"/>
                                        </p:tgtEl>
                                      </p:cBhvr>
                                    </p:animEffect>
                                  </p:childTnLst>
                                </p:cTn>
                              </p:par>
                              <p:par>
                                <p:cTn id="15" presetID="10"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par>
                                <p:cTn id="18" presetID="10" presetClass="entr" presetSubtype="0" fill="hold" nodeType="with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500"/>
                                        <p:tgtEl>
                                          <p:spTgt spid="1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fade">
                                      <p:cBhvr>
                                        <p:cTn id="50" dur="500"/>
                                        <p:tgtEl>
                                          <p:spTgt spid="111"/>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06"/>
                                        </p:tgtEl>
                                        <p:attrNameLst>
                                          <p:attrName>style.visibility</p:attrName>
                                        </p:attrNameLst>
                                      </p:cBhvr>
                                      <p:to>
                                        <p:strVal val="visible"/>
                                      </p:to>
                                    </p:set>
                                    <p:animEffect transition="in" filter="fade">
                                      <p:cBhvr>
                                        <p:cTn id="54" dur="500"/>
                                        <p:tgtEl>
                                          <p:spTgt spid="10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up)">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2"/>
                                        </p:tgtEl>
                                        <p:attrNameLst>
                                          <p:attrName>style.visibility</p:attrName>
                                        </p:attrNameLst>
                                      </p:cBhvr>
                                      <p:to>
                                        <p:strVal val="visible"/>
                                      </p:to>
                                    </p:set>
                                    <p:animEffect transition="in" filter="fade">
                                      <p:cBhvr>
                                        <p:cTn id="68" dur="500"/>
                                        <p:tgtEl>
                                          <p:spTgt spid="112"/>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fade">
                                      <p:cBhvr>
                                        <p:cTn id="72" dur="500"/>
                                        <p:tgtEl>
                                          <p:spTgt spid="10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par>
                                <p:cTn id="78" presetID="10" presetClass="entr" presetSubtype="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fade">
                                      <p:cBhvr>
                                        <p:cTn id="80" dur="500"/>
                                        <p:tgtEl>
                                          <p:spTgt spid="76"/>
                                        </p:tgtEl>
                                      </p:cBhvr>
                                    </p:animEffect>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wipe(up)">
                                      <p:cBhvr>
                                        <p:cTn id="84" dur="500"/>
                                        <p:tgtEl>
                                          <p:spTgt spid="65"/>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up)">
                                      <p:cBhvr>
                                        <p:cTn id="87" dur="500"/>
                                        <p:tgtEl>
                                          <p:spTgt spid="5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21"/>
                                        </p:tgtEl>
                                        <p:attrNameLst>
                                          <p:attrName>style.visibility</p:attrName>
                                        </p:attrNameLst>
                                      </p:cBhvr>
                                      <p:to>
                                        <p:strVal val="visible"/>
                                      </p:to>
                                    </p:set>
                                    <p:animEffect transition="in" filter="fade">
                                      <p:cBhvr>
                                        <p:cTn id="92" dur="500"/>
                                        <p:tgtEl>
                                          <p:spTgt spid="121"/>
                                        </p:tgtEl>
                                      </p:cBhvr>
                                    </p:animEffect>
                                  </p:childTnLst>
                                </p:cTn>
                              </p:par>
                              <p:par>
                                <p:cTn id="93" presetID="10" presetClass="entr" presetSubtype="0"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animEffect transition="in" filter="fade">
                                      <p:cBhvr>
                                        <p:cTn id="95" dur="500"/>
                                        <p:tgtEl>
                                          <p:spTgt spid="1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4"/>
                                        </p:tgtEl>
                                        <p:attrNameLst>
                                          <p:attrName>style.visibility</p:attrName>
                                        </p:attrNameLst>
                                      </p:cBhvr>
                                      <p:to>
                                        <p:strVal val="visible"/>
                                      </p:to>
                                    </p:set>
                                    <p:animEffect transition="in" filter="fade">
                                      <p:cBhvr>
                                        <p:cTn id="9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animBg="1"/>
      <p:bldP spid="49" grpId="0" animBg="1"/>
      <p:bldP spid="58" grpId="0" animBg="1"/>
      <p:bldP spid="65" grpId="0" animBg="1"/>
      <p:bldP spid="104" grpId="0"/>
      <p:bldP spid="10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矢印: 上 13">
            <a:extLst>
              <a:ext uri="{FF2B5EF4-FFF2-40B4-BE49-F238E27FC236}">
                <a16:creationId xmlns:a16="http://schemas.microsoft.com/office/drawing/2014/main" id="{8BA36C79-29EC-21B3-53C3-7F5A2F8A6566}"/>
              </a:ext>
            </a:extLst>
          </p:cNvPr>
          <p:cNvSpPr/>
          <p:nvPr/>
        </p:nvSpPr>
        <p:spPr>
          <a:xfrm rot="10800000">
            <a:off x="2277300" y="4806481"/>
            <a:ext cx="411445" cy="568848"/>
          </a:xfrm>
          <a:prstGeom prst="upArrow">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51" name="矢印: 上 50">
            <a:extLst>
              <a:ext uri="{FF2B5EF4-FFF2-40B4-BE49-F238E27FC236}">
                <a16:creationId xmlns:a16="http://schemas.microsoft.com/office/drawing/2014/main" id="{671A0532-9A64-BCDB-EAC1-5712FA691BEB}"/>
              </a:ext>
            </a:extLst>
          </p:cNvPr>
          <p:cNvSpPr/>
          <p:nvPr/>
        </p:nvSpPr>
        <p:spPr>
          <a:xfrm rot="10800000">
            <a:off x="9879639" y="2922671"/>
            <a:ext cx="411445" cy="417815"/>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50" name="矢印: 上 49">
            <a:extLst>
              <a:ext uri="{FF2B5EF4-FFF2-40B4-BE49-F238E27FC236}">
                <a16:creationId xmlns:a16="http://schemas.microsoft.com/office/drawing/2014/main" id="{50DED87E-70B1-F1B4-92F8-5DFBFC4DED66}"/>
              </a:ext>
            </a:extLst>
          </p:cNvPr>
          <p:cNvSpPr/>
          <p:nvPr/>
        </p:nvSpPr>
        <p:spPr>
          <a:xfrm rot="10800000">
            <a:off x="5890278" y="2922670"/>
            <a:ext cx="411445" cy="417815"/>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49" name="矢印: 上 48">
            <a:extLst>
              <a:ext uri="{FF2B5EF4-FFF2-40B4-BE49-F238E27FC236}">
                <a16:creationId xmlns:a16="http://schemas.microsoft.com/office/drawing/2014/main" id="{945DCFA5-B87F-5C00-34A3-AAF782C2EDDD}"/>
              </a:ext>
            </a:extLst>
          </p:cNvPr>
          <p:cNvSpPr/>
          <p:nvPr/>
        </p:nvSpPr>
        <p:spPr>
          <a:xfrm rot="10800000">
            <a:off x="1900915" y="2922670"/>
            <a:ext cx="411445" cy="417815"/>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grpSp>
        <p:nvGrpSpPr>
          <p:cNvPr id="66" name="グループ化 65">
            <a:extLst>
              <a:ext uri="{FF2B5EF4-FFF2-40B4-BE49-F238E27FC236}">
                <a16:creationId xmlns:a16="http://schemas.microsoft.com/office/drawing/2014/main" id="{B5D94A16-A8D6-9632-7BE4-D216698A237B}"/>
              </a:ext>
            </a:extLst>
          </p:cNvPr>
          <p:cNvGrpSpPr/>
          <p:nvPr/>
        </p:nvGrpSpPr>
        <p:grpSpPr>
          <a:xfrm>
            <a:off x="477131" y="1482670"/>
            <a:ext cx="3259016" cy="1440000"/>
            <a:chOff x="477131" y="1482670"/>
            <a:chExt cx="3259016" cy="1440000"/>
          </a:xfrm>
        </p:grpSpPr>
        <p:pic>
          <p:nvPicPr>
            <p:cNvPr id="13" name="図 12">
              <a:extLst>
                <a:ext uri="{FF2B5EF4-FFF2-40B4-BE49-F238E27FC236}">
                  <a16:creationId xmlns:a16="http://schemas.microsoft.com/office/drawing/2014/main" id="{9F1D28DE-0271-C95D-A32E-4BFA753699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94199" y="1945985"/>
              <a:ext cx="1541946" cy="976685"/>
            </a:xfrm>
            <a:prstGeom prst="rect">
              <a:avLst/>
            </a:prstGeom>
          </p:spPr>
        </p:pic>
        <p:sp>
          <p:nvSpPr>
            <p:cNvPr id="30" name="正方形/長方形 29">
              <a:extLst>
                <a:ext uri="{FF2B5EF4-FFF2-40B4-BE49-F238E27FC236}">
                  <a16:creationId xmlns:a16="http://schemas.microsoft.com/office/drawing/2014/main" id="{544F91B3-0170-8C97-9326-83E15E4D84F4}"/>
                </a:ext>
              </a:extLst>
            </p:cNvPr>
            <p:cNvSpPr/>
            <p:nvPr/>
          </p:nvSpPr>
          <p:spPr bwMode="auto">
            <a:xfrm>
              <a:off x="477132" y="1482670"/>
              <a:ext cx="3259015"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 name="正方形/長方形 11">
              <a:extLst>
                <a:ext uri="{FF2B5EF4-FFF2-40B4-BE49-F238E27FC236}">
                  <a16:creationId xmlns:a16="http://schemas.microsoft.com/office/drawing/2014/main" id="{950EA3FF-EE5D-D3EB-99FF-FCAF12CC5575}"/>
                </a:ext>
              </a:extLst>
            </p:cNvPr>
            <p:cNvSpPr/>
            <p:nvPr/>
          </p:nvSpPr>
          <p:spPr bwMode="auto">
            <a:xfrm>
              <a:off x="477131" y="1482670"/>
              <a:ext cx="3259015" cy="38853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0" rIns="91440" bIns="360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spc="100" dirty="0">
                  <a:solidFill>
                    <a:schemeClr val="bg1"/>
                  </a:solidFill>
                  <a:latin typeface="BIZ UDPゴシック" panose="020B0400000000000000" pitchFamily="50" charset="-128"/>
                  <a:ea typeface="BIZ UDPゴシック" panose="020B0400000000000000" pitchFamily="50" charset="-128"/>
                </a:rPr>
                <a:t>商品を買った場合</a:t>
              </a:r>
            </a:p>
          </p:txBody>
        </p:sp>
        <p:sp>
          <p:nvSpPr>
            <p:cNvPr id="39" name="テキスト ボックス 38">
              <a:extLst>
                <a:ext uri="{FF2B5EF4-FFF2-40B4-BE49-F238E27FC236}">
                  <a16:creationId xmlns:a16="http://schemas.microsoft.com/office/drawing/2014/main" id="{BCC51584-E455-FF89-2FC3-9F0677A5B9B3}"/>
                </a:ext>
              </a:extLst>
            </p:cNvPr>
            <p:cNvSpPr txBox="1"/>
            <p:nvPr/>
          </p:nvSpPr>
          <p:spPr>
            <a:xfrm>
              <a:off x="519172" y="1875413"/>
              <a:ext cx="1930337" cy="1023357"/>
            </a:xfrm>
            <a:prstGeom prst="rect">
              <a:avLst/>
            </a:prstGeom>
            <a:noFill/>
          </p:spPr>
          <p:txBody>
            <a:bodyPr wrap="none" rtlCol="0">
              <a:spAutoFit/>
            </a:bodyPr>
            <a:lstStyle/>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お店で商品を買います。</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商品代 </a:t>
              </a:r>
              <a:r>
                <a:rPr lang="en-US" altLang="ja-JP" sz="1200" spc="100" dirty="0">
                  <a:latin typeface="BIZ UDPゴシック" panose="020B0400000000000000" pitchFamily="50" charset="-128"/>
                  <a:ea typeface="BIZ UDPゴシック" panose="020B0400000000000000" pitchFamily="50" charset="-128"/>
                </a:rPr>
                <a:t>1,000</a:t>
              </a:r>
              <a:r>
                <a:rPr lang="ja-JP" altLang="en-US" sz="1200" spc="100" dirty="0">
                  <a:latin typeface="BIZ UDPゴシック" panose="020B0400000000000000" pitchFamily="50" charset="-128"/>
                  <a:ea typeface="BIZ UDPゴシック" panose="020B0400000000000000" pitchFamily="50" charset="-128"/>
                </a:rPr>
                <a:t>円と、</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消費税</a:t>
              </a:r>
              <a:r>
                <a:rPr lang="en-US" altLang="ja-JP" sz="1200" spc="100" dirty="0">
                  <a:latin typeface="BIZ UDPゴシック" panose="020B0400000000000000" pitchFamily="50" charset="-128"/>
                  <a:ea typeface="BIZ UDPゴシック" panose="020B0400000000000000" pitchFamily="50" charset="-128"/>
                </a:rPr>
                <a:t>100</a:t>
              </a:r>
              <a:r>
                <a:rPr lang="ja-JP" altLang="en-US" sz="1200" spc="100" dirty="0">
                  <a:latin typeface="BIZ UDPゴシック" panose="020B0400000000000000" pitchFamily="50" charset="-128"/>
                  <a:ea typeface="BIZ UDPゴシック" panose="020B0400000000000000" pitchFamily="50" charset="-128"/>
                </a:rPr>
                <a:t>円を</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支払います。</a:t>
              </a:r>
              <a:endParaRPr lang="en-US" altLang="ja-JP" sz="1200" spc="100"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22ECDB64-25E8-3269-60AB-9285DE121329}"/>
                </a:ext>
              </a:extLst>
            </p:cNvPr>
            <p:cNvSpPr txBox="1"/>
            <p:nvPr/>
          </p:nvSpPr>
          <p:spPr>
            <a:xfrm>
              <a:off x="570430" y="2569877"/>
              <a:ext cx="401072"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しはら</a:t>
              </a:r>
            </a:p>
          </p:txBody>
        </p:sp>
      </p:grpSp>
      <p:grpSp>
        <p:nvGrpSpPr>
          <p:cNvPr id="67" name="グループ化 66">
            <a:extLst>
              <a:ext uri="{FF2B5EF4-FFF2-40B4-BE49-F238E27FC236}">
                <a16:creationId xmlns:a16="http://schemas.microsoft.com/office/drawing/2014/main" id="{59BC67CF-2C3C-C5F8-3D0A-4A51EDFF8471}"/>
              </a:ext>
            </a:extLst>
          </p:cNvPr>
          <p:cNvGrpSpPr/>
          <p:nvPr/>
        </p:nvGrpSpPr>
        <p:grpSpPr>
          <a:xfrm>
            <a:off x="4466493" y="1482670"/>
            <a:ext cx="3259015" cy="1440000"/>
            <a:chOff x="4466493" y="1482670"/>
            <a:chExt cx="3259015" cy="1440000"/>
          </a:xfrm>
        </p:grpSpPr>
        <p:pic>
          <p:nvPicPr>
            <p:cNvPr id="40" name="図 39">
              <a:extLst>
                <a:ext uri="{FF2B5EF4-FFF2-40B4-BE49-F238E27FC236}">
                  <a16:creationId xmlns:a16="http://schemas.microsoft.com/office/drawing/2014/main" id="{48D926B5-1A0D-8D43-607C-9D815EEE5A0B}"/>
                </a:ext>
              </a:extLst>
            </p:cNvPr>
            <p:cNvPicPr>
              <a:picLocks noChangeAspect="1"/>
            </p:cNvPicPr>
            <p:nvPr/>
          </p:nvPicPr>
          <p:blipFill>
            <a:blip r:embed="rId4"/>
            <a:srcRect b="3902"/>
            <a:stretch>
              <a:fillRect/>
            </a:stretch>
          </p:blipFill>
          <p:spPr>
            <a:xfrm>
              <a:off x="6477559" y="1879040"/>
              <a:ext cx="1247949" cy="1043630"/>
            </a:xfrm>
            <a:prstGeom prst="rect">
              <a:avLst/>
            </a:prstGeom>
          </p:spPr>
        </p:pic>
        <p:sp>
          <p:nvSpPr>
            <p:cNvPr id="31" name="正方形/長方形 30">
              <a:extLst>
                <a:ext uri="{FF2B5EF4-FFF2-40B4-BE49-F238E27FC236}">
                  <a16:creationId xmlns:a16="http://schemas.microsoft.com/office/drawing/2014/main" id="{1872F865-8E77-6FE0-A2F3-C1340B1E72C9}"/>
                </a:ext>
              </a:extLst>
            </p:cNvPr>
            <p:cNvSpPr/>
            <p:nvPr/>
          </p:nvSpPr>
          <p:spPr bwMode="auto">
            <a:xfrm>
              <a:off x="4466493" y="1482670"/>
              <a:ext cx="3259015"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41" name="正方形/長方形 40">
              <a:extLst>
                <a:ext uri="{FF2B5EF4-FFF2-40B4-BE49-F238E27FC236}">
                  <a16:creationId xmlns:a16="http://schemas.microsoft.com/office/drawing/2014/main" id="{1D12FF76-F4C6-B8C0-E5C0-46F743CB120B}"/>
                </a:ext>
              </a:extLst>
            </p:cNvPr>
            <p:cNvSpPr/>
            <p:nvPr/>
          </p:nvSpPr>
          <p:spPr bwMode="auto">
            <a:xfrm>
              <a:off x="4466493" y="1482670"/>
              <a:ext cx="3259015" cy="38853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0" rIns="91440" bIns="360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spc="100" dirty="0">
                  <a:solidFill>
                    <a:schemeClr val="bg1"/>
                  </a:solidFill>
                  <a:latin typeface="BIZ UDPゴシック" panose="020B0400000000000000" pitchFamily="50" charset="-128"/>
                  <a:ea typeface="BIZ UDPゴシック" panose="020B0400000000000000" pitchFamily="50" charset="-128"/>
                </a:rPr>
                <a:t>自分で商売をしている場合</a:t>
              </a:r>
            </a:p>
          </p:txBody>
        </p:sp>
        <p:sp>
          <p:nvSpPr>
            <p:cNvPr id="42" name="テキスト ボックス 41">
              <a:extLst>
                <a:ext uri="{FF2B5EF4-FFF2-40B4-BE49-F238E27FC236}">
                  <a16:creationId xmlns:a16="http://schemas.microsoft.com/office/drawing/2014/main" id="{21D5A054-AB20-D06F-B498-83ADF60D3F7A}"/>
                </a:ext>
              </a:extLst>
            </p:cNvPr>
            <p:cNvSpPr txBox="1"/>
            <p:nvPr/>
          </p:nvSpPr>
          <p:spPr>
            <a:xfrm>
              <a:off x="4508533" y="1875413"/>
              <a:ext cx="2376824" cy="1023357"/>
            </a:xfrm>
            <a:prstGeom prst="rect">
              <a:avLst/>
            </a:prstGeom>
            <a:noFill/>
          </p:spPr>
          <p:txBody>
            <a:bodyPr wrap="square" rtlCol="0">
              <a:spAutoFit/>
            </a:bodyPr>
            <a:lstStyle/>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ＹｏｕＴｕｂｅｒや大工さんなど</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自分で商売をしている方</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（個人事業主）は自分で</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税金を納めています。</a:t>
              </a:r>
              <a:endParaRPr lang="en-US" altLang="ja-JP" sz="1200" spc="100"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AF298AA4-DDA7-FBD7-4DDA-9172351D4877}"/>
                </a:ext>
              </a:extLst>
            </p:cNvPr>
            <p:cNvSpPr txBox="1"/>
            <p:nvPr/>
          </p:nvSpPr>
          <p:spPr>
            <a:xfrm>
              <a:off x="5009719" y="2569877"/>
              <a:ext cx="335349"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おさ</a:t>
              </a:r>
            </a:p>
          </p:txBody>
        </p:sp>
      </p:grpSp>
      <p:grpSp>
        <p:nvGrpSpPr>
          <p:cNvPr id="68" name="グループ化 67">
            <a:extLst>
              <a:ext uri="{FF2B5EF4-FFF2-40B4-BE49-F238E27FC236}">
                <a16:creationId xmlns:a16="http://schemas.microsoft.com/office/drawing/2014/main" id="{088AD838-E865-FD20-29D7-D3851F222834}"/>
              </a:ext>
            </a:extLst>
          </p:cNvPr>
          <p:cNvGrpSpPr/>
          <p:nvPr/>
        </p:nvGrpSpPr>
        <p:grpSpPr>
          <a:xfrm>
            <a:off x="8455854" y="1482670"/>
            <a:ext cx="3259015" cy="1440000"/>
            <a:chOff x="8455854" y="1482670"/>
            <a:chExt cx="3259015" cy="1440000"/>
          </a:xfrm>
        </p:grpSpPr>
        <p:sp>
          <p:nvSpPr>
            <p:cNvPr id="43" name="正方形/長方形 42">
              <a:extLst>
                <a:ext uri="{FF2B5EF4-FFF2-40B4-BE49-F238E27FC236}">
                  <a16:creationId xmlns:a16="http://schemas.microsoft.com/office/drawing/2014/main" id="{5A665D63-9794-44F0-8758-FDD04F74216D}"/>
                </a:ext>
              </a:extLst>
            </p:cNvPr>
            <p:cNvSpPr/>
            <p:nvPr/>
          </p:nvSpPr>
          <p:spPr bwMode="auto">
            <a:xfrm>
              <a:off x="8455854" y="1482670"/>
              <a:ext cx="3259015" cy="38853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0" rIns="91440" bIns="360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spc="100" dirty="0">
                  <a:solidFill>
                    <a:schemeClr val="bg1"/>
                  </a:solidFill>
                  <a:latin typeface="BIZ UDPゴシック" panose="020B0400000000000000" pitchFamily="50" charset="-128"/>
                  <a:ea typeface="BIZ UDPゴシック" panose="020B0400000000000000" pitchFamily="50" charset="-128"/>
                </a:rPr>
                <a:t>会社などに勤めている場合</a:t>
              </a:r>
            </a:p>
          </p:txBody>
        </p:sp>
        <p:pic>
          <p:nvPicPr>
            <p:cNvPr id="44" name="図 43" descr="男性の顔の絵&#10;&#10;低い精度で自動的に生成された説明">
              <a:extLst>
                <a:ext uri="{FF2B5EF4-FFF2-40B4-BE49-F238E27FC236}">
                  <a16:creationId xmlns:a16="http://schemas.microsoft.com/office/drawing/2014/main" id="{6B4082C6-FB84-D4A4-7BB5-0C520E22B4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3671" y="1879040"/>
              <a:ext cx="805399" cy="1043630"/>
            </a:xfrm>
            <a:prstGeom prst="rect">
              <a:avLst/>
            </a:prstGeom>
          </p:spPr>
        </p:pic>
        <p:sp>
          <p:nvSpPr>
            <p:cNvPr id="32" name="正方形/長方形 31">
              <a:extLst>
                <a:ext uri="{FF2B5EF4-FFF2-40B4-BE49-F238E27FC236}">
                  <a16:creationId xmlns:a16="http://schemas.microsoft.com/office/drawing/2014/main" id="{18368521-FD72-8588-16C4-A64CE528966B}"/>
                </a:ext>
              </a:extLst>
            </p:cNvPr>
            <p:cNvSpPr/>
            <p:nvPr/>
          </p:nvSpPr>
          <p:spPr bwMode="auto">
            <a:xfrm>
              <a:off x="8455854" y="1482670"/>
              <a:ext cx="3259015"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45" name="テキスト ボックス 44">
              <a:extLst>
                <a:ext uri="{FF2B5EF4-FFF2-40B4-BE49-F238E27FC236}">
                  <a16:creationId xmlns:a16="http://schemas.microsoft.com/office/drawing/2014/main" id="{52317218-D5F3-F1FB-4654-5DCE59CCD471}"/>
                </a:ext>
              </a:extLst>
            </p:cNvPr>
            <p:cNvSpPr txBox="1"/>
            <p:nvPr/>
          </p:nvSpPr>
          <p:spPr>
            <a:xfrm>
              <a:off x="8723561" y="1875413"/>
              <a:ext cx="2548479" cy="1023357"/>
            </a:xfrm>
            <a:prstGeom prst="rect">
              <a:avLst/>
            </a:prstGeom>
            <a:noFill/>
          </p:spPr>
          <p:txBody>
            <a:bodyPr wrap="square" rtlCol="0">
              <a:spAutoFit/>
            </a:bodyPr>
            <a:lstStyle/>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会社員は、毎月会社から</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払われる給料の中から、</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税金</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所得税・住民税</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が</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差し引かれています。</a:t>
              </a:r>
            </a:p>
          </p:txBody>
        </p:sp>
        <p:sp>
          <p:nvSpPr>
            <p:cNvPr id="48" name="テキスト ボックス 47">
              <a:extLst>
                <a:ext uri="{FF2B5EF4-FFF2-40B4-BE49-F238E27FC236}">
                  <a16:creationId xmlns:a16="http://schemas.microsoft.com/office/drawing/2014/main" id="{1B939E2E-7B20-A140-09F2-32B9850F28F5}"/>
                </a:ext>
              </a:extLst>
            </p:cNvPr>
            <p:cNvSpPr txBox="1"/>
            <p:nvPr/>
          </p:nvSpPr>
          <p:spPr>
            <a:xfrm>
              <a:off x="8724953" y="2073008"/>
              <a:ext cx="333746"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はら</a:t>
              </a:r>
            </a:p>
          </p:txBody>
        </p:sp>
      </p:grpSp>
      <p:grpSp>
        <p:nvGrpSpPr>
          <p:cNvPr id="72" name="グループ化 71">
            <a:extLst>
              <a:ext uri="{FF2B5EF4-FFF2-40B4-BE49-F238E27FC236}">
                <a16:creationId xmlns:a16="http://schemas.microsoft.com/office/drawing/2014/main" id="{24ED62E4-8224-3E83-F9AA-4E3284CF460D}"/>
              </a:ext>
            </a:extLst>
          </p:cNvPr>
          <p:cNvGrpSpPr/>
          <p:nvPr/>
        </p:nvGrpSpPr>
        <p:grpSpPr>
          <a:xfrm>
            <a:off x="6338862" y="5408987"/>
            <a:ext cx="4111448" cy="1275408"/>
            <a:chOff x="6338862" y="5408987"/>
            <a:chExt cx="4111448" cy="1275408"/>
          </a:xfrm>
        </p:grpSpPr>
        <p:sp>
          <p:nvSpPr>
            <p:cNvPr id="20" name="正方形/長方形 19">
              <a:extLst>
                <a:ext uri="{FF2B5EF4-FFF2-40B4-BE49-F238E27FC236}">
                  <a16:creationId xmlns:a16="http://schemas.microsoft.com/office/drawing/2014/main" id="{8ADDC1B4-1256-75CA-4B2D-BCA68F190791}"/>
                </a:ext>
              </a:extLst>
            </p:cNvPr>
            <p:cNvSpPr/>
            <p:nvPr/>
          </p:nvSpPr>
          <p:spPr bwMode="auto">
            <a:xfrm>
              <a:off x="6338862" y="5420243"/>
              <a:ext cx="3913935" cy="1251799"/>
            </a:xfrm>
            <a:prstGeom prst="rect">
              <a:avLst/>
            </a:prstGeom>
            <a:solidFill>
              <a:schemeClr val="bg1"/>
            </a:solidFill>
            <a:ln w="22225">
              <a:solidFill>
                <a:srgbClr val="0C9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1" name="正方形/長方形 20">
              <a:extLst>
                <a:ext uri="{FF2B5EF4-FFF2-40B4-BE49-F238E27FC236}">
                  <a16:creationId xmlns:a16="http://schemas.microsoft.com/office/drawing/2014/main" id="{07F4654F-84E6-EF52-778B-96F7D84C2A7C}"/>
                </a:ext>
              </a:extLst>
            </p:cNvPr>
            <p:cNvSpPr/>
            <p:nvPr/>
          </p:nvSpPr>
          <p:spPr bwMode="auto">
            <a:xfrm>
              <a:off x="6681181" y="5408987"/>
              <a:ext cx="1487626" cy="807361"/>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0C98C4"/>
                  </a:solidFill>
                  <a:latin typeface="BIZ UDPゴシック" panose="020B0400000000000000" pitchFamily="50" charset="-128"/>
                  <a:ea typeface="BIZ UDPゴシック" panose="020B0400000000000000" pitchFamily="50" charset="-128"/>
                </a:rPr>
                <a:t>都道府県</a:t>
              </a:r>
            </a:p>
            <a:p>
              <a:pPr marL="0" marR="0" indent="0" algn="ctr" defTabSz="914400" latinLnBrk="0">
                <a:lnSpc>
                  <a:spcPct val="100000"/>
                </a:lnSpc>
                <a:buClrTx/>
                <a:buSzTx/>
                <a:buFontTx/>
                <a:buNone/>
                <a:tabLst/>
              </a:pPr>
              <a:r>
                <a:rPr lang="ja-JP" altLang="en-US" dirty="0">
                  <a:solidFill>
                    <a:srgbClr val="0C98C4"/>
                  </a:solidFill>
                  <a:latin typeface="BIZ UDPゴシック" panose="020B0400000000000000" pitchFamily="50" charset="-128"/>
                  <a:ea typeface="BIZ UDPゴシック" panose="020B0400000000000000" pitchFamily="50" charset="-128"/>
                </a:rPr>
                <a:t>市町村</a:t>
              </a:r>
            </a:p>
          </p:txBody>
        </p:sp>
        <p:sp>
          <p:nvSpPr>
            <p:cNvPr id="22" name="正方形/長方形 21">
              <a:extLst>
                <a:ext uri="{FF2B5EF4-FFF2-40B4-BE49-F238E27FC236}">
                  <a16:creationId xmlns:a16="http://schemas.microsoft.com/office/drawing/2014/main" id="{DF40DB9A-AFB8-95F2-B0F7-7E6C71539D73}"/>
                </a:ext>
              </a:extLst>
            </p:cNvPr>
            <p:cNvSpPr/>
            <p:nvPr/>
          </p:nvSpPr>
          <p:spPr bwMode="auto">
            <a:xfrm>
              <a:off x="6627107" y="6305876"/>
              <a:ext cx="1595774"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BIZ UDPゴシック" panose="020B0400000000000000" pitchFamily="50" charset="-128"/>
                  <a:ea typeface="BIZ UDPゴシック" panose="020B0400000000000000" pitchFamily="50" charset="-128"/>
                </a:rPr>
                <a:t>（地方公共団体）</a:t>
              </a:r>
            </a:p>
          </p:txBody>
        </p:sp>
        <p:pic>
          <p:nvPicPr>
            <p:cNvPr id="24" name="グラフィックス 23">
              <a:extLst>
                <a:ext uri="{FF2B5EF4-FFF2-40B4-BE49-F238E27FC236}">
                  <a16:creationId xmlns:a16="http://schemas.microsoft.com/office/drawing/2014/main" id="{13C91499-7EDE-DBE0-EC08-08A21B4CF8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13774" y="5502815"/>
              <a:ext cx="222440" cy="1301253"/>
            </a:xfrm>
            <a:prstGeom prst="rect">
              <a:avLst/>
            </a:prstGeom>
          </p:spPr>
        </p:pic>
        <p:pic>
          <p:nvPicPr>
            <p:cNvPr id="25" name="図 24">
              <a:extLst>
                <a:ext uri="{FF2B5EF4-FFF2-40B4-BE49-F238E27FC236}">
                  <a16:creationId xmlns:a16="http://schemas.microsoft.com/office/drawing/2014/main" id="{1F8C7E50-83B5-2A55-480A-6471A2C238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408118" y="5629990"/>
              <a:ext cx="2042192" cy="1054405"/>
            </a:xfrm>
            <a:prstGeom prst="rect">
              <a:avLst/>
            </a:prstGeom>
          </p:spPr>
        </p:pic>
      </p:grpSp>
      <p:sp>
        <p:nvSpPr>
          <p:cNvPr id="27" name="フリーフォーム: 図形 26">
            <a:extLst>
              <a:ext uri="{FF2B5EF4-FFF2-40B4-BE49-F238E27FC236}">
                <a16:creationId xmlns:a16="http://schemas.microsoft.com/office/drawing/2014/main" id="{468DDC4E-6224-C668-387F-C7B477F3B736}"/>
              </a:ext>
            </a:extLst>
          </p:cNvPr>
          <p:cNvSpPr/>
          <p:nvPr/>
        </p:nvSpPr>
        <p:spPr>
          <a:xfrm flipH="1">
            <a:off x="4466493" y="4798435"/>
            <a:ext cx="4960946" cy="573494"/>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28" name="正方形/長方形 27">
            <a:extLst>
              <a:ext uri="{FF2B5EF4-FFF2-40B4-BE49-F238E27FC236}">
                <a16:creationId xmlns:a16="http://schemas.microsoft.com/office/drawing/2014/main" id="{AEFEC25C-1725-3682-3E36-AFE270216AD0}"/>
              </a:ext>
            </a:extLst>
          </p:cNvPr>
          <p:cNvSpPr/>
          <p:nvPr/>
        </p:nvSpPr>
        <p:spPr bwMode="auto">
          <a:xfrm>
            <a:off x="1092218" y="4900254"/>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BIZ UDPゴシック" panose="020B0400000000000000" pitchFamily="50" charset="-128"/>
                <a:ea typeface="BIZ UDPゴシック" panose="020B0400000000000000" pitchFamily="50" charset="-128"/>
              </a:rPr>
              <a:t>消費税</a:t>
            </a:r>
          </a:p>
        </p:txBody>
      </p:sp>
      <p:sp>
        <p:nvSpPr>
          <p:cNvPr id="33" name="正方形/長方形 32">
            <a:extLst>
              <a:ext uri="{FF2B5EF4-FFF2-40B4-BE49-F238E27FC236}">
                <a16:creationId xmlns:a16="http://schemas.microsoft.com/office/drawing/2014/main" id="{F3EF6EEE-04D7-DC8C-C2FB-CFF9B9A12E91}"/>
              </a:ext>
            </a:extLst>
          </p:cNvPr>
          <p:cNvSpPr/>
          <p:nvPr/>
        </p:nvSpPr>
        <p:spPr bwMode="auto">
          <a:xfrm>
            <a:off x="3398004" y="4900254"/>
            <a:ext cx="129683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BIZ UDPゴシック" panose="020B0400000000000000" pitchFamily="50" charset="-128"/>
                <a:ea typeface="BIZ UDPゴシック" panose="020B0400000000000000" pitchFamily="50" charset="-128"/>
              </a:rPr>
              <a:t>所得税</a:t>
            </a:r>
          </a:p>
        </p:txBody>
      </p:sp>
      <p:sp>
        <p:nvSpPr>
          <p:cNvPr id="34" name="正方形/長方形 33">
            <a:extLst>
              <a:ext uri="{FF2B5EF4-FFF2-40B4-BE49-F238E27FC236}">
                <a16:creationId xmlns:a16="http://schemas.microsoft.com/office/drawing/2014/main" id="{CD25B8B1-1824-C394-2DB3-E49720FA3FDF}"/>
              </a:ext>
            </a:extLst>
          </p:cNvPr>
          <p:cNvSpPr/>
          <p:nvPr/>
        </p:nvSpPr>
        <p:spPr bwMode="auto">
          <a:xfrm>
            <a:off x="9199092" y="4900254"/>
            <a:ext cx="129683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BIZ UDPゴシック" panose="020B0400000000000000" pitchFamily="50" charset="-128"/>
                <a:ea typeface="BIZ UDPゴシック" panose="020B0400000000000000" pitchFamily="50" charset="-128"/>
              </a:rPr>
              <a:t>住民税</a:t>
            </a:r>
          </a:p>
        </p:txBody>
      </p:sp>
      <p:grpSp>
        <p:nvGrpSpPr>
          <p:cNvPr id="69" name="グループ化 68">
            <a:extLst>
              <a:ext uri="{FF2B5EF4-FFF2-40B4-BE49-F238E27FC236}">
                <a16:creationId xmlns:a16="http://schemas.microsoft.com/office/drawing/2014/main" id="{611D3D5D-6085-D5E4-05F2-7DCE11EBF346}"/>
              </a:ext>
            </a:extLst>
          </p:cNvPr>
          <p:cNvGrpSpPr/>
          <p:nvPr/>
        </p:nvGrpSpPr>
        <p:grpSpPr>
          <a:xfrm>
            <a:off x="485287" y="3357357"/>
            <a:ext cx="3473282" cy="1455109"/>
            <a:chOff x="485287" y="3357357"/>
            <a:chExt cx="3473282" cy="1455109"/>
          </a:xfrm>
        </p:grpSpPr>
        <p:sp>
          <p:nvSpPr>
            <p:cNvPr id="15" name="正方形/長方形 14">
              <a:extLst>
                <a:ext uri="{FF2B5EF4-FFF2-40B4-BE49-F238E27FC236}">
                  <a16:creationId xmlns:a16="http://schemas.microsoft.com/office/drawing/2014/main" id="{1702C37E-D68B-6FFD-9047-3C21631966E0}"/>
                </a:ext>
              </a:extLst>
            </p:cNvPr>
            <p:cNvSpPr/>
            <p:nvPr/>
          </p:nvSpPr>
          <p:spPr bwMode="auto">
            <a:xfrm>
              <a:off x="485287" y="3357357"/>
              <a:ext cx="3259015" cy="1440000"/>
            </a:xfrm>
            <a:prstGeom prst="rect">
              <a:avLst/>
            </a:prstGeom>
            <a:solidFill>
              <a:schemeClr val="bg1"/>
            </a:solidFill>
            <a:ln w="222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2" name="四角形: 角を丸くする 51">
              <a:extLst>
                <a:ext uri="{FF2B5EF4-FFF2-40B4-BE49-F238E27FC236}">
                  <a16:creationId xmlns:a16="http://schemas.microsoft.com/office/drawing/2014/main" id="{53C82355-FD43-33C2-683B-31A144B51B82}"/>
                </a:ext>
              </a:extLst>
            </p:cNvPr>
            <p:cNvSpPr/>
            <p:nvPr/>
          </p:nvSpPr>
          <p:spPr bwMode="auto">
            <a:xfrm>
              <a:off x="609982" y="3460254"/>
              <a:ext cx="1301536" cy="345618"/>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0" rIns="91440" bIns="252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spc="100" dirty="0">
                  <a:solidFill>
                    <a:schemeClr val="bg1"/>
                  </a:solidFill>
                  <a:latin typeface="BIZ UDPゴシック" panose="020B0400000000000000" pitchFamily="50" charset="-128"/>
                  <a:ea typeface="BIZ UDPゴシック" panose="020B0400000000000000" pitchFamily="50" charset="-128"/>
                </a:rPr>
                <a:t>お店</a:t>
              </a:r>
            </a:p>
          </p:txBody>
        </p:sp>
        <p:sp>
          <p:nvSpPr>
            <p:cNvPr id="53" name="テキスト ボックス 52">
              <a:extLst>
                <a:ext uri="{FF2B5EF4-FFF2-40B4-BE49-F238E27FC236}">
                  <a16:creationId xmlns:a16="http://schemas.microsoft.com/office/drawing/2014/main" id="{CB84DF5D-9680-6314-33A0-0558E038BD08}"/>
                </a:ext>
              </a:extLst>
            </p:cNvPr>
            <p:cNvSpPr txBox="1"/>
            <p:nvPr/>
          </p:nvSpPr>
          <p:spPr>
            <a:xfrm>
              <a:off x="558115" y="3888460"/>
              <a:ext cx="1744916" cy="774571"/>
            </a:xfrm>
            <a:prstGeom prst="rect">
              <a:avLst/>
            </a:prstGeom>
            <a:noFill/>
          </p:spPr>
          <p:txBody>
            <a:bodyPr wrap="square" rtlCol="0">
              <a:spAutoFit/>
            </a:bodyPr>
            <a:lstStyle/>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お店は、預かった</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消費税をまとめて</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納めます。</a:t>
              </a:r>
            </a:p>
          </p:txBody>
        </p:sp>
        <p:pic>
          <p:nvPicPr>
            <p:cNvPr id="54" name="図 53" descr="図形, カレンダー&#10;&#10;自動的に生成された説明">
              <a:extLst>
                <a:ext uri="{FF2B5EF4-FFF2-40B4-BE49-F238E27FC236}">
                  <a16:creationId xmlns:a16="http://schemas.microsoft.com/office/drawing/2014/main" id="{4267AB6B-085F-DA6A-7876-2DE865CD3B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6860" y="3841988"/>
              <a:ext cx="1501709" cy="970478"/>
            </a:xfrm>
            <a:prstGeom prst="rect">
              <a:avLst/>
            </a:prstGeom>
          </p:spPr>
        </p:pic>
        <p:sp>
          <p:nvSpPr>
            <p:cNvPr id="35" name="テキスト ボックス 34">
              <a:extLst>
                <a:ext uri="{FF2B5EF4-FFF2-40B4-BE49-F238E27FC236}">
                  <a16:creationId xmlns:a16="http://schemas.microsoft.com/office/drawing/2014/main" id="{BD40A36C-0B2F-345C-227C-8C4367B88E38}"/>
                </a:ext>
              </a:extLst>
            </p:cNvPr>
            <p:cNvSpPr txBox="1"/>
            <p:nvPr/>
          </p:nvSpPr>
          <p:spPr>
            <a:xfrm>
              <a:off x="570430" y="4332213"/>
              <a:ext cx="335349"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おさ</a:t>
              </a:r>
            </a:p>
          </p:txBody>
        </p:sp>
      </p:grpSp>
      <p:grpSp>
        <p:nvGrpSpPr>
          <p:cNvPr id="71" name="グループ化 70">
            <a:extLst>
              <a:ext uri="{FF2B5EF4-FFF2-40B4-BE49-F238E27FC236}">
                <a16:creationId xmlns:a16="http://schemas.microsoft.com/office/drawing/2014/main" id="{6E11AF19-71A7-FF23-3C49-768981FCFD7C}"/>
              </a:ext>
            </a:extLst>
          </p:cNvPr>
          <p:cNvGrpSpPr/>
          <p:nvPr/>
        </p:nvGrpSpPr>
        <p:grpSpPr>
          <a:xfrm>
            <a:off x="1939203" y="5420243"/>
            <a:ext cx="3913935" cy="1262880"/>
            <a:chOff x="1939203" y="5420243"/>
            <a:chExt cx="3913935" cy="1262880"/>
          </a:xfrm>
        </p:grpSpPr>
        <p:sp>
          <p:nvSpPr>
            <p:cNvPr id="16" name="正方形/長方形 15">
              <a:extLst>
                <a:ext uri="{FF2B5EF4-FFF2-40B4-BE49-F238E27FC236}">
                  <a16:creationId xmlns:a16="http://schemas.microsoft.com/office/drawing/2014/main" id="{14433C6C-40BA-6338-4B94-052881D2BD95}"/>
                </a:ext>
              </a:extLst>
            </p:cNvPr>
            <p:cNvSpPr/>
            <p:nvPr/>
          </p:nvSpPr>
          <p:spPr bwMode="auto">
            <a:xfrm>
              <a:off x="1939203" y="5420243"/>
              <a:ext cx="3913935" cy="1251798"/>
            </a:xfrm>
            <a:prstGeom prst="rect">
              <a:avLst/>
            </a:prstGeom>
            <a:solidFill>
              <a:schemeClr val="bg1"/>
            </a:solidFill>
            <a:ln w="22225">
              <a:solidFill>
                <a:srgbClr val="0C9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8" name="正方形/長方形 17">
              <a:extLst>
                <a:ext uri="{FF2B5EF4-FFF2-40B4-BE49-F238E27FC236}">
                  <a16:creationId xmlns:a16="http://schemas.microsoft.com/office/drawing/2014/main" id="{8B81F0F4-15A2-5631-1CE9-CF6D61B4062C}"/>
                </a:ext>
              </a:extLst>
            </p:cNvPr>
            <p:cNvSpPr/>
            <p:nvPr/>
          </p:nvSpPr>
          <p:spPr bwMode="auto">
            <a:xfrm>
              <a:off x="2365202" y="5642464"/>
              <a:ext cx="1487626" cy="807361"/>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Aft>
                  <a:spcPts val="500"/>
                </a:spcAft>
                <a:buClrTx/>
                <a:buSzTx/>
                <a:buFontTx/>
                <a:buNone/>
                <a:tabLst/>
              </a:pPr>
              <a:r>
                <a:rPr lang="ja-JP" altLang="en-US" sz="2000" dirty="0">
                  <a:solidFill>
                    <a:srgbClr val="0C98C4"/>
                  </a:solidFill>
                  <a:latin typeface="BIZ UDPゴシック" panose="020B0400000000000000" pitchFamily="50" charset="-128"/>
                  <a:ea typeface="BIZ UDPゴシック" panose="020B0400000000000000" pitchFamily="50" charset="-128"/>
                </a:rPr>
                <a:t>税務署</a:t>
              </a:r>
              <a:endParaRPr lang="en-US" altLang="ja-JP" sz="2000" dirty="0">
                <a:solidFill>
                  <a:srgbClr val="0C98C4"/>
                </a:solidFill>
                <a:latin typeface="BIZ UDPゴシック" panose="020B0400000000000000" pitchFamily="50" charset="-128"/>
                <a:ea typeface="BIZ UDPゴシック" panose="020B0400000000000000" pitchFamily="50" charset="-128"/>
              </a:endParaRPr>
            </a:p>
            <a:p>
              <a:pPr marL="0" marR="0" indent="0" algn="ctr" defTabSz="914400" latinLnBrk="0">
                <a:lnSpc>
                  <a:spcPct val="100000"/>
                </a:lnSpc>
                <a:spcAft>
                  <a:spcPts val="500"/>
                </a:spcAft>
                <a:buClrTx/>
                <a:buSzTx/>
                <a:buFontTx/>
                <a:buNone/>
                <a:tabLst/>
              </a:pPr>
              <a:r>
                <a:rPr lang="ja-JP" altLang="en-US" dirty="0">
                  <a:solidFill>
                    <a:srgbClr val="0C98C4"/>
                  </a:solidFill>
                  <a:latin typeface="BIZ UDPゴシック" panose="020B0400000000000000" pitchFamily="50" charset="-128"/>
                  <a:ea typeface="BIZ UDPゴシック" panose="020B0400000000000000" pitchFamily="50" charset="-128"/>
                </a:rPr>
                <a:t>（国）</a:t>
              </a:r>
            </a:p>
          </p:txBody>
        </p:sp>
        <p:pic>
          <p:nvPicPr>
            <p:cNvPr id="19" name="図 18" descr="ダイアグラム&#10;&#10;自動的に生成された説明">
              <a:extLst>
                <a:ext uri="{FF2B5EF4-FFF2-40B4-BE49-F238E27FC236}">
                  <a16:creationId xmlns:a16="http://schemas.microsoft.com/office/drawing/2014/main" id="{7C1E7873-5B96-94A9-FD62-355E48A0CE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6964" y="5538307"/>
              <a:ext cx="1176642" cy="1144816"/>
            </a:xfrm>
            <a:prstGeom prst="rect">
              <a:avLst/>
            </a:prstGeom>
          </p:spPr>
        </p:pic>
        <p:sp>
          <p:nvSpPr>
            <p:cNvPr id="65" name="テキスト ボックス 64">
              <a:extLst>
                <a:ext uri="{FF2B5EF4-FFF2-40B4-BE49-F238E27FC236}">
                  <a16:creationId xmlns:a16="http://schemas.microsoft.com/office/drawing/2014/main" id="{E651D7E7-EC48-1900-2902-1C969D20962F}"/>
                </a:ext>
              </a:extLst>
            </p:cNvPr>
            <p:cNvSpPr txBox="1"/>
            <p:nvPr/>
          </p:nvSpPr>
          <p:spPr>
            <a:xfrm>
              <a:off x="2739557" y="5600667"/>
              <a:ext cx="730753" cy="184666"/>
            </a:xfrm>
            <a:prstGeom prst="rect">
              <a:avLst/>
            </a:prstGeom>
            <a:noFill/>
          </p:spPr>
          <p:txBody>
            <a:bodyPr wrap="square" rtlCol="0">
              <a:spAutoFit/>
            </a:bodyPr>
            <a:lstStyle/>
            <a:p>
              <a:pPr algn="dist">
                <a:spcAft>
                  <a:spcPts val="500"/>
                </a:spcAft>
              </a:pPr>
              <a:r>
                <a:rPr lang="ja-JP" altLang="en-US" sz="600" spc="100" dirty="0">
                  <a:solidFill>
                    <a:srgbClr val="0C98C4"/>
                  </a:solidFill>
                  <a:latin typeface="BIZ UDPゴシック" panose="020B0400000000000000" pitchFamily="50" charset="-128"/>
                  <a:ea typeface="BIZ UDPゴシック" panose="020B0400000000000000" pitchFamily="50" charset="-128"/>
                </a:rPr>
                <a:t>ぜいむしょ</a:t>
              </a:r>
            </a:p>
          </p:txBody>
        </p:sp>
      </p:grpSp>
      <p:grpSp>
        <p:nvGrpSpPr>
          <p:cNvPr id="26" name="グループ化 25">
            <a:extLst>
              <a:ext uri="{FF2B5EF4-FFF2-40B4-BE49-F238E27FC236}">
                <a16:creationId xmlns:a16="http://schemas.microsoft.com/office/drawing/2014/main" id="{64BF63A1-D93F-8489-237A-2121DC4E6379}"/>
              </a:ext>
            </a:extLst>
          </p:cNvPr>
          <p:cNvGrpSpPr/>
          <p:nvPr/>
        </p:nvGrpSpPr>
        <p:grpSpPr>
          <a:xfrm>
            <a:off x="733766" y="1023497"/>
            <a:ext cx="2353529" cy="428391"/>
            <a:chOff x="733766" y="988328"/>
            <a:chExt cx="2353529" cy="428391"/>
          </a:xfrm>
        </p:grpSpPr>
        <p:sp>
          <p:nvSpPr>
            <p:cNvPr id="23" name="テキスト ボックス 22">
              <a:extLst>
                <a:ext uri="{FF2B5EF4-FFF2-40B4-BE49-F238E27FC236}">
                  <a16:creationId xmlns:a16="http://schemas.microsoft.com/office/drawing/2014/main" id="{E5B15DA8-F121-A389-07A2-CF2394CBF01B}"/>
                </a:ext>
              </a:extLst>
            </p:cNvPr>
            <p:cNvSpPr txBox="1"/>
            <p:nvPr/>
          </p:nvSpPr>
          <p:spPr>
            <a:xfrm>
              <a:off x="733766" y="1047387"/>
              <a:ext cx="2353529"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税金の流れと納め方</a:t>
              </a:r>
            </a:p>
          </p:txBody>
        </p:sp>
        <p:sp>
          <p:nvSpPr>
            <p:cNvPr id="17" name="テキスト ボックス 16">
              <a:extLst>
                <a:ext uri="{FF2B5EF4-FFF2-40B4-BE49-F238E27FC236}">
                  <a16:creationId xmlns:a16="http://schemas.microsoft.com/office/drawing/2014/main" id="{75F76E72-8C09-4DD1-17C9-144596A17010}"/>
                </a:ext>
              </a:extLst>
            </p:cNvPr>
            <p:cNvSpPr txBox="1"/>
            <p:nvPr/>
          </p:nvSpPr>
          <p:spPr>
            <a:xfrm>
              <a:off x="2190278" y="988328"/>
              <a:ext cx="360997" cy="184666"/>
            </a:xfrm>
            <a:prstGeom prst="rect">
              <a:avLst/>
            </a:prstGeom>
            <a:noFill/>
          </p:spPr>
          <p:txBody>
            <a:bodyPr wrap="non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おさ</a:t>
              </a:r>
            </a:p>
          </p:txBody>
        </p:sp>
      </p:grpSp>
      <p:grpSp>
        <p:nvGrpSpPr>
          <p:cNvPr id="2" name="グループ化 1">
            <a:extLst>
              <a:ext uri="{FF2B5EF4-FFF2-40B4-BE49-F238E27FC236}">
                <a16:creationId xmlns:a16="http://schemas.microsoft.com/office/drawing/2014/main" id="{0EB48248-119D-298D-15BF-DBF59F43F017}"/>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47DD06E3-3D0B-30AE-922D-FAE85AE880E7}"/>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569E3731-1F6F-6FE6-C931-23402A7AF15E}"/>
                  </a:ext>
                </a:extLst>
              </p:cNvPr>
              <p:cNvPicPr>
                <a:picLocks noChangeAspect="1"/>
              </p:cNvPicPr>
              <p:nvPr/>
            </p:nvPicPr>
            <p:blipFill>
              <a:blip r:embed="rId11"/>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A948F529-9A5C-BF0A-0DBF-C874044499D9}"/>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6D11D535-779F-6A37-EE93-4315CA893622}"/>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4" name="Google Shape;111;p1">
              <a:extLst>
                <a:ext uri="{FF2B5EF4-FFF2-40B4-BE49-F238E27FC236}">
                  <a16:creationId xmlns:a16="http://schemas.microsoft.com/office/drawing/2014/main" id="{CEA8EE19-0F8D-D076-73B7-45966760AC39}"/>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83" name="グループ化 82">
            <a:extLst>
              <a:ext uri="{FF2B5EF4-FFF2-40B4-BE49-F238E27FC236}">
                <a16:creationId xmlns:a16="http://schemas.microsoft.com/office/drawing/2014/main" id="{487BFFAF-54BA-4C2A-0298-0437EEDC11B6}"/>
              </a:ext>
            </a:extLst>
          </p:cNvPr>
          <p:cNvGrpSpPr/>
          <p:nvPr/>
        </p:nvGrpSpPr>
        <p:grpSpPr>
          <a:xfrm>
            <a:off x="4466493" y="3340338"/>
            <a:ext cx="7535246" cy="1514519"/>
            <a:chOff x="4466493" y="3340338"/>
            <a:chExt cx="7535246" cy="1514519"/>
          </a:xfrm>
        </p:grpSpPr>
        <p:grpSp>
          <p:nvGrpSpPr>
            <p:cNvPr id="70" name="グループ化 69">
              <a:extLst>
                <a:ext uri="{FF2B5EF4-FFF2-40B4-BE49-F238E27FC236}">
                  <a16:creationId xmlns:a16="http://schemas.microsoft.com/office/drawing/2014/main" id="{5AEA5C69-0CF6-AE32-FBFA-CD25084FE15F}"/>
                </a:ext>
              </a:extLst>
            </p:cNvPr>
            <p:cNvGrpSpPr/>
            <p:nvPr/>
          </p:nvGrpSpPr>
          <p:grpSpPr>
            <a:xfrm>
              <a:off x="4466493" y="3340338"/>
              <a:ext cx="7535246" cy="1514519"/>
              <a:chOff x="4466493" y="3340338"/>
              <a:chExt cx="7535246" cy="1514519"/>
            </a:xfrm>
          </p:grpSpPr>
          <p:sp>
            <p:nvSpPr>
              <p:cNvPr id="56" name="四角形: 角を丸くする 55">
                <a:extLst>
                  <a:ext uri="{FF2B5EF4-FFF2-40B4-BE49-F238E27FC236}">
                    <a16:creationId xmlns:a16="http://schemas.microsoft.com/office/drawing/2014/main" id="{445AD55F-D890-212B-9176-7477056F7FC0}"/>
                  </a:ext>
                </a:extLst>
              </p:cNvPr>
              <p:cNvSpPr/>
              <p:nvPr/>
            </p:nvSpPr>
            <p:spPr bwMode="auto">
              <a:xfrm>
                <a:off x="4591188" y="3460254"/>
                <a:ext cx="1301536" cy="345618"/>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0" rIns="91440" bIns="252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spc="100" dirty="0">
                    <a:solidFill>
                      <a:schemeClr val="bg1"/>
                    </a:solidFill>
                    <a:latin typeface="BIZ UDPゴシック" panose="020B0400000000000000" pitchFamily="50" charset="-128"/>
                    <a:ea typeface="BIZ UDPゴシック" panose="020B0400000000000000" pitchFamily="50" charset="-128"/>
                  </a:rPr>
                  <a:t>個人事業主</a:t>
                </a:r>
              </a:p>
            </p:txBody>
          </p:sp>
          <p:sp>
            <p:nvSpPr>
              <p:cNvPr id="58" name="テキスト ボックス 57">
                <a:extLst>
                  <a:ext uri="{FF2B5EF4-FFF2-40B4-BE49-F238E27FC236}">
                    <a16:creationId xmlns:a16="http://schemas.microsoft.com/office/drawing/2014/main" id="{C8732973-F9AF-D5DA-1EAA-94B7A402BE26}"/>
                  </a:ext>
                </a:extLst>
              </p:cNvPr>
              <p:cNvSpPr txBox="1"/>
              <p:nvPr/>
            </p:nvSpPr>
            <p:spPr>
              <a:xfrm>
                <a:off x="4542360" y="3888460"/>
                <a:ext cx="2498204" cy="774571"/>
              </a:xfrm>
              <a:prstGeom prst="rect">
                <a:avLst/>
              </a:prstGeom>
              <a:noFill/>
            </p:spPr>
            <p:txBody>
              <a:bodyPr wrap="square" rtlCol="0">
                <a:spAutoFit/>
              </a:bodyPr>
              <a:lstStyle/>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自分で税金を計算して</a:t>
                </a: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税務署に申告</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申し出ること）し、</a:t>
                </a:r>
                <a:endParaRPr lang="en-US" altLang="ja-JP" sz="1200" spc="100" dirty="0">
                  <a:latin typeface="BIZ UDPゴシック" panose="020B0400000000000000" pitchFamily="50" charset="-128"/>
                  <a:ea typeface="BIZ UDPゴシック" panose="020B0400000000000000" pitchFamily="50" charset="-128"/>
                </a:endParaRP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納めます </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確定申告</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a:t>
                </a:r>
              </a:p>
            </p:txBody>
          </p:sp>
          <p:sp>
            <p:nvSpPr>
              <p:cNvPr id="59" name="四角形: 角を丸くする 58">
                <a:extLst>
                  <a:ext uri="{FF2B5EF4-FFF2-40B4-BE49-F238E27FC236}">
                    <a16:creationId xmlns:a16="http://schemas.microsoft.com/office/drawing/2014/main" id="{C0D58D28-D0E0-8ED7-644F-C76FBDB3F6DF}"/>
                  </a:ext>
                </a:extLst>
              </p:cNvPr>
              <p:cNvSpPr/>
              <p:nvPr/>
            </p:nvSpPr>
            <p:spPr bwMode="auto">
              <a:xfrm>
                <a:off x="8580549" y="3460254"/>
                <a:ext cx="1301536" cy="345618"/>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0" rIns="91440" bIns="252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spc="100" dirty="0">
                    <a:solidFill>
                      <a:schemeClr val="bg1"/>
                    </a:solidFill>
                    <a:latin typeface="BIZ UDPゴシック" panose="020B0400000000000000" pitchFamily="50" charset="-128"/>
                    <a:ea typeface="BIZ UDPゴシック" panose="020B0400000000000000" pitchFamily="50" charset="-128"/>
                  </a:rPr>
                  <a:t>会社</a:t>
                </a:r>
              </a:p>
            </p:txBody>
          </p:sp>
          <p:sp>
            <p:nvSpPr>
              <p:cNvPr id="62" name="テキスト ボックス 61">
                <a:extLst>
                  <a:ext uri="{FF2B5EF4-FFF2-40B4-BE49-F238E27FC236}">
                    <a16:creationId xmlns:a16="http://schemas.microsoft.com/office/drawing/2014/main" id="{42A14C88-B209-9505-35C6-EFA1476359FE}"/>
                  </a:ext>
                </a:extLst>
              </p:cNvPr>
              <p:cNvSpPr txBox="1"/>
              <p:nvPr/>
            </p:nvSpPr>
            <p:spPr>
              <a:xfrm>
                <a:off x="8455854" y="3888460"/>
                <a:ext cx="2498204" cy="774571"/>
              </a:xfrm>
              <a:prstGeom prst="rect">
                <a:avLst/>
              </a:prstGeom>
              <a:noFill/>
            </p:spPr>
            <p:txBody>
              <a:bodyPr wrap="square" rtlCol="0">
                <a:spAutoFit/>
              </a:bodyPr>
              <a:lstStyle/>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会社は、社員から預かった</a:t>
                </a: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税金をまとめて納めます</a:t>
                </a:r>
              </a:p>
              <a:p>
                <a:pPr>
                  <a:spcBef>
                    <a:spcPts val="0"/>
                  </a:spcBef>
                  <a:spcAft>
                    <a:spcPts val="500"/>
                  </a:spcAft>
                </a:pPr>
                <a:r>
                  <a:rPr lang="ja-JP" altLang="en-US" sz="1200" spc="100" dirty="0">
                    <a:latin typeface="BIZ UDPゴシック" panose="020B0400000000000000" pitchFamily="50" charset="-128"/>
                    <a:ea typeface="BIZ UDPゴシック" panose="020B0400000000000000" pitchFamily="50" charset="-128"/>
                  </a:rPr>
                  <a:t>（源泉徴収）。</a:t>
                </a:r>
              </a:p>
            </p:txBody>
          </p:sp>
          <p:sp>
            <p:nvSpPr>
              <p:cNvPr id="36" name="テキスト ボックス 35">
                <a:extLst>
                  <a:ext uri="{FF2B5EF4-FFF2-40B4-BE49-F238E27FC236}">
                    <a16:creationId xmlns:a16="http://schemas.microsoft.com/office/drawing/2014/main" id="{252C41E0-611C-A73C-2853-52C647609097}"/>
                  </a:ext>
                </a:extLst>
              </p:cNvPr>
              <p:cNvSpPr txBox="1"/>
              <p:nvPr/>
            </p:nvSpPr>
            <p:spPr>
              <a:xfrm>
                <a:off x="4548142" y="4332213"/>
                <a:ext cx="335349"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おさ</a:t>
                </a:r>
              </a:p>
            </p:txBody>
          </p:sp>
          <p:sp>
            <p:nvSpPr>
              <p:cNvPr id="37" name="テキスト ボックス 36">
                <a:extLst>
                  <a:ext uri="{FF2B5EF4-FFF2-40B4-BE49-F238E27FC236}">
                    <a16:creationId xmlns:a16="http://schemas.microsoft.com/office/drawing/2014/main" id="{449B66CA-9E22-335A-5028-4ABDA833A8C2}"/>
                  </a:ext>
                </a:extLst>
              </p:cNvPr>
              <p:cNvSpPr txBox="1"/>
              <p:nvPr/>
            </p:nvSpPr>
            <p:spPr>
              <a:xfrm>
                <a:off x="5378448" y="4332213"/>
                <a:ext cx="760144"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かくていしんこく</a:t>
                </a:r>
              </a:p>
            </p:txBody>
          </p:sp>
          <p:sp>
            <p:nvSpPr>
              <p:cNvPr id="38" name="テキスト ボックス 37">
                <a:extLst>
                  <a:ext uri="{FF2B5EF4-FFF2-40B4-BE49-F238E27FC236}">
                    <a16:creationId xmlns:a16="http://schemas.microsoft.com/office/drawing/2014/main" id="{0953F05C-C663-35D8-9799-A2DB3CC4192C}"/>
                  </a:ext>
                </a:extLst>
              </p:cNvPr>
              <p:cNvSpPr txBox="1"/>
              <p:nvPr/>
            </p:nvSpPr>
            <p:spPr>
              <a:xfrm>
                <a:off x="4558849" y="4082238"/>
                <a:ext cx="639355" cy="169277"/>
              </a:xfrm>
              <a:prstGeom prst="rect">
                <a:avLst/>
              </a:prstGeom>
              <a:noFill/>
            </p:spPr>
            <p:txBody>
              <a:bodyPr wrap="square" rtlCol="0">
                <a:spAutoFit/>
              </a:bodyPr>
              <a:lstStyle/>
              <a:p>
                <a:pPr algn="dist">
                  <a:spcAft>
                    <a:spcPts val="500"/>
                  </a:spcAft>
                </a:pPr>
                <a:r>
                  <a:rPr lang="ja-JP" altLang="en-US" sz="500" spc="100" dirty="0">
                    <a:latin typeface="BIZ UDPゴシック" panose="020B0400000000000000" pitchFamily="50" charset="-128"/>
                    <a:ea typeface="BIZ UDPゴシック" panose="020B0400000000000000" pitchFamily="50" charset="-128"/>
                  </a:rPr>
                  <a:t>ぜいむしょ</a:t>
                </a:r>
              </a:p>
            </p:txBody>
          </p:sp>
          <p:sp>
            <p:nvSpPr>
              <p:cNvPr id="60" name="テキスト ボックス 59">
                <a:extLst>
                  <a:ext uri="{FF2B5EF4-FFF2-40B4-BE49-F238E27FC236}">
                    <a16:creationId xmlns:a16="http://schemas.microsoft.com/office/drawing/2014/main" id="{32AB61C7-668A-11B2-16A4-5E759D33429D}"/>
                  </a:ext>
                </a:extLst>
              </p:cNvPr>
              <p:cNvSpPr txBox="1"/>
              <p:nvPr/>
            </p:nvSpPr>
            <p:spPr>
              <a:xfrm>
                <a:off x="5226262" y="4082238"/>
                <a:ext cx="463589"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しんこく</a:t>
                </a:r>
              </a:p>
            </p:txBody>
          </p:sp>
          <p:sp>
            <p:nvSpPr>
              <p:cNvPr id="63" name="テキスト ボックス 62">
                <a:extLst>
                  <a:ext uri="{FF2B5EF4-FFF2-40B4-BE49-F238E27FC236}">
                    <a16:creationId xmlns:a16="http://schemas.microsoft.com/office/drawing/2014/main" id="{C786E734-1EEF-80F3-CEA4-C85186DC97AE}"/>
                  </a:ext>
                </a:extLst>
              </p:cNvPr>
              <p:cNvSpPr txBox="1"/>
              <p:nvPr/>
            </p:nvSpPr>
            <p:spPr>
              <a:xfrm>
                <a:off x="8523024" y="4332213"/>
                <a:ext cx="904415"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げんせんちょうしゅう</a:t>
                </a:r>
              </a:p>
            </p:txBody>
          </p:sp>
          <p:sp>
            <p:nvSpPr>
              <p:cNvPr id="64" name="テキスト ボックス 63">
                <a:extLst>
                  <a:ext uri="{FF2B5EF4-FFF2-40B4-BE49-F238E27FC236}">
                    <a16:creationId xmlns:a16="http://schemas.microsoft.com/office/drawing/2014/main" id="{1D03E0C8-2339-7C36-FE4E-6B9C0CAF309A}"/>
                  </a:ext>
                </a:extLst>
              </p:cNvPr>
              <p:cNvSpPr txBox="1"/>
              <p:nvPr/>
            </p:nvSpPr>
            <p:spPr>
              <a:xfrm>
                <a:off x="9590945" y="4082238"/>
                <a:ext cx="335349"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おさ</a:t>
                </a:r>
              </a:p>
            </p:txBody>
          </p:sp>
          <p:sp>
            <p:nvSpPr>
              <p:cNvPr id="55" name="正方形/長方形 54">
                <a:extLst>
                  <a:ext uri="{FF2B5EF4-FFF2-40B4-BE49-F238E27FC236}">
                    <a16:creationId xmlns:a16="http://schemas.microsoft.com/office/drawing/2014/main" id="{EF40D3BA-BF4A-73D1-1975-3FE760CD5339}"/>
                  </a:ext>
                </a:extLst>
              </p:cNvPr>
              <p:cNvSpPr/>
              <p:nvPr/>
            </p:nvSpPr>
            <p:spPr bwMode="auto">
              <a:xfrm>
                <a:off x="4466493" y="3357357"/>
                <a:ext cx="7248376" cy="1440000"/>
              </a:xfrm>
              <a:prstGeom prst="rect">
                <a:avLst/>
              </a:prstGeom>
              <a:no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61" name="図 60" descr="白いバックグラウンドの前にあるキーボード&#10;&#10;低い精度で自動的に生成された説明">
                <a:extLst>
                  <a:ext uri="{FF2B5EF4-FFF2-40B4-BE49-F238E27FC236}">
                    <a16:creationId xmlns:a16="http://schemas.microsoft.com/office/drawing/2014/main" id="{77D218C3-5894-2824-C53E-D5DF7A5694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574" y="3883641"/>
                <a:ext cx="1475165" cy="971216"/>
              </a:xfrm>
              <a:prstGeom prst="rect">
                <a:avLst/>
              </a:prstGeom>
            </p:spPr>
          </p:pic>
          <p:pic>
            <p:nvPicPr>
              <p:cNvPr id="57" name="図 56" descr="時計 が含まれている画像&#10;&#10;自動的に生成された説明">
                <a:extLst>
                  <a:ext uri="{FF2B5EF4-FFF2-40B4-BE49-F238E27FC236}">
                    <a16:creationId xmlns:a16="http://schemas.microsoft.com/office/drawing/2014/main" id="{5AD6ECE9-0656-00D4-A753-E98B108793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1533" y="3340338"/>
                <a:ext cx="1088211" cy="1457019"/>
              </a:xfrm>
              <a:prstGeom prst="rect">
                <a:avLst/>
              </a:prstGeom>
            </p:spPr>
          </p:pic>
        </p:grpSp>
        <p:sp>
          <p:nvSpPr>
            <p:cNvPr id="8" name="テキスト ボックス 7">
              <a:extLst>
                <a:ext uri="{FF2B5EF4-FFF2-40B4-BE49-F238E27FC236}">
                  <a16:creationId xmlns:a16="http://schemas.microsoft.com/office/drawing/2014/main" id="{15A56DFD-C763-F13B-8FD4-47B9240C052B}"/>
                </a:ext>
              </a:extLst>
            </p:cNvPr>
            <p:cNvSpPr txBox="1"/>
            <p:nvPr/>
          </p:nvSpPr>
          <p:spPr>
            <a:xfrm>
              <a:off x="5625515" y="4082237"/>
              <a:ext cx="328937" cy="169277"/>
            </a:xfrm>
            <a:prstGeom prst="rect">
              <a:avLst/>
            </a:prstGeom>
            <a:noFill/>
          </p:spPr>
          <p:txBody>
            <a:bodyPr wrap="none" rtlCol="0">
              <a:spAutoFit/>
            </a:bodyPr>
            <a:lstStyle/>
            <a:p>
              <a:pPr algn="ctr">
                <a:spcAft>
                  <a:spcPts val="500"/>
                </a:spcAft>
              </a:pPr>
              <a:r>
                <a:rPr lang="ja-JP" altLang="en-US" sz="500" spc="100" dirty="0">
                  <a:latin typeface="BIZ UDPゴシック" panose="020B0400000000000000" pitchFamily="50" charset="-128"/>
                  <a:ea typeface="BIZ UDPゴシック" panose="020B0400000000000000" pitchFamily="50" charset="-128"/>
                </a:rPr>
                <a:t>もう</a:t>
              </a:r>
            </a:p>
          </p:txBody>
        </p:sp>
      </p:grpSp>
    </p:spTree>
    <p:extLst>
      <p:ext uri="{BB962C8B-B14F-4D97-AF65-F5344CB8AC3E}">
        <p14:creationId xmlns:p14="http://schemas.microsoft.com/office/powerpoint/2010/main" val="925930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par>
                                <p:cTn id="66" presetID="10" presetClass="entr" presetSubtype="0" fill="hold"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1" grpId="0" animBg="1"/>
      <p:bldP spid="50" grpId="0" animBg="1"/>
      <p:bldP spid="49" grpId="0" animBg="1"/>
      <p:bldP spid="27" grpId="0" animBg="1"/>
      <p:bldP spid="28" grpId="0"/>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53C4-8D34-4932-E679-E4BCB10F837F}"/>
            </a:ext>
          </a:extLst>
        </p:cNvPr>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36428324-7942-7B21-3863-1E1142C7424D}"/>
              </a:ext>
            </a:extLst>
          </p:cNvPr>
          <p:cNvSpPr txBox="1"/>
          <p:nvPr/>
        </p:nvSpPr>
        <p:spPr>
          <a:xfrm>
            <a:off x="733766" y="1082556"/>
            <a:ext cx="761747"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参 考</a:t>
            </a:r>
          </a:p>
        </p:txBody>
      </p:sp>
      <p:graphicFrame>
        <p:nvGraphicFramePr>
          <p:cNvPr id="74" name="グラフ 73">
            <a:extLst>
              <a:ext uri="{FF2B5EF4-FFF2-40B4-BE49-F238E27FC236}">
                <a16:creationId xmlns:a16="http://schemas.microsoft.com/office/drawing/2014/main" id="{66441043-A891-2E66-2CDA-8F355E319BC1}"/>
              </a:ext>
            </a:extLst>
          </p:cNvPr>
          <p:cNvGraphicFramePr/>
          <p:nvPr>
            <p:extLst>
              <p:ext uri="{D42A27DB-BD31-4B8C-83A1-F6EECF244321}">
                <p14:modId xmlns:p14="http://schemas.microsoft.com/office/powerpoint/2010/main" val="4134518769"/>
              </p:ext>
            </p:extLst>
          </p:nvPr>
        </p:nvGraphicFramePr>
        <p:xfrm>
          <a:off x="4079875" y="1915744"/>
          <a:ext cx="7540005" cy="3259565"/>
        </p:xfrm>
        <a:graphic>
          <a:graphicData uri="http://schemas.openxmlformats.org/drawingml/2006/chart">
            <c:chart xmlns:c="http://schemas.openxmlformats.org/drawingml/2006/chart" xmlns:r="http://schemas.openxmlformats.org/officeDocument/2006/relationships" r:id="rId3"/>
          </a:graphicData>
        </a:graphic>
      </p:graphicFrame>
      <p:sp>
        <p:nvSpPr>
          <p:cNvPr id="75" name="テキスト ボックス 74">
            <a:extLst>
              <a:ext uri="{FF2B5EF4-FFF2-40B4-BE49-F238E27FC236}">
                <a16:creationId xmlns:a16="http://schemas.microsoft.com/office/drawing/2014/main" id="{3C2F54FA-CE68-45E3-E356-24BB37F6849F}"/>
              </a:ext>
            </a:extLst>
          </p:cNvPr>
          <p:cNvSpPr txBox="1"/>
          <p:nvPr/>
        </p:nvSpPr>
        <p:spPr>
          <a:xfrm>
            <a:off x="783590" y="2742285"/>
            <a:ext cx="2428870" cy="461665"/>
          </a:xfrm>
          <a:prstGeom prst="rect">
            <a:avLst/>
          </a:prstGeom>
          <a:noFill/>
        </p:spPr>
        <p:txBody>
          <a:bodyPr wrap="none" rtlCol="0">
            <a:spAutoFit/>
          </a:bodyPr>
          <a:lstStyle/>
          <a:p>
            <a:pPr>
              <a:spcAft>
                <a:spcPts val="500"/>
              </a:spcAft>
            </a:pPr>
            <a:r>
              <a:rPr lang="ja-JP" altLang="en-US" sz="2400" spc="100" dirty="0">
                <a:solidFill>
                  <a:srgbClr val="2AAC8D"/>
                </a:solidFill>
                <a:latin typeface="BIZ UDPゴシック" panose="020B0400000000000000" pitchFamily="50" charset="-128"/>
                <a:ea typeface="BIZ UDPゴシック" panose="020B0400000000000000" pitchFamily="50" charset="-128"/>
              </a:rPr>
              <a:t>世界の消費税率</a:t>
            </a:r>
          </a:p>
        </p:txBody>
      </p:sp>
      <p:cxnSp>
        <p:nvCxnSpPr>
          <p:cNvPr id="77" name="直線コネクタ 76">
            <a:extLst>
              <a:ext uri="{FF2B5EF4-FFF2-40B4-BE49-F238E27FC236}">
                <a16:creationId xmlns:a16="http://schemas.microsoft.com/office/drawing/2014/main" id="{91BED852-C681-D0D9-645F-599A0CD1D0C8}"/>
              </a:ext>
            </a:extLst>
          </p:cNvPr>
          <p:cNvCxnSpPr>
            <a:cxnSpLocks/>
          </p:cNvCxnSpPr>
          <p:nvPr/>
        </p:nvCxnSpPr>
        <p:spPr>
          <a:xfrm>
            <a:off x="783590" y="3316142"/>
            <a:ext cx="2945349" cy="0"/>
          </a:xfrm>
          <a:prstGeom prst="line">
            <a:avLst/>
          </a:prstGeom>
          <a:ln w="19050">
            <a:solidFill>
              <a:srgbClr val="2AAC8D"/>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FA3183F3-121F-6C47-90B1-AD2D5FE3A610}"/>
              </a:ext>
            </a:extLst>
          </p:cNvPr>
          <p:cNvSpPr txBox="1"/>
          <p:nvPr/>
        </p:nvSpPr>
        <p:spPr>
          <a:xfrm>
            <a:off x="783590" y="3485576"/>
            <a:ext cx="2837773" cy="923330"/>
          </a:xfrm>
          <a:prstGeom prst="rect">
            <a:avLst/>
          </a:prstGeom>
          <a:noFill/>
        </p:spPr>
        <p:txBody>
          <a:bodyPr wrap="square" rtlCol="0">
            <a:spAutoFit/>
          </a:bodyPr>
          <a:lstStyle/>
          <a:p>
            <a:pPr>
              <a:spcAft>
                <a:spcPts val="500"/>
              </a:spcAft>
            </a:pPr>
            <a:r>
              <a:rPr lang="ja-JP" altLang="en-US" spc="100" dirty="0">
                <a:solidFill>
                  <a:srgbClr val="2AAC8D"/>
                </a:solidFill>
                <a:latin typeface="BIZ UDPゴシック" panose="020B0400000000000000" pitchFamily="50" charset="-128"/>
                <a:ea typeface="BIZ UDPゴシック" panose="020B0400000000000000" pitchFamily="50" charset="-128"/>
              </a:rPr>
              <a:t>消費税は世界の多くの国や地域で取り入れられています。</a:t>
            </a:r>
          </a:p>
        </p:txBody>
      </p:sp>
      <p:sp>
        <p:nvSpPr>
          <p:cNvPr id="81" name="正方形/長方形 80">
            <a:extLst>
              <a:ext uri="{FF2B5EF4-FFF2-40B4-BE49-F238E27FC236}">
                <a16:creationId xmlns:a16="http://schemas.microsoft.com/office/drawing/2014/main" id="{6963686B-6B7B-169E-797B-1A7564A0A197}"/>
              </a:ext>
            </a:extLst>
          </p:cNvPr>
          <p:cNvSpPr/>
          <p:nvPr/>
        </p:nvSpPr>
        <p:spPr>
          <a:xfrm>
            <a:off x="434453" y="1515914"/>
            <a:ext cx="11341942" cy="4498061"/>
          </a:xfrm>
          <a:prstGeom prst="rect">
            <a:avLst/>
          </a:prstGeom>
          <a:noFill/>
          <a:ln w="19050">
            <a:solidFill>
              <a:srgbClr val="2AA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0" name="グループ化 209">
            <a:extLst>
              <a:ext uri="{FF2B5EF4-FFF2-40B4-BE49-F238E27FC236}">
                <a16:creationId xmlns:a16="http://schemas.microsoft.com/office/drawing/2014/main" id="{48DD4486-531B-268E-9A25-81E85B8AA2BE}"/>
              </a:ext>
            </a:extLst>
          </p:cNvPr>
          <p:cNvGrpSpPr/>
          <p:nvPr/>
        </p:nvGrpSpPr>
        <p:grpSpPr>
          <a:xfrm>
            <a:off x="4714580" y="5091373"/>
            <a:ext cx="6627592" cy="538831"/>
            <a:chOff x="4714580" y="5091373"/>
            <a:chExt cx="6627592" cy="538831"/>
          </a:xfrm>
        </p:grpSpPr>
        <p:grpSp>
          <p:nvGrpSpPr>
            <p:cNvPr id="201" name="グループ化 200">
              <a:extLst>
                <a:ext uri="{FF2B5EF4-FFF2-40B4-BE49-F238E27FC236}">
                  <a16:creationId xmlns:a16="http://schemas.microsoft.com/office/drawing/2014/main" id="{34671602-2C81-6FA4-1D25-B80531AF4A06}"/>
                </a:ext>
              </a:extLst>
            </p:cNvPr>
            <p:cNvGrpSpPr/>
            <p:nvPr/>
          </p:nvGrpSpPr>
          <p:grpSpPr>
            <a:xfrm>
              <a:off x="4714580" y="5091402"/>
              <a:ext cx="660758" cy="538802"/>
              <a:chOff x="4714580" y="5091402"/>
              <a:chExt cx="660758" cy="538802"/>
            </a:xfrm>
          </p:grpSpPr>
          <p:grpSp>
            <p:nvGrpSpPr>
              <p:cNvPr id="200" name="グループ化 199">
                <a:extLst>
                  <a:ext uri="{FF2B5EF4-FFF2-40B4-BE49-F238E27FC236}">
                    <a16:creationId xmlns:a16="http://schemas.microsoft.com/office/drawing/2014/main" id="{F97D4E64-2CBA-B43E-B06F-271D1914E181}"/>
                  </a:ext>
                </a:extLst>
              </p:cNvPr>
              <p:cNvGrpSpPr/>
              <p:nvPr/>
            </p:nvGrpSpPr>
            <p:grpSpPr>
              <a:xfrm>
                <a:off x="4809736" y="5091402"/>
                <a:ext cx="470429" cy="313610"/>
                <a:chOff x="4809736" y="5047488"/>
                <a:chExt cx="470429" cy="313610"/>
              </a:xfrm>
            </p:grpSpPr>
            <p:grpSp>
              <p:nvGrpSpPr>
                <p:cNvPr id="122" name="グラフィックス 83">
                  <a:extLst>
                    <a:ext uri="{FF2B5EF4-FFF2-40B4-BE49-F238E27FC236}">
                      <a16:creationId xmlns:a16="http://schemas.microsoft.com/office/drawing/2014/main" id="{7AE3B806-9563-1AC4-7F53-F6792584E637}"/>
                    </a:ext>
                  </a:extLst>
                </p:cNvPr>
                <p:cNvGrpSpPr/>
                <p:nvPr/>
              </p:nvGrpSpPr>
              <p:grpSpPr>
                <a:xfrm>
                  <a:off x="4809736" y="5047488"/>
                  <a:ext cx="470429" cy="313196"/>
                  <a:chOff x="4809736" y="5047488"/>
                  <a:chExt cx="470429" cy="313196"/>
                </a:xfrm>
              </p:grpSpPr>
              <p:sp>
                <p:nvSpPr>
                  <p:cNvPr id="123" name="フリーフォーム: 図形 122">
                    <a:extLst>
                      <a:ext uri="{FF2B5EF4-FFF2-40B4-BE49-F238E27FC236}">
                        <a16:creationId xmlns:a16="http://schemas.microsoft.com/office/drawing/2014/main" id="{C6A3DD35-52EC-E6D4-F682-CBE503861EA9}"/>
                      </a:ext>
                    </a:extLst>
                  </p:cNvPr>
                  <p:cNvSpPr/>
                  <p:nvPr/>
                </p:nvSpPr>
                <p:spPr>
                  <a:xfrm>
                    <a:off x="4809736" y="5151892"/>
                    <a:ext cx="470429" cy="104329"/>
                  </a:xfrm>
                  <a:custGeom>
                    <a:avLst/>
                    <a:gdLst>
                      <a:gd name="connsiteX0" fmla="*/ 0 w 470429"/>
                      <a:gd name="connsiteY0" fmla="*/ 0 h 104329"/>
                      <a:gd name="connsiteX1" fmla="*/ 470430 w 470429"/>
                      <a:gd name="connsiteY1" fmla="*/ 0 h 104329"/>
                      <a:gd name="connsiteX2" fmla="*/ 470430 w 470429"/>
                      <a:gd name="connsiteY2" fmla="*/ 104330 h 104329"/>
                      <a:gd name="connsiteX3" fmla="*/ 0 w 470429"/>
                      <a:gd name="connsiteY3" fmla="*/ 104330 h 104329"/>
                    </a:gdLst>
                    <a:ahLst/>
                    <a:cxnLst>
                      <a:cxn ang="0">
                        <a:pos x="connsiteX0" y="connsiteY0"/>
                      </a:cxn>
                      <a:cxn ang="0">
                        <a:pos x="connsiteX1" y="connsiteY1"/>
                      </a:cxn>
                      <a:cxn ang="0">
                        <a:pos x="connsiteX2" y="connsiteY2"/>
                      </a:cxn>
                      <a:cxn ang="0">
                        <a:pos x="connsiteX3" y="connsiteY3"/>
                      </a:cxn>
                    </a:cxnLst>
                    <a:rect l="l" t="t" r="r" b="b"/>
                    <a:pathLst>
                      <a:path w="470429" h="104329">
                        <a:moveTo>
                          <a:pt x="0" y="0"/>
                        </a:moveTo>
                        <a:lnTo>
                          <a:pt x="470430" y="0"/>
                        </a:lnTo>
                        <a:lnTo>
                          <a:pt x="470430" y="104330"/>
                        </a:lnTo>
                        <a:lnTo>
                          <a:pt x="0" y="104330"/>
                        </a:lnTo>
                        <a:close/>
                      </a:path>
                    </a:pathLst>
                  </a:custGeom>
                  <a:solidFill>
                    <a:srgbClr val="FFFFFF"/>
                  </a:solidFill>
                  <a:ln w="1463" cap="flat">
                    <a:noFill/>
                    <a:prstDash val="solid"/>
                    <a:miter/>
                  </a:ln>
                </p:spPr>
                <p:txBody>
                  <a:bodyPr rtlCol="0" anchor="ctr"/>
                  <a:lstStyle/>
                  <a:p>
                    <a:endParaRPr lang="ja-JP" altLang="en-US" dirty="0"/>
                  </a:p>
                </p:txBody>
              </p:sp>
              <p:sp>
                <p:nvSpPr>
                  <p:cNvPr id="124" name="フリーフォーム: 図形 123">
                    <a:extLst>
                      <a:ext uri="{FF2B5EF4-FFF2-40B4-BE49-F238E27FC236}">
                        <a16:creationId xmlns:a16="http://schemas.microsoft.com/office/drawing/2014/main" id="{D719C41B-2DCA-44F9-49D9-8D2899950474}"/>
                      </a:ext>
                    </a:extLst>
                  </p:cNvPr>
                  <p:cNvSpPr/>
                  <p:nvPr/>
                </p:nvSpPr>
                <p:spPr>
                  <a:xfrm>
                    <a:off x="4809736" y="5256222"/>
                    <a:ext cx="470429" cy="104462"/>
                  </a:xfrm>
                  <a:custGeom>
                    <a:avLst/>
                    <a:gdLst>
                      <a:gd name="connsiteX0" fmla="*/ 0 w 470429"/>
                      <a:gd name="connsiteY0" fmla="*/ 0 h 104462"/>
                      <a:gd name="connsiteX1" fmla="*/ 470430 w 470429"/>
                      <a:gd name="connsiteY1" fmla="*/ 0 h 104462"/>
                      <a:gd name="connsiteX2" fmla="*/ 470430 w 470429"/>
                      <a:gd name="connsiteY2" fmla="*/ 104463 h 104462"/>
                      <a:gd name="connsiteX3" fmla="*/ 0 w 470429"/>
                      <a:gd name="connsiteY3" fmla="*/ 104463 h 104462"/>
                    </a:gdLst>
                    <a:ahLst/>
                    <a:cxnLst>
                      <a:cxn ang="0">
                        <a:pos x="connsiteX0" y="connsiteY0"/>
                      </a:cxn>
                      <a:cxn ang="0">
                        <a:pos x="connsiteX1" y="connsiteY1"/>
                      </a:cxn>
                      <a:cxn ang="0">
                        <a:pos x="connsiteX2" y="connsiteY2"/>
                      </a:cxn>
                      <a:cxn ang="0">
                        <a:pos x="connsiteX3" y="connsiteY3"/>
                      </a:cxn>
                    </a:cxnLst>
                    <a:rect l="l" t="t" r="r" b="b"/>
                    <a:pathLst>
                      <a:path w="470429" h="104462">
                        <a:moveTo>
                          <a:pt x="0" y="0"/>
                        </a:moveTo>
                        <a:lnTo>
                          <a:pt x="470430" y="0"/>
                        </a:lnTo>
                        <a:lnTo>
                          <a:pt x="470430" y="104463"/>
                        </a:lnTo>
                        <a:lnTo>
                          <a:pt x="0" y="104463"/>
                        </a:lnTo>
                        <a:close/>
                      </a:path>
                    </a:pathLst>
                  </a:custGeom>
                  <a:solidFill>
                    <a:srgbClr val="426D45"/>
                  </a:solidFill>
                  <a:ln w="1463" cap="flat">
                    <a:noFill/>
                    <a:prstDash val="solid"/>
                    <a:miter/>
                  </a:ln>
                </p:spPr>
                <p:txBody>
                  <a:bodyPr rtlCol="0" anchor="ctr"/>
                  <a:lstStyle/>
                  <a:p>
                    <a:endParaRPr lang="ja-JP" altLang="en-US"/>
                  </a:p>
                </p:txBody>
              </p:sp>
              <p:sp>
                <p:nvSpPr>
                  <p:cNvPr id="125" name="フリーフォーム: 図形 124">
                    <a:extLst>
                      <a:ext uri="{FF2B5EF4-FFF2-40B4-BE49-F238E27FC236}">
                        <a16:creationId xmlns:a16="http://schemas.microsoft.com/office/drawing/2014/main" id="{ED445615-80B5-291A-E4DC-1B43609CCA86}"/>
                      </a:ext>
                    </a:extLst>
                  </p:cNvPr>
                  <p:cNvSpPr/>
                  <p:nvPr/>
                </p:nvSpPr>
                <p:spPr>
                  <a:xfrm>
                    <a:off x="4809736" y="5047488"/>
                    <a:ext cx="470429" cy="104403"/>
                  </a:xfrm>
                  <a:custGeom>
                    <a:avLst/>
                    <a:gdLst>
                      <a:gd name="connsiteX0" fmla="*/ 0 w 470429"/>
                      <a:gd name="connsiteY0" fmla="*/ 0 h 104403"/>
                      <a:gd name="connsiteX1" fmla="*/ 470430 w 470429"/>
                      <a:gd name="connsiteY1" fmla="*/ 0 h 104403"/>
                      <a:gd name="connsiteX2" fmla="*/ 470430 w 470429"/>
                      <a:gd name="connsiteY2" fmla="*/ 104404 h 104403"/>
                      <a:gd name="connsiteX3" fmla="*/ 0 w 470429"/>
                      <a:gd name="connsiteY3" fmla="*/ 104404 h 104403"/>
                    </a:gdLst>
                    <a:ahLst/>
                    <a:cxnLst>
                      <a:cxn ang="0">
                        <a:pos x="connsiteX0" y="connsiteY0"/>
                      </a:cxn>
                      <a:cxn ang="0">
                        <a:pos x="connsiteX1" y="connsiteY1"/>
                      </a:cxn>
                      <a:cxn ang="0">
                        <a:pos x="connsiteX2" y="connsiteY2"/>
                      </a:cxn>
                      <a:cxn ang="0">
                        <a:pos x="connsiteX3" y="connsiteY3"/>
                      </a:cxn>
                    </a:cxnLst>
                    <a:rect l="l" t="t" r="r" b="b"/>
                    <a:pathLst>
                      <a:path w="470429" h="104403">
                        <a:moveTo>
                          <a:pt x="0" y="0"/>
                        </a:moveTo>
                        <a:lnTo>
                          <a:pt x="470430" y="0"/>
                        </a:lnTo>
                        <a:lnTo>
                          <a:pt x="470430" y="104404"/>
                        </a:lnTo>
                        <a:lnTo>
                          <a:pt x="0" y="104404"/>
                        </a:lnTo>
                        <a:close/>
                      </a:path>
                    </a:pathLst>
                  </a:custGeom>
                  <a:solidFill>
                    <a:srgbClr val="C22D3D"/>
                  </a:solidFill>
                  <a:ln w="1463" cap="flat">
                    <a:noFill/>
                    <a:prstDash val="solid"/>
                    <a:miter/>
                  </a:ln>
                </p:spPr>
                <p:txBody>
                  <a:bodyPr rtlCol="0" anchor="ctr"/>
                  <a:lstStyle/>
                  <a:p>
                    <a:endParaRPr lang="ja-JP" altLang="en-US"/>
                  </a:p>
                </p:txBody>
              </p:sp>
            </p:grpSp>
            <p:sp>
              <p:nvSpPr>
                <p:cNvPr id="126" name="フリーフォーム: 図形 125">
                  <a:extLst>
                    <a:ext uri="{FF2B5EF4-FFF2-40B4-BE49-F238E27FC236}">
                      <a16:creationId xmlns:a16="http://schemas.microsoft.com/office/drawing/2014/main" id="{C6A57F7A-27A0-C91B-D180-CC6C1E0C5B3F}"/>
                    </a:ext>
                  </a:extLst>
                </p:cNvPr>
                <p:cNvSpPr/>
                <p:nvPr/>
              </p:nvSpPr>
              <p:spPr>
                <a:xfrm>
                  <a:off x="4809736" y="5047488"/>
                  <a:ext cx="470356" cy="313610"/>
                </a:xfrm>
                <a:custGeom>
                  <a:avLst/>
                  <a:gdLst>
                    <a:gd name="connsiteX0" fmla="*/ 0 w 470356"/>
                    <a:gd name="connsiteY0" fmla="*/ 0 h 313610"/>
                    <a:gd name="connsiteX1" fmla="*/ 470356 w 470356"/>
                    <a:gd name="connsiteY1" fmla="*/ 0 h 313610"/>
                    <a:gd name="connsiteX2" fmla="*/ 470356 w 470356"/>
                    <a:gd name="connsiteY2" fmla="*/ 313610 h 313610"/>
                    <a:gd name="connsiteX3" fmla="*/ 0 w 470356"/>
                    <a:gd name="connsiteY3" fmla="*/ 313610 h 313610"/>
                  </a:gdLst>
                  <a:ahLst/>
                  <a:cxnLst>
                    <a:cxn ang="0">
                      <a:pos x="connsiteX0" y="connsiteY0"/>
                    </a:cxn>
                    <a:cxn ang="0">
                      <a:pos x="connsiteX1" y="connsiteY1"/>
                    </a:cxn>
                    <a:cxn ang="0">
                      <a:pos x="connsiteX2" y="connsiteY2"/>
                    </a:cxn>
                    <a:cxn ang="0">
                      <a:pos x="connsiteX3" y="connsiteY3"/>
                    </a:cxn>
                  </a:cxnLst>
                  <a:rect l="l" t="t" r="r" b="b"/>
                  <a:pathLst>
                    <a:path w="470356" h="313610">
                      <a:moveTo>
                        <a:pt x="0" y="0"/>
                      </a:moveTo>
                      <a:lnTo>
                        <a:pt x="470356" y="0"/>
                      </a:lnTo>
                      <a:lnTo>
                        <a:pt x="470356" y="313610"/>
                      </a:lnTo>
                      <a:lnTo>
                        <a:pt x="0" y="313610"/>
                      </a:lnTo>
                      <a:close/>
                    </a:path>
                  </a:pathLst>
                </a:custGeom>
                <a:noFill/>
                <a:ln w="834" cap="flat">
                  <a:solidFill>
                    <a:schemeClr val="tx1">
                      <a:lumMod val="50000"/>
                      <a:lumOff val="50000"/>
                    </a:schemeClr>
                  </a:solidFill>
                  <a:prstDash val="solid"/>
                  <a:miter/>
                </a:ln>
              </p:spPr>
              <p:txBody>
                <a:bodyPr rtlCol="0" anchor="ctr"/>
                <a:lstStyle/>
                <a:p>
                  <a:endParaRPr lang="ja-JP" altLang="en-US" dirty="0"/>
                </a:p>
              </p:txBody>
            </p:sp>
          </p:grpSp>
          <p:sp>
            <p:nvSpPr>
              <p:cNvPr id="101" name="テキスト ボックス 100">
                <a:extLst>
                  <a:ext uri="{FF2B5EF4-FFF2-40B4-BE49-F238E27FC236}">
                    <a16:creationId xmlns:a16="http://schemas.microsoft.com/office/drawing/2014/main" id="{1623CB35-1DC2-BEB6-33C4-006FA1E91C20}"/>
                  </a:ext>
                </a:extLst>
              </p:cNvPr>
              <p:cNvSpPr txBox="1"/>
              <p:nvPr/>
            </p:nvSpPr>
            <p:spPr>
              <a:xfrm>
                <a:off x="4714580" y="5414760"/>
                <a:ext cx="660758"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ハンガリー</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02" name="グループ化 201">
              <a:extLst>
                <a:ext uri="{FF2B5EF4-FFF2-40B4-BE49-F238E27FC236}">
                  <a16:creationId xmlns:a16="http://schemas.microsoft.com/office/drawing/2014/main" id="{010A4707-A55F-45CA-C4B3-0648A2CC9A62}"/>
                </a:ext>
              </a:extLst>
            </p:cNvPr>
            <p:cNvGrpSpPr/>
            <p:nvPr/>
          </p:nvGrpSpPr>
          <p:grpSpPr>
            <a:xfrm>
              <a:off x="5423418" y="5091402"/>
              <a:ext cx="753732" cy="538802"/>
              <a:chOff x="5423418" y="5091402"/>
              <a:chExt cx="753732" cy="538802"/>
            </a:xfrm>
          </p:grpSpPr>
          <p:grpSp>
            <p:nvGrpSpPr>
              <p:cNvPr id="199" name="グループ化 198">
                <a:extLst>
                  <a:ext uri="{FF2B5EF4-FFF2-40B4-BE49-F238E27FC236}">
                    <a16:creationId xmlns:a16="http://schemas.microsoft.com/office/drawing/2014/main" id="{9DC108DB-1D39-6E9E-5994-FC6387369EDD}"/>
                  </a:ext>
                </a:extLst>
              </p:cNvPr>
              <p:cNvGrpSpPr/>
              <p:nvPr/>
            </p:nvGrpSpPr>
            <p:grpSpPr>
              <a:xfrm>
                <a:off x="5567161" y="5091402"/>
                <a:ext cx="470846" cy="314050"/>
                <a:chOff x="5567161" y="5047488"/>
                <a:chExt cx="470846" cy="314050"/>
              </a:xfrm>
            </p:grpSpPr>
            <p:sp>
              <p:nvSpPr>
                <p:cNvPr id="128" name="フリーフォーム: 図形 127">
                  <a:extLst>
                    <a:ext uri="{FF2B5EF4-FFF2-40B4-BE49-F238E27FC236}">
                      <a16:creationId xmlns:a16="http://schemas.microsoft.com/office/drawing/2014/main" id="{2E16C852-9410-F03C-BB47-494337F9445B}"/>
                    </a:ext>
                  </a:extLst>
                </p:cNvPr>
                <p:cNvSpPr/>
                <p:nvPr/>
              </p:nvSpPr>
              <p:spPr>
                <a:xfrm>
                  <a:off x="5567161" y="5047488"/>
                  <a:ext cx="161334" cy="129860"/>
                </a:xfrm>
                <a:custGeom>
                  <a:avLst/>
                  <a:gdLst>
                    <a:gd name="connsiteX0" fmla="*/ 0 w 161334"/>
                    <a:gd name="connsiteY0" fmla="*/ 0 h 129860"/>
                    <a:gd name="connsiteX1" fmla="*/ 161335 w 161334"/>
                    <a:gd name="connsiteY1" fmla="*/ 0 h 129860"/>
                    <a:gd name="connsiteX2" fmla="*/ 161335 w 161334"/>
                    <a:gd name="connsiteY2" fmla="*/ 129860 h 129860"/>
                    <a:gd name="connsiteX3" fmla="*/ 0 w 161334"/>
                    <a:gd name="connsiteY3" fmla="*/ 129860 h 129860"/>
                  </a:gdLst>
                  <a:ahLst/>
                  <a:cxnLst>
                    <a:cxn ang="0">
                      <a:pos x="connsiteX0" y="connsiteY0"/>
                    </a:cxn>
                    <a:cxn ang="0">
                      <a:pos x="connsiteX1" y="connsiteY1"/>
                    </a:cxn>
                    <a:cxn ang="0">
                      <a:pos x="connsiteX2" y="connsiteY2"/>
                    </a:cxn>
                    <a:cxn ang="0">
                      <a:pos x="connsiteX3" y="connsiteY3"/>
                    </a:cxn>
                  </a:cxnLst>
                  <a:rect l="l" t="t" r="r" b="b"/>
                  <a:pathLst>
                    <a:path w="161334" h="129860">
                      <a:moveTo>
                        <a:pt x="0" y="0"/>
                      </a:moveTo>
                      <a:lnTo>
                        <a:pt x="161335" y="0"/>
                      </a:lnTo>
                      <a:lnTo>
                        <a:pt x="161335" y="129860"/>
                      </a:lnTo>
                      <a:lnTo>
                        <a:pt x="0" y="129860"/>
                      </a:lnTo>
                      <a:close/>
                    </a:path>
                  </a:pathLst>
                </a:custGeom>
                <a:solidFill>
                  <a:srgbClr val="0069AC"/>
                </a:solidFill>
                <a:ln w="1463" cap="flat">
                  <a:noFill/>
                  <a:prstDash val="solid"/>
                  <a:miter/>
                </a:ln>
              </p:spPr>
              <p:txBody>
                <a:bodyPr rtlCol="0" anchor="ctr"/>
                <a:lstStyle/>
                <a:p>
                  <a:endParaRPr lang="ja-JP" altLang="en-US"/>
                </a:p>
              </p:txBody>
            </p:sp>
            <p:sp>
              <p:nvSpPr>
                <p:cNvPr id="129" name="フリーフォーム: 図形 128">
                  <a:extLst>
                    <a:ext uri="{FF2B5EF4-FFF2-40B4-BE49-F238E27FC236}">
                      <a16:creationId xmlns:a16="http://schemas.microsoft.com/office/drawing/2014/main" id="{9AE05810-537A-9569-F19F-BC88E8B9A23D}"/>
                    </a:ext>
                  </a:extLst>
                </p:cNvPr>
                <p:cNvSpPr/>
                <p:nvPr/>
              </p:nvSpPr>
              <p:spPr>
                <a:xfrm>
                  <a:off x="5567161" y="5232965"/>
                  <a:ext cx="161334" cy="128559"/>
                </a:xfrm>
                <a:custGeom>
                  <a:avLst/>
                  <a:gdLst>
                    <a:gd name="connsiteX0" fmla="*/ 0 w 161334"/>
                    <a:gd name="connsiteY0" fmla="*/ 0 h 128559"/>
                    <a:gd name="connsiteX1" fmla="*/ 161335 w 161334"/>
                    <a:gd name="connsiteY1" fmla="*/ 0 h 128559"/>
                    <a:gd name="connsiteX2" fmla="*/ 161335 w 161334"/>
                    <a:gd name="connsiteY2" fmla="*/ 128559 h 128559"/>
                    <a:gd name="connsiteX3" fmla="*/ 0 w 161334"/>
                    <a:gd name="connsiteY3" fmla="*/ 128559 h 128559"/>
                  </a:gdLst>
                  <a:ahLst/>
                  <a:cxnLst>
                    <a:cxn ang="0">
                      <a:pos x="connsiteX0" y="connsiteY0"/>
                    </a:cxn>
                    <a:cxn ang="0">
                      <a:pos x="connsiteX1" y="connsiteY1"/>
                    </a:cxn>
                    <a:cxn ang="0">
                      <a:pos x="connsiteX2" y="connsiteY2"/>
                    </a:cxn>
                    <a:cxn ang="0">
                      <a:pos x="connsiteX3" y="connsiteY3"/>
                    </a:cxn>
                  </a:cxnLst>
                  <a:rect l="l" t="t" r="r" b="b"/>
                  <a:pathLst>
                    <a:path w="161334" h="128559">
                      <a:moveTo>
                        <a:pt x="0" y="0"/>
                      </a:moveTo>
                      <a:lnTo>
                        <a:pt x="161335" y="0"/>
                      </a:lnTo>
                      <a:lnTo>
                        <a:pt x="161335" y="128559"/>
                      </a:lnTo>
                      <a:lnTo>
                        <a:pt x="0" y="128559"/>
                      </a:lnTo>
                      <a:close/>
                    </a:path>
                  </a:pathLst>
                </a:custGeom>
                <a:solidFill>
                  <a:srgbClr val="0069AC"/>
                </a:solidFill>
                <a:ln w="1463" cap="flat">
                  <a:noFill/>
                  <a:prstDash val="solid"/>
                  <a:miter/>
                </a:ln>
              </p:spPr>
              <p:txBody>
                <a:bodyPr rtlCol="0" anchor="ctr"/>
                <a:lstStyle/>
                <a:p>
                  <a:endParaRPr lang="ja-JP" altLang="en-US"/>
                </a:p>
              </p:txBody>
            </p:sp>
            <p:sp>
              <p:nvSpPr>
                <p:cNvPr id="130" name="フリーフォーム: 図形 129">
                  <a:extLst>
                    <a:ext uri="{FF2B5EF4-FFF2-40B4-BE49-F238E27FC236}">
                      <a16:creationId xmlns:a16="http://schemas.microsoft.com/office/drawing/2014/main" id="{CB2C5A05-38AD-CF21-803B-687F221202D8}"/>
                    </a:ext>
                  </a:extLst>
                </p:cNvPr>
                <p:cNvSpPr/>
                <p:nvPr/>
              </p:nvSpPr>
              <p:spPr>
                <a:xfrm>
                  <a:off x="5784097" y="5232965"/>
                  <a:ext cx="253910" cy="128559"/>
                </a:xfrm>
                <a:custGeom>
                  <a:avLst/>
                  <a:gdLst>
                    <a:gd name="connsiteX0" fmla="*/ 0 w 253910"/>
                    <a:gd name="connsiteY0" fmla="*/ 0 h 128559"/>
                    <a:gd name="connsiteX1" fmla="*/ 253910 w 253910"/>
                    <a:gd name="connsiteY1" fmla="*/ 0 h 128559"/>
                    <a:gd name="connsiteX2" fmla="*/ 253910 w 253910"/>
                    <a:gd name="connsiteY2" fmla="*/ 128559 h 128559"/>
                    <a:gd name="connsiteX3" fmla="*/ 0 w 253910"/>
                    <a:gd name="connsiteY3" fmla="*/ 128559 h 128559"/>
                  </a:gdLst>
                  <a:ahLst/>
                  <a:cxnLst>
                    <a:cxn ang="0">
                      <a:pos x="connsiteX0" y="connsiteY0"/>
                    </a:cxn>
                    <a:cxn ang="0">
                      <a:pos x="connsiteX1" y="connsiteY1"/>
                    </a:cxn>
                    <a:cxn ang="0">
                      <a:pos x="connsiteX2" y="connsiteY2"/>
                    </a:cxn>
                    <a:cxn ang="0">
                      <a:pos x="connsiteX3" y="connsiteY3"/>
                    </a:cxn>
                  </a:cxnLst>
                  <a:rect l="l" t="t" r="r" b="b"/>
                  <a:pathLst>
                    <a:path w="253910" h="128559">
                      <a:moveTo>
                        <a:pt x="0" y="0"/>
                      </a:moveTo>
                      <a:lnTo>
                        <a:pt x="253910" y="0"/>
                      </a:lnTo>
                      <a:lnTo>
                        <a:pt x="253910" y="128559"/>
                      </a:lnTo>
                      <a:lnTo>
                        <a:pt x="0" y="128559"/>
                      </a:lnTo>
                      <a:close/>
                    </a:path>
                  </a:pathLst>
                </a:custGeom>
                <a:solidFill>
                  <a:srgbClr val="0069AC"/>
                </a:solidFill>
                <a:ln w="1463" cap="flat">
                  <a:noFill/>
                  <a:prstDash val="solid"/>
                  <a:miter/>
                </a:ln>
              </p:spPr>
              <p:txBody>
                <a:bodyPr rtlCol="0" anchor="ctr"/>
                <a:lstStyle/>
                <a:p>
                  <a:endParaRPr lang="ja-JP" altLang="en-US"/>
                </a:p>
              </p:txBody>
            </p:sp>
            <p:sp>
              <p:nvSpPr>
                <p:cNvPr id="131" name="フリーフォーム: 図形 130">
                  <a:extLst>
                    <a:ext uri="{FF2B5EF4-FFF2-40B4-BE49-F238E27FC236}">
                      <a16:creationId xmlns:a16="http://schemas.microsoft.com/office/drawing/2014/main" id="{B8981FDB-39EB-D9EC-F6D5-39B4CFBE2FC5}"/>
                    </a:ext>
                  </a:extLst>
                </p:cNvPr>
                <p:cNvSpPr/>
                <p:nvPr/>
              </p:nvSpPr>
              <p:spPr>
                <a:xfrm>
                  <a:off x="5784097" y="5047488"/>
                  <a:ext cx="253910" cy="129860"/>
                </a:xfrm>
                <a:custGeom>
                  <a:avLst/>
                  <a:gdLst>
                    <a:gd name="connsiteX0" fmla="*/ 0 w 253910"/>
                    <a:gd name="connsiteY0" fmla="*/ 0 h 129860"/>
                    <a:gd name="connsiteX1" fmla="*/ 253910 w 253910"/>
                    <a:gd name="connsiteY1" fmla="*/ 0 h 129860"/>
                    <a:gd name="connsiteX2" fmla="*/ 253910 w 253910"/>
                    <a:gd name="connsiteY2" fmla="*/ 129860 h 129860"/>
                    <a:gd name="connsiteX3" fmla="*/ 0 w 253910"/>
                    <a:gd name="connsiteY3" fmla="*/ 129860 h 129860"/>
                  </a:gdLst>
                  <a:ahLst/>
                  <a:cxnLst>
                    <a:cxn ang="0">
                      <a:pos x="connsiteX0" y="connsiteY0"/>
                    </a:cxn>
                    <a:cxn ang="0">
                      <a:pos x="connsiteX1" y="connsiteY1"/>
                    </a:cxn>
                    <a:cxn ang="0">
                      <a:pos x="connsiteX2" y="connsiteY2"/>
                    </a:cxn>
                    <a:cxn ang="0">
                      <a:pos x="connsiteX3" y="connsiteY3"/>
                    </a:cxn>
                  </a:cxnLst>
                  <a:rect l="l" t="t" r="r" b="b"/>
                  <a:pathLst>
                    <a:path w="253910" h="129860">
                      <a:moveTo>
                        <a:pt x="0" y="0"/>
                      </a:moveTo>
                      <a:lnTo>
                        <a:pt x="253910" y="0"/>
                      </a:lnTo>
                      <a:lnTo>
                        <a:pt x="253910" y="129860"/>
                      </a:lnTo>
                      <a:lnTo>
                        <a:pt x="0" y="129860"/>
                      </a:lnTo>
                      <a:close/>
                    </a:path>
                  </a:pathLst>
                </a:custGeom>
                <a:solidFill>
                  <a:srgbClr val="0069AC"/>
                </a:solidFill>
                <a:ln w="1463" cap="flat">
                  <a:noFill/>
                  <a:prstDash val="solid"/>
                  <a:miter/>
                </a:ln>
              </p:spPr>
              <p:txBody>
                <a:bodyPr rtlCol="0" anchor="ctr"/>
                <a:lstStyle/>
                <a:p>
                  <a:endParaRPr lang="ja-JP" altLang="en-US"/>
                </a:p>
              </p:txBody>
            </p:sp>
            <p:sp>
              <p:nvSpPr>
                <p:cNvPr id="132" name="フリーフォーム: 図形 131">
                  <a:extLst>
                    <a:ext uri="{FF2B5EF4-FFF2-40B4-BE49-F238E27FC236}">
                      <a16:creationId xmlns:a16="http://schemas.microsoft.com/office/drawing/2014/main" id="{759A72C8-227C-140C-2D02-1A2B15A93211}"/>
                    </a:ext>
                  </a:extLst>
                </p:cNvPr>
                <p:cNvSpPr/>
                <p:nvPr/>
              </p:nvSpPr>
              <p:spPr>
                <a:xfrm>
                  <a:off x="5567161" y="5047488"/>
                  <a:ext cx="470846" cy="314050"/>
                </a:xfrm>
                <a:custGeom>
                  <a:avLst/>
                  <a:gdLst>
                    <a:gd name="connsiteX0" fmla="*/ 470846 w 470846"/>
                    <a:gd name="connsiteY0" fmla="*/ 185476 h 314050"/>
                    <a:gd name="connsiteX1" fmla="*/ 470846 w 470846"/>
                    <a:gd name="connsiteY1" fmla="*/ 129875 h 314050"/>
                    <a:gd name="connsiteX2" fmla="*/ 216936 w 470846"/>
                    <a:gd name="connsiteY2" fmla="*/ 129875 h 314050"/>
                    <a:gd name="connsiteX3" fmla="*/ 216936 w 470846"/>
                    <a:gd name="connsiteY3" fmla="*/ 0 h 314050"/>
                    <a:gd name="connsiteX4" fmla="*/ 161335 w 470846"/>
                    <a:gd name="connsiteY4" fmla="*/ 0 h 314050"/>
                    <a:gd name="connsiteX5" fmla="*/ 161335 w 470846"/>
                    <a:gd name="connsiteY5" fmla="*/ 129875 h 314050"/>
                    <a:gd name="connsiteX6" fmla="*/ 0 w 470846"/>
                    <a:gd name="connsiteY6" fmla="*/ 129875 h 314050"/>
                    <a:gd name="connsiteX7" fmla="*/ 0 w 470846"/>
                    <a:gd name="connsiteY7" fmla="*/ 185476 h 314050"/>
                    <a:gd name="connsiteX8" fmla="*/ 161335 w 470846"/>
                    <a:gd name="connsiteY8" fmla="*/ 185476 h 314050"/>
                    <a:gd name="connsiteX9" fmla="*/ 161335 w 470846"/>
                    <a:gd name="connsiteY9" fmla="*/ 314050 h 314050"/>
                    <a:gd name="connsiteX10" fmla="*/ 216936 w 470846"/>
                    <a:gd name="connsiteY10" fmla="*/ 314050 h 314050"/>
                    <a:gd name="connsiteX11" fmla="*/ 216936 w 470846"/>
                    <a:gd name="connsiteY11" fmla="*/ 185476 h 314050"/>
                    <a:gd name="connsiteX12" fmla="*/ 470846 w 470846"/>
                    <a:gd name="connsiteY12" fmla="*/ 185476 h 3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846" h="314050">
                      <a:moveTo>
                        <a:pt x="470846" y="185476"/>
                      </a:moveTo>
                      <a:lnTo>
                        <a:pt x="470846" y="129875"/>
                      </a:lnTo>
                      <a:lnTo>
                        <a:pt x="216936" y="129875"/>
                      </a:lnTo>
                      <a:lnTo>
                        <a:pt x="216936" y="0"/>
                      </a:lnTo>
                      <a:lnTo>
                        <a:pt x="161335" y="0"/>
                      </a:lnTo>
                      <a:lnTo>
                        <a:pt x="161335" y="129875"/>
                      </a:lnTo>
                      <a:lnTo>
                        <a:pt x="0" y="129875"/>
                      </a:lnTo>
                      <a:lnTo>
                        <a:pt x="0" y="185476"/>
                      </a:lnTo>
                      <a:lnTo>
                        <a:pt x="161335" y="185476"/>
                      </a:lnTo>
                      <a:lnTo>
                        <a:pt x="161335" y="314050"/>
                      </a:lnTo>
                      <a:lnTo>
                        <a:pt x="216936" y="314050"/>
                      </a:lnTo>
                      <a:lnTo>
                        <a:pt x="216936" y="185476"/>
                      </a:lnTo>
                      <a:lnTo>
                        <a:pt x="470846" y="185476"/>
                      </a:lnTo>
                      <a:close/>
                    </a:path>
                  </a:pathLst>
                </a:custGeom>
                <a:solidFill>
                  <a:srgbClr val="FDD000"/>
                </a:solidFill>
                <a:ln w="1463" cap="flat">
                  <a:noFill/>
                  <a:prstDash val="solid"/>
                  <a:miter/>
                </a:ln>
              </p:spPr>
              <p:txBody>
                <a:bodyPr rtlCol="0" anchor="ctr"/>
                <a:lstStyle/>
                <a:p>
                  <a:endParaRPr lang="ja-JP" altLang="en-US"/>
                </a:p>
              </p:txBody>
            </p:sp>
            <p:sp>
              <p:nvSpPr>
                <p:cNvPr id="133" name="フリーフォーム: 図形 132">
                  <a:extLst>
                    <a:ext uri="{FF2B5EF4-FFF2-40B4-BE49-F238E27FC236}">
                      <a16:creationId xmlns:a16="http://schemas.microsoft.com/office/drawing/2014/main" id="{03C67506-F1A5-97B1-D7B8-9BDA7DC6800B}"/>
                    </a:ext>
                  </a:extLst>
                </p:cNvPr>
                <p:cNvSpPr/>
                <p:nvPr/>
              </p:nvSpPr>
              <p:spPr>
                <a:xfrm>
                  <a:off x="5567161" y="5047488"/>
                  <a:ext cx="470846" cy="314035"/>
                </a:xfrm>
                <a:custGeom>
                  <a:avLst/>
                  <a:gdLst>
                    <a:gd name="connsiteX0" fmla="*/ 0 w 470846"/>
                    <a:gd name="connsiteY0" fmla="*/ 0 h 314035"/>
                    <a:gd name="connsiteX1" fmla="*/ 470846 w 470846"/>
                    <a:gd name="connsiteY1" fmla="*/ 0 h 314035"/>
                    <a:gd name="connsiteX2" fmla="*/ 470846 w 470846"/>
                    <a:gd name="connsiteY2" fmla="*/ 314036 h 314035"/>
                    <a:gd name="connsiteX3" fmla="*/ 0 w 470846"/>
                    <a:gd name="connsiteY3" fmla="*/ 314036 h 314035"/>
                  </a:gdLst>
                  <a:ahLst/>
                  <a:cxnLst>
                    <a:cxn ang="0">
                      <a:pos x="connsiteX0" y="connsiteY0"/>
                    </a:cxn>
                    <a:cxn ang="0">
                      <a:pos x="connsiteX1" y="connsiteY1"/>
                    </a:cxn>
                    <a:cxn ang="0">
                      <a:pos x="connsiteX2" y="connsiteY2"/>
                    </a:cxn>
                    <a:cxn ang="0">
                      <a:pos x="connsiteX3" y="connsiteY3"/>
                    </a:cxn>
                  </a:cxnLst>
                  <a:rect l="l" t="t" r="r" b="b"/>
                  <a:pathLst>
                    <a:path w="470846" h="314035">
                      <a:moveTo>
                        <a:pt x="0" y="0"/>
                      </a:moveTo>
                      <a:lnTo>
                        <a:pt x="470846" y="0"/>
                      </a:lnTo>
                      <a:lnTo>
                        <a:pt x="470846" y="314036"/>
                      </a:lnTo>
                      <a:lnTo>
                        <a:pt x="0" y="314036"/>
                      </a:lnTo>
                      <a:close/>
                    </a:path>
                  </a:pathLst>
                </a:custGeom>
                <a:noFill/>
                <a:ln w="834" cap="flat">
                  <a:solidFill>
                    <a:schemeClr val="tx1">
                      <a:lumMod val="50000"/>
                      <a:lumOff val="50000"/>
                    </a:schemeClr>
                  </a:solidFill>
                  <a:prstDash val="solid"/>
                  <a:miter/>
                </a:ln>
              </p:spPr>
              <p:txBody>
                <a:bodyPr rtlCol="0" anchor="ctr"/>
                <a:lstStyle/>
                <a:p>
                  <a:endParaRPr lang="ja-JP" altLang="en-US" dirty="0"/>
                </a:p>
              </p:txBody>
            </p:sp>
          </p:grpSp>
          <p:sp>
            <p:nvSpPr>
              <p:cNvPr id="102" name="テキスト ボックス 101">
                <a:extLst>
                  <a:ext uri="{FF2B5EF4-FFF2-40B4-BE49-F238E27FC236}">
                    <a16:creationId xmlns:a16="http://schemas.microsoft.com/office/drawing/2014/main" id="{891FC2A8-2CA8-3603-96FC-5FAED1A7FE69}"/>
                  </a:ext>
                </a:extLst>
              </p:cNvPr>
              <p:cNvSpPr txBox="1"/>
              <p:nvPr/>
            </p:nvSpPr>
            <p:spPr>
              <a:xfrm>
                <a:off x="5423418" y="5414760"/>
                <a:ext cx="753732"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スウェーデン</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03" name="グループ化 202">
              <a:extLst>
                <a:ext uri="{FF2B5EF4-FFF2-40B4-BE49-F238E27FC236}">
                  <a16:creationId xmlns:a16="http://schemas.microsoft.com/office/drawing/2014/main" id="{875316BB-3E41-4655-72F9-D7B4B3844C32}"/>
                </a:ext>
              </a:extLst>
            </p:cNvPr>
            <p:cNvGrpSpPr/>
            <p:nvPr/>
          </p:nvGrpSpPr>
          <p:grpSpPr>
            <a:xfrm>
              <a:off x="6287452" y="5091402"/>
              <a:ext cx="534121" cy="538802"/>
              <a:chOff x="6287452" y="5091402"/>
              <a:chExt cx="534121" cy="538802"/>
            </a:xfrm>
          </p:grpSpPr>
          <p:grpSp>
            <p:nvGrpSpPr>
              <p:cNvPr id="198" name="グループ化 197">
                <a:extLst>
                  <a:ext uri="{FF2B5EF4-FFF2-40B4-BE49-F238E27FC236}">
                    <a16:creationId xmlns:a16="http://schemas.microsoft.com/office/drawing/2014/main" id="{7131EE44-27D1-0D0A-9280-542CAE6C6917}"/>
                  </a:ext>
                </a:extLst>
              </p:cNvPr>
              <p:cNvGrpSpPr/>
              <p:nvPr/>
            </p:nvGrpSpPr>
            <p:grpSpPr>
              <a:xfrm>
                <a:off x="6324914" y="5091402"/>
                <a:ext cx="470698" cy="313828"/>
                <a:chOff x="6324914" y="5047488"/>
                <a:chExt cx="470698" cy="313828"/>
              </a:xfrm>
            </p:grpSpPr>
            <p:sp>
              <p:nvSpPr>
                <p:cNvPr id="140" name="フリーフォーム: 図形 139">
                  <a:extLst>
                    <a:ext uri="{FF2B5EF4-FFF2-40B4-BE49-F238E27FC236}">
                      <a16:creationId xmlns:a16="http://schemas.microsoft.com/office/drawing/2014/main" id="{E24AEFF0-FD66-EECB-EF45-121984C1DDD8}"/>
                    </a:ext>
                  </a:extLst>
                </p:cNvPr>
                <p:cNvSpPr/>
                <p:nvPr/>
              </p:nvSpPr>
              <p:spPr>
                <a:xfrm>
                  <a:off x="6638817" y="5047488"/>
                  <a:ext cx="156795" cy="313828"/>
                </a:xfrm>
                <a:custGeom>
                  <a:avLst/>
                  <a:gdLst>
                    <a:gd name="connsiteX0" fmla="*/ 0 w 156795"/>
                    <a:gd name="connsiteY0" fmla="*/ 0 h 313828"/>
                    <a:gd name="connsiteX1" fmla="*/ 156796 w 156795"/>
                    <a:gd name="connsiteY1" fmla="*/ 0 h 313828"/>
                    <a:gd name="connsiteX2" fmla="*/ 156796 w 156795"/>
                    <a:gd name="connsiteY2" fmla="*/ 313829 h 313828"/>
                    <a:gd name="connsiteX3" fmla="*/ 0 w 156795"/>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795" h="313828">
                      <a:moveTo>
                        <a:pt x="0" y="0"/>
                      </a:moveTo>
                      <a:lnTo>
                        <a:pt x="156796" y="0"/>
                      </a:lnTo>
                      <a:lnTo>
                        <a:pt x="156796"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141" name="フリーフォーム: 図形 140">
                  <a:extLst>
                    <a:ext uri="{FF2B5EF4-FFF2-40B4-BE49-F238E27FC236}">
                      <a16:creationId xmlns:a16="http://schemas.microsoft.com/office/drawing/2014/main" id="{A640D6F0-2CBD-563B-0D96-8572F27CAB67}"/>
                    </a:ext>
                  </a:extLst>
                </p:cNvPr>
                <p:cNvSpPr/>
                <p:nvPr/>
              </p:nvSpPr>
              <p:spPr>
                <a:xfrm>
                  <a:off x="6324914" y="5047488"/>
                  <a:ext cx="156928" cy="313828"/>
                </a:xfrm>
                <a:custGeom>
                  <a:avLst/>
                  <a:gdLst>
                    <a:gd name="connsiteX0" fmla="*/ 0 w 156928"/>
                    <a:gd name="connsiteY0" fmla="*/ 0 h 313828"/>
                    <a:gd name="connsiteX1" fmla="*/ 156929 w 156928"/>
                    <a:gd name="connsiteY1" fmla="*/ 0 h 313828"/>
                    <a:gd name="connsiteX2" fmla="*/ 156929 w 156928"/>
                    <a:gd name="connsiteY2" fmla="*/ 313829 h 313828"/>
                    <a:gd name="connsiteX3" fmla="*/ 0 w 156928"/>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28" h="313828">
                      <a:moveTo>
                        <a:pt x="0" y="0"/>
                      </a:moveTo>
                      <a:lnTo>
                        <a:pt x="156929" y="0"/>
                      </a:lnTo>
                      <a:lnTo>
                        <a:pt x="156929" y="313829"/>
                      </a:lnTo>
                      <a:lnTo>
                        <a:pt x="0" y="313829"/>
                      </a:lnTo>
                      <a:close/>
                    </a:path>
                  </a:pathLst>
                </a:custGeom>
                <a:solidFill>
                  <a:srgbClr val="009944"/>
                </a:solidFill>
                <a:ln w="1463"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43794C42-AADD-E9CB-5916-1AFD3C73E1D0}"/>
                    </a:ext>
                  </a:extLst>
                </p:cNvPr>
                <p:cNvSpPr/>
                <p:nvPr/>
              </p:nvSpPr>
              <p:spPr>
                <a:xfrm>
                  <a:off x="6481843" y="5047488"/>
                  <a:ext cx="156973" cy="313828"/>
                </a:xfrm>
                <a:custGeom>
                  <a:avLst/>
                  <a:gdLst>
                    <a:gd name="connsiteX0" fmla="*/ 0 w 156973"/>
                    <a:gd name="connsiteY0" fmla="*/ 0 h 313828"/>
                    <a:gd name="connsiteX1" fmla="*/ 156973 w 156973"/>
                    <a:gd name="connsiteY1" fmla="*/ 0 h 313828"/>
                    <a:gd name="connsiteX2" fmla="*/ 156973 w 156973"/>
                    <a:gd name="connsiteY2" fmla="*/ 313829 h 313828"/>
                    <a:gd name="connsiteX3" fmla="*/ 0 w 15697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73" h="313828">
                      <a:moveTo>
                        <a:pt x="0" y="0"/>
                      </a:moveTo>
                      <a:lnTo>
                        <a:pt x="156973" y="0"/>
                      </a:lnTo>
                      <a:lnTo>
                        <a:pt x="156973"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143" name="フリーフォーム: 図形 142">
                  <a:extLst>
                    <a:ext uri="{FF2B5EF4-FFF2-40B4-BE49-F238E27FC236}">
                      <a16:creationId xmlns:a16="http://schemas.microsoft.com/office/drawing/2014/main" id="{5ECF05D8-5EF8-74CA-1ED3-7C0511B0DD38}"/>
                    </a:ext>
                  </a:extLst>
                </p:cNvPr>
                <p:cNvSpPr/>
                <p:nvPr/>
              </p:nvSpPr>
              <p:spPr>
                <a:xfrm>
                  <a:off x="6324914" y="5047488"/>
                  <a:ext cx="470683" cy="313828"/>
                </a:xfrm>
                <a:custGeom>
                  <a:avLst/>
                  <a:gdLst>
                    <a:gd name="connsiteX0" fmla="*/ 0 w 470683"/>
                    <a:gd name="connsiteY0" fmla="*/ 0 h 313828"/>
                    <a:gd name="connsiteX1" fmla="*/ 470683 w 470683"/>
                    <a:gd name="connsiteY1" fmla="*/ 0 h 313828"/>
                    <a:gd name="connsiteX2" fmla="*/ 470683 w 470683"/>
                    <a:gd name="connsiteY2" fmla="*/ 313829 h 313828"/>
                    <a:gd name="connsiteX3" fmla="*/ 0 w 47068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683" h="313828">
                      <a:moveTo>
                        <a:pt x="0" y="0"/>
                      </a:moveTo>
                      <a:lnTo>
                        <a:pt x="470683" y="0"/>
                      </a:lnTo>
                      <a:lnTo>
                        <a:pt x="47068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grpSp>
          <p:sp>
            <p:nvSpPr>
              <p:cNvPr id="103" name="テキスト ボックス 102">
                <a:extLst>
                  <a:ext uri="{FF2B5EF4-FFF2-40B4-BE49-F238E27FC236}">
                    <a16:creationId xmlns:a16="http://schemas.microsoft.com/office/drawing/2014/main" id="{A589E069-3005-0728-B59C-B595BA739F50}"/>
                  </a:ext>
                </a:extLst>
              </p:cNvPr>
              <p:cNvSpPr txBox="1"/>
              <p:nvPr/>
            </p:nvSpPr>
            <p:spPr>
              <a:xfrm>
                <a:off x="6287452" y="5414760"/>
                <a:ext cx="534121"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イタリア</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04" name="グループ化 203">
              <a:extLst>
                <a:ext uri="{FF2B5EF4-FFF2-40B4-BE49-F238E27FC236}">
                  <a16:creationId xmlns:a16="http://schemas.microsoft.com/office/drawing/2014/main" id="{5724B653-00E1-8D20-F7FB-6110CE3F4D31}"/>
                </a:ext>
              </a:extLst>
            </p:cNvPr>
            <p:cNvGrpSpPr/>
            <p:nvPr/>
          </p:nvGrpSpPr>
          <p:grpSpPr>
            <a:xfrm>
              <a:off x="7042177" y="5091373"/>
              <a:ext cx="551754" cy="538831"/>
              <a:chOff x="7042177" y="5091373"/>
              <a:chExt cx="551754" cy="538831"/>
            </a:xfrm>
          </p:grpSpPr>
          <p:grpSp>
            <p:nvGrpSpPr>
              <p:cNvPr id="197" name="グループ化 196">
                <a:extLst>
                  <a:ext uri="{FF2B5EF4-FFF2-40B4-BE49-F238E27FC236}">
                    <a16:creationId xmlns:a16="http://schemas.microsoft.com/office/drawing/2014/main" id="{3AAE5B36-7EF5-DF6A-947B-4230AC2FE2D3}"/>
                  </a:ext>
                </a:extLst>
              </p:cNvPr>
              <p:cNvGrpSpPr/>
              <p:nvPr/>
            </p:nvGrpSpPr>
            <p:grpSpPr>
              <a:xfrm>
                <a:off x="7082667" y="5091373"/>
                <a:ext cx="470743" cy="313858"/>
                <a:chOff x="7082667" y="5047459"/>
                <a:chExt cx="470743" cy="313858"/>
              </a:xfrm>
            </p:grpSpPr>
            <p:sp>
              <p:nvSpPr>
                <p:cNvPr id="145" name="フリーフォーム: 図形 144">
                  <a:extLst>
                    <a:ext uri="{FF2B5EF4-FFF2-40B4-BE49-F238E27FC236}">
                      <a16:creationId xmlns:a16="http://schemas.microsoft.com/office/drawing/2014/main" id="{FFA2B507-A0FC-F9E7-0FE9-963614C5D9B1}"/>
                    </a:ext>
                  </a:extLst>
                </p:cNvPr>
                <p:cNvSpPr/>
                <p:nvPr/>
              </p:nvSpPr>
              <p:spPr>
                <a:xfrm>
                  <a:off x="7082667"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1B2F66"/>
                </a:solidFill>
                <a:ln w="1463" cap="flat">
                  <a:noFill/>
                  <a:prstDash val="solid"/>
                  <a:miter/>
                </a:ln>
              </p:spPr>
              <p:txBody>
                <a:bodyPr rtlCol="0" anchor="ctr"/>
                <a:lstStyle/>
                <a:p>
                  <a:endParaRPr lang="ja-JP" altLang="en-US"/>
                </a:p>
              </p:txBody>
            </p:sp>
            <p:sp>
              <p:nvSpPr>
                <p:cNvPr id="146" name="フリーフォーム: 図形 145">
                  <a:extLst>
                    <a:ext uri="{FF2B5EF4-FFF2-40B4-BE49-F238E27FC236}">
                      <a16:creationId xmlns:a16="http://schemas.microsoft.com/office/drawing/2014/main" id="{F97228A2-ADE1-B538-C856-F1CDD39C40C3}"/>
                    </a:ext>
                  </a:extLst>
                </p:cNvPr>
                <p:cNvSpPr/>
                <p:nvPr/>
              </p:nvSpPr>
              <p:spPr>
                <a:xfrm>
                  <a:off x="7082667" y="5047488"/>
                  <a:ext cx="470742" cy="313828"/>
                </a:xfrm>
                <a:custGeom>
                  <a:avLst/>
                  <a:gdLst>
                    <a:gd name="connsiteX0" fmla="*/ 470743 w 470742"/>
                    <a:gd name="connsiteY0" fmla="*/ 0 h 313828"/>
                    <a:gd name="connsiteX1" fmla="*/ 415481 w 470742"/>
                    <a:gd name="connsiteY1" fmla="*/ 0 h 313828"/>
                    <a:gd name="connsiteX2" fmla="*/ 278510 w 470742"/>
                    <a:gd name="connsiteY2" fmla="*/ 91452 h 313828"/>
                    <a:gd name="connsiteX3" fmla="*/ 278510 w 470742"/>
                    <a:gd name="connsiteY3" fmla="*/ 103 h 313828"/>
                    <a:gd name="connsiteX4" fmla="*/ 199506 w 470742"/>
                    <a:gd name="connsiteY4" fmla="*/ 103 h 313828"/>
                    <a:gd name="connsiteX5" fmla="*/ 199506 w 470742"/>
                    <a:gd name="connsiteY5" fmla="*/ 94113 h 313828"/>
                    <a:gd name="connsiteX6" fmla="*/ 55454 w 470742"/>
                    <a:gd name="connsiteY6" fmla="*/ 0 h 313828"/>
                    <a:gd name="connsiteX7" fmla="*/ 0 w 470742"/>
                    <a:gd name="connsiteY7" fmla="*/ 0 h 313828"/>
                    <a:gd name="connsiteX8" fmla="*/ 0 w 470742"/>
                    <a:gd name="connsiteY8" fmla="*/ 41882 h 313828"/>
                    <a:gd name="connsiteX9" fmla="*/ 115771 w 470742"/>
                    <a:gd name="connsiteY9" fmla="*/ 117516 h 313828"/>
                    <a:gd name="connsiteX10" fmla="*/ 0 w 470742"/>
                    <a:gd name="connsiteY10" fmla="*/ 117516 h 313828"/>
                    <a:gd name="connsiteX11" fmla="*/ 0 w 470742"/>
                    <a:gd name="connsiteY11" fmla="*/ 196520 h 313828"/>
                    <a:gd name="connsiteX12" fmla="*/ 122128 w 470742"/>
                    <a:gd name="connsiteY12" fmla="*/ 196520 h 313828"/>
                    <a:gd name="connsiteX13" fmla="*/ 0 w 470742"/>
                    <a:gd name="connsiteY13" fmla="*/ 276825 h 313828"/>
                    <a:gd name="connsiteX14" fmla="*/ 0 w 470742"/>
                    <a:gd name="connsiteY14" fmla="*/ 313829 h 313828"/>
                    <a:gd name="connsiteX15" fmla="*/ 62727 w 470742"/>
                    <a:gd name="connsiteY15" fmla="*/ 313829 h 313828"/>
                    <a:gd name="connsiteX16" fmla="*/ 199506 w 470742"/>
                    <a:gd name="connsiteY16" fmla="*/ 223884 h 313828"/>
                    <a:gd name="connsiteX17" fmla="*/ 199506 w 470742"/>
                    <a:gd name="connsiteY17" fmla="*/ 313829 h 313828"/>
                    <a:gd name="connsiteX18" fmla="*/ 278510 w 470742"/>
                    <a:gd name="connsiteY18" fmla="*/ 313829 h 313828"/>
                    <a:gd name="connsiteX19" fmla="*/ 278510 w 470742"/>
                    <a:gd name="connsiteY19" fmla="*/ 223840 h 313828"/>
                    <a:gd name="connsiteX20" fmla="*/ 416265 w 470742"/>
                    <a:gd name="connsiteY20" fmla="*/ 313829 h 313828"/>
                    <a:gd name="connsiteX21" fmla="*/ 470743 w 470742"/>
                    <a:gd name="connsiteY21" fmla="*/ 313829 h 313828"/>
                    <a:gd name="connsiteX22" fmla="*/ 470743 w 470742"/>
                    <a:gd name="connsiteY22" fmla="*/ 271325 h 313828"/>
                    <a:gd name="connsiteX23" fmla="*/ 356228 w 470742"/>
                    <a:gd name="connsiteY23" fmla="*/ 196520 h 313828"/>
                    <a:gd name="connsiteX24" fmla="*/ 470743 w 470742"/>
                    <a:gd name="connsiteY24" fmla="*/ 196520 h 313828"/>
                    <a:gd name="connsiteX25" fmla="*/ 470743 w 470742"/>
                    <a:gd name="connsiteY25" fmla="*/ 117516 h 313828"/>
                    <a:gd name="connsiteX26" fmla="*/ 361240 w 470742"/>
                    <a:gd name="connsiteY26" fmla="*/ 117516 h 313828"/>
                    <a:gd name="connsiteX27" fmla="*/ 470743 w 470742"/>
                    <a:gd name="connsiteY27" fmla="*/ 45504 h 313828"/>
                    <a:gd name="connsiteX28" fmla="*/ 470743 w 470742"/>
                    <a:gd name="connsiteY28" fmla="*/ 0 h 3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742" h="313828">
                      <a:moveTo>
                        <a:pt x="470743" y="0"/>
                      </a:moveTo>
                      <a:lnTo>
                        <a:pt x="415481" y="0"/>
                      </a:lnTo>
                      <a:lnTo>
                        <a:pt x="278510" y="91452"/>
                      </a:lnTo>
                      <a:lnTo>
                        <a:pt x="278510" y="103"/>
                      </a:lnTo>
                      <a:lnTo>
                        <a:pt x="199506" y="103"/>
                      </a:lnTo>
                      <a:lnTo>
                        <a:pt x="199506" y="94113"/>
                      </a:lnTo>
                      <a:lnTo>
                        <a:pt x="55454" y="0"/>
                      </a:lnTo>
                      <a:lnTo>
                        <a:pt x="0" y="0"/>
                      </a:lnTo>
                      <a:lnTo>
                        <a:pt x="0" y="41882"/>
                      </a:lnTo>
                      <a:lnTo>
                        <a:pt x="115771" y="117516"/>
                      </a:lnTo>
                      <a:lnTo>
                        <a:pt x="0" y="117516"/>
                      </a:lnTo>
                      <a:lnTo>
                        <a:pt x="0" y="196520"/>
                      </a:lnTo>
                      <a:lnTo>
                        <a:pt x="122128" y="196520"/>
                      </a:lnTo>
                      <a:lnTo>
                        <a:pt x="0" y="276825"/>
                      </a:lnTo>
                      <a:lnTo>
                        <a:pt x="0" y="313829"/>
                      </a:lnTo>
                      <a:lnTo>
                        <a:pt x="62727" y="313829"/>
                      </a:lnTo>
                      <a:lnTo>
                        <a:pt x="199506" y="223884"/>
                      </a:lnTo>
                      <a:lnTo>
                        <a:pt x="199506" y="313829"/>
                      </a:lnTo>
                      <a:lnTo>
                        <a:pt x="278510" y="313829"/>
                      </a:lnTo>
                      <a:lnTo>
                        <a:pt x="278510" y="223840"/>
                      </a:lnTo>
                      <a:lnTo>
                        <a:pt x="416265" y="313829"/>
                      </a:lnTo>
                      <a:lnTo>
                        <a:pt x="470743" y="313829"/>
                      </a:lnTo>
                      <a:lnTo>
                        <a:pt x="470743" y="271325"/>
                      </a:lnTo>
                      <a:lnTo>
                        <a:pt x="356228" y="196520"/>
                      </a:lnTo>
                      <a:lnTo>
                        <a:pt x="470743" y="196520"/>
                      </a:lnTo>
                      <a:lnTo>
                        <a:pt x="470743" y="117516"/>
                      </a:lnTo>
                      <a:lnTo>
                        <a:pt x="361240" y="117516"/>
                      </a:lnTo>
                      <a:lnTo>
                        <a:pt x="470743" y="45504"/>
                      </a:lnTo>
                      <a:lnTo>
                        <a:pt x="470743" y="0"/>
                      </a:lnTo>
                      <a:close/>
                    </a:path>
                  </a:pathLst>
                </a:custGeom>
                <a:solidFill>
                  <a:srgbClr val="FFFFFF"/>
                </a:solidFill>
                <a:ln w="1463" cap="flat">
                  <a:noFill/>
                  <a:prstDash val="solid"/>
                  <a:miter/>
                </a:ln>
              </p:spPr>
              <p:txBody>
                <a:bodyPr rtlCol="0" anchor="ctr"/>
                <a:lstStyle/>
                <a:p>
                  <a:endParaRPr lang="ja-JP" altLang="en-US"/>
                </a:p>
              </p:txBody>
            </p:sp>
            <p:sp>
              <p:nvSpPr>
                <p:cNvPr id="147" name="フリーフォーム: 図形 146">
                  <a:extLst>
                    <a:ext uri="{FF2B5EF4-FFF2-40B4-BE49-F238E27FC236}">
                      <a16:creationId xmlns:a16="http://schemas.microsoft.com/office/drawing/2014/main" id="{70460180-BB29-C2F8-5512-54225D745935}"/>
                    </a:ext>
                  </a:extLst>
                </p:cNvPr>
                <p:cNvSpPr/>
                <p:nvPr/>
              </p:nvSpPr>
              <p:spPr>
                <a:xfrm>
                  <a:off x="7082667" y="5047592"/>
                  <a:ext cx="470742" cy="313725"/>
                </a:xfrm>
                <a:custGeom>
                  <a:avLst/>
                  <a:gdLst>
                    <a:gd name="connsiteX0" fmla="*/ 261745 w 470742"/>
                    <a:gd name="connsiteY0" fmla="*/ 134842 h 313725"/>
                    <a:gd name="connsiteX1" fmla="*/ 261745 w 470742"/>
                    <a:gd name="connsiteY1" fmla="*/ 0 h 313725"/>
                    <a:gd name="connsiteX2" fmla="*/ 217217 w 470742"/>
                    <a:gd name="connsiteY2" fmla="*/ 0 h 313725"/>
                    <a:gd name="connsiteX3" fmla="*/ 217217 w 470742"/>
                    <a:gd name="connsiteY3" fmla="*/ 134842 h 313725"/>
                    <a:gd name="connsiteX4" fmla="*/ 0 w 470742"/>
                    <a:gd name="connsiteY4" fmla="*/ 134842 h 313725"/>
                    <a:gd name="connsiteX5" fmla="*/ 0 w 470742"/>
                    <a:gd name="connsiteY5" fmla="*/ 179119 h 313725"/>
                    <a:gd name="connsiteX6" fmla="*/ 217217 w 470742"/>
                    <a:gd name="connsiteY6" fmla="*/ 179119 h 313725"/>
                    <a:gd name="connsiteX7" fmla="*/ 217217 w 470742"/>
                    <a:gd name="connsiteY7" fmla="*/ 313725 h 313725"/>
                    <a:gd name="connsiteX8" fmla="*/ 261745 w 470742"/>
                    <a:gd name="connsiteY8" fmla="*/ 313725 h 313725"/>
                    <a:gd name="connsiteX9" fmla="*/ 261745 w 470742"/>
                    <a:gd name="connsiteY9" fmla="*/ 179119 h 313725"/>
                    <a:gd name="connsiteX10" fmla="*/ 470743 w 470742"/>
                    <a:gd name="connsiteY10" fmla="*/ 179119 h 313725"/>
                    <a:gd name="connsiteX11" fmla="*/ 470743 w 470742"/>
                    <a:gd name="connsiteY11" fmla="*/ 134842 h 313725"/>
                    <a:gd name="connsiteX12" fmla="*/ 261745 w 470742"/>
                    <a:gd name="connsiteY12" fmla="*/ 134842 h 31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742" h="313725">
                      <a:moveTo>
                        <a:pt x="261745" y="134842"/>
                      </a:moveTo>
                      <a:lnTo>
                        <a:pt x="261745" y="0"/>
                      </a:lnTo>
                      <a:lnTo>
                        <a:pt x="217217" y="0"/>
                      </a:lnTo>
                      <a:lnTo>
                        <a:pt x="217217" y="134842"/>
                      </a:lnTo>
                      <a:lnTo>
                        <a:pt x="0" y="134842"/>
                      </a:lnTo>
                      <a:lnTo>
                        <a:pt x="0" y="179119"/>
                      </a:lnTo>
                      <a:lnTo>
                        <a:pt x="217217" y="179119"/>
                      </a:lnTo>
                      <a:lnTo>
                        <a:pt x="217217" y="313725"/>
                      </a:lnTo>
                      <a:lnTo>
                        <a:pt x="261745" y="313725"/>
                      </a:lnTo>
                      <a:lnTo>
                        <a:pt x="261745" y="179119"/>
                      </a:lnTo>
                      <a:lnTo>
                        <a:pt x="470743" y="179119"/>
                      </a:lnTo>
                      <a:lnTo>
                        <a:pt x="470743" y="134842"/>
                      </a:lnTo>
                      <a:lnTo>
                        <a:pt x="261745" y="134842"/>
                      </a:lnTo>
                      <a:close/>
                    </a:path>
                  </a:pathLst>
                </a:custGeom>
                <a:solidFill>
                  <a:srgbClr val="C31B2C"/>
                </a:solidFill>
                <a:ln w="1463" cap="flat">
                  <a:noFill/>
                  <a:prstDash val="solid"/>
                  <a:miter/>
                </a:ln>
              </p:spPr>
              <p:txBody>
                <a:bodyPr rtlCol="0" anchor="ctr"/>
                <a:lstStyle/>
                <a:p>
                  <a:endParaRPr lang="ja-JP" altLang="en-US"/>
                </a:p>
              </p:txBody>
            </p:sp>
            <p:sp>
              <p:nvSpPr>
                <p:cNvPr id="148" name="フリーフォーム: 図形 147">
                  <a:extLst>
                    <a:ext uri="{FF2B5EF4-FFF2-40B4-BE49-F238E27FC236}">
                      <a16:creationId xmlns:a16="http://schemas.microsoft.com/office/drawing/2014/main" id="{D2F853AE-DF09-3EF1-2CD9-46A353993744}"/>
                    </a:ext>
                  </a:extLst>
                </p:cNvPr>
                <p:cNvSpPr/>
                <p:nvPr/>
              </p:nvSpPr>
              <p:spPr>
                <a:xfrm>
                  <a:off x="7082667" y="5244008"/>
                  <a:ext cx="199506" cy="117308"/>
                </a:xfrm>
                <a:custGeom>
                  <a:avLst/>
                  <a:gdLst>
                    <a:gd name="connsiteX0" fmla="*/ 199506 w 199506"/>
                    <a:gd name="connsiteY0" fmla="*/ 0 h 117308"/>
                    <a:gd name="connsiteX1" fmla="*/ 181366 w 199506"/>
                    <a:gd name="connsiteY1" fmla="*/ 0 h 117308"/>
                    <a:gd name="connsiteX2" fmla="*/ 0 w 199506"/>
                    <a:gd name="connsiteY2" fmla="*/ 117309 h 117308"/>
                    <a:gd name="connsiteX3" fmla="*/ 0 w 199506"/>
                    <a:gd name="connsiteY3" fmla="*/ 117309 h 117308"/>
                    <a:gd name="connsiteX4" fmla="*/ 38807 w 199506"/>
                    <a:gd name="connsiteY4" fmla="*/ 117309 h 117308"/>
                    <a:gd name="connsiteX5" fmla="*/ 199506 w 199506"/>
                    <a:gd name="connsiteY5" fmla="*/ 13867 h 117308"/>
                    <a:gd name="connsiteX6" fmla="*/ 199506 w 199506"/>
                    <a:gd name="connsiteY6" fmla="*/ 0 h 11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06" h="117308">
                      <a:moveTo>
                        <a:pt x="199506" y="0"/>
                      </a:moveTo>
                      <a:lnTo>
                        <a:pt x="181366" y="0"/>
                      </a:lnTo>
                      <a:lnTo>
                        <a:pt x="0" y="117309"/>
                      </a:lnTo>
                      <a:lnTo>
                        <a:pt x="0" y="117309"/>
                      </a:lnTo>
                      <a:lnTo>
                        <a:pt x="38807" y="117309"/>
                      </a:lnTo>
                      <a:lnTo>
                        <a:pt x="199506" y="13867"/>
                      </a:lnTo>
                      <a:lnTo>
                        <a:pt x="199506" y="0"/>
                      </a:lnTo>
                      <a:close/>
                    </a:path>
                  </a:pathLst>
                </a:custGeom>
                <a:solidFill>
                  <a:srgbClr val="C31B2C"/>
                </a:solidFill>
                <a:ln w="1463" cap="flat">
                  <a:noFill/>
                  <a:prstDash val="solid"/>
                  <a:miter/>
                </a:ln>
              </p:spPr>
              <p:txBody>
                <a:bodyPr rtlCol="0" anchor="ctr"/>
                <a:lstStyle/>
                <a:p>
                  <a:endParaRPr lang="ja-JP" altLang="en-US"/>
                </a:p>
              </p:txBody>
            </p:sp>
            <p:sp>
              <p:nvSpPr>
                <p:cNvPr id="149" name="フリーフォーム: 図形 148">
                  <a:extLst>
                    <a:ext uri="{FF2B5EF4-FFF2-40B4-BE49-F238E27FC236}">
                      <a16:creationId xmlns:a16="http://schemas.microsoft.com/office/drawing/2014/main" id="{99A58727-285D-CB00-181F-35BD2B3B8284}"/>
                    </a:ext>
                  </a:extLst>
                </p:cNvPr>
                <p:cNvSpPr/>
                <p:nvPr/>
              </p:nvSpPr>
              <p:spPr>
                <a:xfrm>
                  <a:off x="7082667" y="5048006"/>
                  <a:ext cx="174654" cy="116998"/>
                </a:xfrm>
                <a:custGeom>
                  <a:avLst/>
                  <a:gdLst>
                    <a:gd name="connsiteX0" fmla="*/ 174655 w 174654"/>
                    <a:gd name="connsiteY0" fmla="*/ 116998 h 116998"/>
                    <a:gd name="connsiteX1" fmla="*/ 0 w 174654"/>
                    <a:gd name="connsiteY1" fmla="*/ 0 h 116998"/>
                    <a:gd name="connsiteX2" fmla="*/ 0 w 174654"/>
                    <a:gd name="connsiteY2" fmla="*/ 25812 h 116998"/>
                    <a:gd name="connsiteX3" fmla="*/ 135759 w 174654"/>
                    <a:gd name="connsiteY3" fmla="*/ 116998 h 116998"/>
                    <a:gd name="connsiteX4" fmla="*/ 174655 w 174654"/>
                    <a:gd name="connsiteY4" fmla="*/ 116998 h 11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4" h="116998">
                      <a:moveTo>
                        <a:pt x="174655" y="116998"/>
                      </a:moveTo>
                      <a:lnTo>
                        <a:pt x="0" y="0"/>
                      </a:lnTo>
                      <a:lnTo>
                        <a:pt x="0" y="25812"/>
                      </a:lnTo>
                      <a:lnTo>
                        <a:pt x="135759" y="116998"/>
                      </a:lnTo>
                      <a:lnTo>
                        <a:pt x="174655" y="116998"/>
                      </a:lnTo>
                      <a:close/>
                    </a:path>
                  </a:pathLst>
                </a:custGeom>
                <a:solidFill>
                  <a:srgbClr val="C31B2C"/>
                </a:solidFill>
                <a:ln w="1463" cap="flat">
                  <a:noFill/>
                  <a:prstDash val="solid"/>
                  <a:miter/>
                </a:ln>
              </p:spPr>
              <p:txBody>
                <a:bodyPr rtlCol="0" anchor="ctr"/>
                <a:lstStyle/>
                <a:p>
                  <a:endParaRPr lang="ja-JP" altLang="en-US"/>
                </a:p>
              </p:txBody>
            </p:sp>
            <p:sp>
              <p:nvSpPr>
                <p:cNvPr id="150" name="フリーフォーム: 図形 149">
                  <a:extLst>
                    <a:ext uri="{FF2B5EF4-FFF2-40B4-BE49-F238E27FC236}">
                      <a16:creationId xmlns:a16="http://schemas.microsoft.com/office/drawing/2014/main" id="{C8AACBB1-264D-45A7-4DEC-693EEE016E04}"/>
                    </a:ext>
                  </a:extLst>
                </p:cNvPr>
                <p:cNvSpPr/>
                <p:nvPr/>
              </p:nvSpPr>
              <p:spPr>
                <a:xfrm>
                  <a:off x="7377632" y="5244008"/>
                  <a:ext cx="175778" cy="117308"/>
                </a:xfrm>
                <a:custGeom>
                  <a:avLst/>
                  <a:gdLst>
                    <a:gd name="connsiteX0" fmla="*/ 0 w 175778"/>
                    <a:gd name="connsiteY0" fmla="*/ 0 h 117308"/>
                    <a:gd name="connsiteX1" fmla="*/ 175660 w 175778"/>
                    <a:gd name="connsiteY1" fmla="*/ 117309 h 117308"/>
                    <a:gd name="connsiteX2" fmla="*/ 175778 w 175778"/>
                    <a:gd name="connsiteY2" fmla="*/ 117309 h 117308"/>
                    <a:gd name="connsiteX3" fmla="*/ 175778 w 175778"/>
                    <a:gd name="connsiteY3" fmla="*/ 91659 h 117308"/>
                    <a:gd name="connsiteX4" fmla="*/ 38896 w 175778"/>
                    <a:gd name="connsiteY4" fmla="*/ 0 h 117308"/>
                    <a:gd name="connsiteX5" fmla="*/ 0 w 175778"/>
                    <a:gd name="connsiteY5" fmla="*/ 0 h 11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78" h="117308">
                      <a:moveTo>
                        <a:pt x="0" y="0"/>
                      </a:moveTo>
                      <a:lnTo>
                        <a:pt x="175660" y="117309"/>
                      </a:lnTo>
                      <a:lnTo>
                        <a:pt x="175778" y="117309"/>
                      </a:lnTo>
                      <a:lnTo>
                        <a:pt x="175778" y="91659"/>
                      </a:lnTo>
                      <a:lnTo>
                        <a:pt x="38896" y="0"/>
                      </a:lnTo>
                      <a:lnTo>
                        <a:pt x="0" y="0"/>
                      </a:lnTo>
                      <a:close/>
                    </a:path>
                  </a:pathLst>
                </a:custGeom>
                <a:solidFill>
                  <a:srgbClr val="C31B2C"/>
                </a:solidFill>
                <a:ln w="1463" cap="flat">
                  <a:noFill/>
                  <a:prstDash val="solid"/>
                  <a:miter/>
                </a:ln>
              </p:spPr>
              <p:txBody>
                <a:bodyPr rtlCol="0" anchor="ctr"/>
                <a:lstStyle/>
                <a:p>
                  <a:endParaRPr lang="ja-JP" altLang="en-US"/>
                </a:p>
              </p:txBody>
            </p:sp>
            <p:sp>
              <p:nvSpPr>
                <p:cNvPr id="151" name="フリーフォーム: 図形 150">
                  <a:extLst>
                    <a:ext uri="{FF2B5EF4-FFF2-40B4-BE49-F238E27FC236}">
                      <a16:creationId xmlns:a16="http://schemas.microsoft.com/office/drawing/2014/main" id="{88AEFDEA-2D24-C590-CA6D-AAA34A487E5D}"/>
                    </a:ext>
                  </a:extLst>
                </p:cNvPr>
                <p:cNvSpPr/>
                <p:nvPr/>
              </p:nvSpPr>
              <p:spPr>
                <a:xfrm>
                  <a:off x="7361621" y="5047459"/>
                  <a:ext cx="191626" cy="117545"/>
                </a:xfrm>
                <a:custGeom>
                  <a:avLst/>
                  <a:gdLst>
                    <a:gd name="connsiteX0" fmla="*/ 191626 w 191626"/>
                    <a:gd name="connsiteY0" fmla="*/ 0 h 117545"/>
                    <a:gd name="connsiteX1" fmla="*/ 158688 w 191626"/>
                    <a:gd name="connsiteY1" fmla="*/ 0 h 117545"/>
                    <a:gd name="connsiteX2" fmla="*/ 0 w 191626"/>
                    <a:gd name="connsiteY2" fmla="*/ 104373 h 117545"/>
                    <a:gd name="connsiteX3" fmla="*/ 0 w 191626"/>
                    <a:gd name="connsiteY3" fmla="*/ 117309 h 117545"/>
                    <a:gd name="connsiteX4" fmla="*/ 17667 w 191626"/>
                    <a:gd name="connsiteY4" fmla="*/ 117545 h 117545"/>
                    <a:gd name="connsiteX5" fmla="*/ 191626 w 191626"/>
                    <a:gd name="connsiteY5" fmla="*/ 0 h 1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626" h="117545">
                      <a:moveTo>
                        <a:pt x="191626" y="0"/>
                      </a:moveTo>
                      <a:lnTo>
                        <a:pt x="158688" y="0"/>
                      </a:lnTo>
                      <a:lnTo>
                        <a:pt x="0" y="104373"/>
                      </a:lnTo>
                      <a:lnTo>
                        <a:pt x="0" y="117309"/>
                      </a:lnTo>
                      <a:lnTo>
                        <a:pt x="17667" y="117545"/>
                      </a:lnTo>
                      <a:lnTo>
                        <a:pt x="191626" y="0"/>
                      </a:lnTo>
                      <a:close/>
                    </a:path>
                  </a:pathLst>
                </a:custGeom>
                <a:solidFill>
                  <a:srgbClr val="C31B2C"/>
                </a:solidFill>
                <a:ln w="1463" cap="flat">
                  <a:noFill/>
                  <a:prstDash val="solid"/>
                  <a:miter/>
                </a:ln>
              </p:spPr>
              <p:txBody>
                <a:bodyPr rtlCol="0" anchor="ctr"/>
                <a:lstStyle/>
                <a:p>
                  <a:endParaRPr lang="ja-JP" altLang="en-US"/>
                </a:p>
              </p:txBody>
            </p:sp>
            <p:sp>
              <p:nvSpPr>
                <p:cNvPr id="152" name="フリーフォーム: 図形 151">
                  <a:extLst>
                    <a:ext uri="{FF2B5EF4-FFF2-40B4-BE49-F238E27FC236}">
                      <a16:creationId xmlns:a16="http://schemas.microsoft.com/office/drawing/2014/main" id="{C905D91E-7054-4372-E48E-1234E8573F02}"/>
                    </a:ext>
                  </a:extLst>
                </p:cNvPr>
                <p:cNvSpPr/>
                <p:nvPr/>
              </p:nvSpPr>
              <p:spPr>
                <a:xfrm>
                  <a:off x="7082667"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grpSp>
          <p:sp>
            <p:nvSpPr>
              <p:cNvPr id="104" name="テキスト ボックス 103">
                <a:extLst>
                  <a:ext uri="{FF2B5EF4-FFF2-40B4-BE49-F238E27FC236}">
                    <a16:creationId xmlns:a16="http://schemas.microsoft.com/office/drawing/2014/main" id="{63DC56EF-1AA8-63F6-9CC4-ACC153CE5A5B}"/>
                  </a:ext>
                </a:extLst>
              </p:cNvPr>
              <p:cNvSpPr txBox="1"/>
              <p:nvPr/>
            </p:nvSpPr>
            <p:spPr>
              <a:xfrm>
                <a:off x="7042177" y="5414760"/>
                <a:ext cx="551754"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イギリス</a:t>
                </a:r>
              </a:p>
            </p:txBody>
          </p:sp>
        </p:grpSp>
        <p:grpSp>
          <p:nvGrpSpPr>
            <p:cNvPr id="205" name="グループ化 204">
              <a:extLst>
                <a:ext uri="{FF2B5EF4-FFF2-40B4-BE49-F238E27FC236}">
                  <a16:creationId xmlns:a16="http://schemas.microsoft.com/office/drawing/2014/main" id="{8B5195B4-0E21-572E-2E84-D28EEDDF7F83}"/>
                </a:ext>
              </a:extLst>
            </p:cNvPr>
            <p:cNvGrpSpPr/>
            <p:nvPr/>
          </p:nvGrpSpPr>
          <p:grpSpPr>
            <a:xfrm>
              <a:off x="7788709" y="5091402"/>
              <a:ext cx="574196" cy="538802"/>
              <a:chOff x="7788709" y="5091402"/>
              <a:chExt cx="574196" cy="538802"/>
            </a:xfrm>
          </p:grpSpPr>
          <p:grpSp>
            <p:nvGrpSpPr>
              <p:cNvPr id="196" name="グループ化 195">
                <a:extLst>
                  <a:ext uri="{FF2B5EF4-FFF2-40B4-BE49-F238E27FC236}">
                    <a16:creationId xmlns:a16="http://schemas.microsoft.com/office/drawing/2014/main" id="{62F7D805-087C-4BD1-B5E1-389AC2B86902}"/>
                  </a:ext>
                </a:extLst>
              </p:cNvPr>
              <p:cNvGrpSpPr/>
              <p:nvPr/>
            </p:nvGrpSpPr>
            <p:grpSpPr>
              <a:xfrm>
                <a:off x="7840420" y="5091402"/>
                <a:ext cx="470698" cy="313828"/>
                <a:chOff x="7840420" y="5047488"/>
                <a:chExt cx="470698" cy="313828"/>
              </a:xfrm>
            </p:grpSpPr>
            <p:sp>
              <p:nvSpPr>
                <p:cNvPr id="135" name="フリーフォーム: 図形 134">
                  <a:extLst>
                    <a:ext uri="{FF2B5EF4-FFF2-40B4-BE49-F238E27FC236}">
                      <a16:creationId xmlns:a16="http://schemas.microsoft.com/office/drawing/2014/main" id="{779CE3B9-C6FD-9734-83DF-5C11C8D16D9D}"/>
                    </a:ext>
                  </a:extLst>
                </p:cNvPr>
                <p:cNvSpPr/>
                <p:nvPr/>
              </p:nvSpPr>
              <p:spPr>
                <a:xfrm>
                  <a:off x="8154323" y="5047488"/>
                  <a:ext cx="156795" cy="313828"/>
                </a:xfrm>
                <a:custGeom>
                  <a:avLst/>
                  <a:gdLst>
                    <a:gd name="connsiteX0" fmla="*/ 0 w 156795"/>
                    <a:gd name="connsiteY0" fmla="*/ 0 h 313828"/>
                    <a:gd name="connsiteX1" fmla="*/ 156796 w 156795"/>
                    <a:gd name="connsiteY1" fmla="*/ 0 h 313828"/>
                    <a:gd name="connsiteX2" fmla="*/ 156796 w 156795"/>
                    <a:gd name="connsiteY2" fmla="*/ 313829 h 313828"/>
                    <a:gd name="connsiteX3" fmla="*/ 0 w 156795"/>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795" h="313828">
                      <a:moveTo>
                        <a:pt x="0" y="0"/>
                      </a:moveTo>
                      <a:lnTo>
                        <a:pt x="156796" y="0"/>
                      </a:lnTo>
                      <a:lnTo>
                        <a:pt x="156796"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136" name="フリーフォーム: 図形 135">
                  <a:extLst>
                    <a:ext uri="{FF2B5EF4-FFF2-40B4-BE49-F238E27FC236}">
                      <a16:creationId xmlns:a16="http://schemas.microsoft.com/office/drawing/2014/main" id="{B0C1A547-572F-3672-3086-A432EAE1EB07}"/>
                    </a:ext>
                  </a:extLst>
                </p:cNvPr>
                <p:cNvSpPr/>
                <p:nvPr/>
              </p:nvSpPr>
              <p:spPr>
                <a:xfrm>
                  <a:off x="7840420" y="5047488"/>
                  <a:ext cx="156928" cy="313828"/>
                </a:xfrm>
                <a:custGeom>
                  <a:avLst/>
                  <a:gdLst>
                    <a:gd name="connsiteX0" fmla="*/ 0 w 156928"/>
                    <a:gd name="connsiteY0" fmla="*/ 0 h 313828"/>
                    <a:gd name="connsiteX1" fmla="*/ 156929 w 156928"/>
                    <a:gd name="connsiteY1" fmla="*/ 0 h 313828"/>
                    <a:gd name="connsiteX2" fmla="*/ 156929 w 156928"/>
                    <a:gd name="connsiteY2" fmla="*/ 313829 h 313828"/>
                    <a:gd name="connsiteX3" fmla="*/ 0 w 156928"/>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28" h="313828">
                      <a:moveTo>
                        <a:pt x="0" y="0"/>
                      </a:moveTo>
                      <a:lnTo>
                        <a:pt x="156929" y="0"/>
                      </a:lnTo>
                      <a:lnTo>
                        <a:pt x="156929" y="313829"/>
                      </a:lnTo>
                      <a:lnTo>
                        <a:pt x="0" y="313829"/>
                      </a:lnTo>
                      <a:close/>
                    </a:path>
                  </a:pathLst>
                </a:custGeom>
                <a:solidFill>
                  <a:srgbClr val="004098"/>
                </a:solidFill>
                <a:ln w="1463" cap="flat">
                  <a:noFill/>
                  <a:prstDash val="solid"/>
                  <a:miter/>
                </a:ln>
              </p:spPr>
              <p:txBody>
                <a:bodyPr rtlCol="0" anchor="ctr"/>
                <a:lstStyle/>
                <a:p>
                  <a:endParaRPr lang="ja-JP" altLang="en-US"/>
                </a:p>
              </p:txBody>
            </p:sp>
            <p:sp>
              <p:nvSpPr>
                <p:cNvPr id="137" name="フリーフォーム: 図形 136">
                  <a:extLst>
                    <a:ext uri="{FF2B5EF4-FFF2-40B4-BE49-F238E27FC236}">
                      <a16:creationId xmlns:a16="http://schemas.microsoft.com/office/drawing/2014/main" id="{47E89FBD-4F43-F5A5-EF8E-4DAB6BAAFF8A}"/>
                    </a:ext>
                  </a:extLst>
                </p:cNvPr>
                <p:cNvSpPr/>
                <p:nvPr/>
              </p:nvSpPr>
              <p:spPr>
                <a:xfrm>
                  <a:off x="7997349" y="5047488"/>
                  <a:ext cx="156973" cy="313828"/>
                </a:xfrm>
                <a:custGeom>
                  <a:avLst/>
                  <a:gdLst>
                    <a:gd name="connsiteX0" fmla="*/ 0 w 156973"/>
                    <a:gd name="connsiteY0" fmla="*/ 0 h 313828"/>
                    <a:gd name="connsiteX1" fmla="*/ 156973 w 156973"/>
                    <a:gd name="connsiteY1" fmla="*/ 0 h 313828"/>
                    <a:gd name="connsiteX2" fmla="*/ 156973 w 156973"/>
                    <a:gd name="connsiteY2" fmla="*/ 313829 h 313828"/>
                    <a:gd name="connsiteX3" fmla="*/ 0 w 15697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73" h="313828">
                      <a:moveTo>
                        <a:pt x="0" y="0"/>
                      </a:moveTo>
                      <a:lnTo>
                        <a:pt x="156973" y="0"/>
                      </a:lnTo>
                      <a:lnTo>
                        <a:pt x="156973"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138" name="フリーフォーム: 図形 137">
                  <a:extLst>
                    <a:ext uri="{FF2B5EF4-FFF2-40B4-BE49-F238E27FC236}">
                      <a16:creationId xmlns:a16="http://schemas.microsoft.com/office/drawing/2014/main" id="{1E9242E1-247A-3AFC-DC8C-F654B374237A}"/>
                    </a:ext>
                  </a:extLst>
                </p:cNvPr>
                <p:cNvSpPr/>
                <p:nvPr/>
              </p:nvSpPr>
              <p:spPr>
                <a:xfrm>
                  <a:off x="7840420" y="5047488"/>
                  <a:ext cx="470683" cy="313828"/>
                </a:xfrm>
                <a:custGeom>
                  <a:avLst/>
                  <a:gdLst>
                    <a:gd name="connsiteX0" fmla="*/ 0 w 470683"/>
                    <a:gd name="connsiteY0" fmla="*/ 0 h 313828"/>
                    <a:gd name="connsiteX1" fmla="*/ 470683 w 470683"/>
                    <a:gd name="connsiteY1" fmla="*/ 0 h 313828"/>
                    <a:gd name="connsiteX2" fmla="*/ 470683 w 470683"/>
                    <a:gd name="connsiteY2" fmla="*/ 313829 h 313828"/>
                    <a:gd name="connsiteX3" fmla="*/ 0 w 47068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683" h="313828">
                      <a:moveTo>
                        <a:pt x="0" y="0"/>
                      </a:moveTo>
                      <a:lnTo>
                        <a:pt x="470683" y="0"/>
                      </a:lnTo>
                      <a:lnTo>
                        <a:pt x="47068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grpSp>
          <p:sp>
            <p:nvSpPr>
              <p:cNvPr id="105" name="テキスト ボックス 104">
                <a:extLst>
                  <a:ext uri="{FF2B5EF4-FFF2-40B4-BE49-F238E27FC236}">
                    <a16:creationId xmlns:a16="http://schemas.microsoft.com/office/drawing/2014/main" id="{FF7F59B1-FE1A-00EC-B794-99AC03A7B365}"/>
                  </a:ext>
                </a:extLst>
              </p:cNvPr>
              <p:cNvSpPr txBox="1"/>
              <p:nvPr/>
            </p:nvSpPr>
            <p:spPr>
              <a:xfrm>
                <a:off x="7788709" y="5414760"/>
                <a:ext cx="574196"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フランス</a:t>
                </a:r>
              </a:p>
            </p:txBody>
          </p:sp>
        </p:grpSp>
        <p:grpSp>
          <p:nvGrpSpPr>
            <p:cNvPr id="206" name="グループ化 205">
              <a:extLst>
                <a:ext uri="{FF2B5EF4-FFF2-40B4-BE49-F238E27FC236}">
                  <a16:creationId xmlns:a16="http://schemas.microsoft.com/office/drawing/2014/main" id="{F44A776B-D614-46E7-CCAD-DA9438E7EF2D}"/>
                </a:ext>
              </a:extLst>
            </p:cNvPr>
            <p:cNvGrpSpPr/>
            <p:nvPr/>
          </p:nvGrpSpPr>
          <p:grpSpPr>
            <a:xfrm>
              <a:off x="8598173" y="5091402"/>
              <a:ext cx="470742" cy="538802"/>
              <a:chOff x="8598173" y="5091402"/>
              <a:chExt cx="470742" cy="538802"/>
            </a:xfrm>
          </p:grpSpPr>
          <p:grpSp>
            <p:nvGrpSpPr>
              <p:cNvPr id="195" name="グループ化 194">
                <a:extLst>
                  <a:ext uri="{FF2B5EF4-FFF2-40B4-BE49-F238E27FC236}">
                    <a16:creationId xmlns:a16="http://schemas.microsoft.com/office/drawing/2014/main" id="{FF6BBB1E-1CB0-AD11-C495-28CBFA3E6A13}"/>
                  </a:ext>
                </a:extLst>
              </p:cNvPr>
              <p:cNvGrpSpPr/>
              <p:nvPr/>
            </p:nvGrpSpPr>
            <p:grpSpPr>
              <a:xfrm>
                <a:off x="8598173" y="5091402"/>
                <a:ext cx="470742" cy="313828"/>
                <a:chOff x="8598173" y="5047488"/>
                <a:chExt cx="470742" cy="313828"/>
              </a:xfrm>
            </p:grpSpPr>
            <p:sp>
              <p:nvSpPr>
                <p:cNvPr id="154" name="フリーフォーム: 図形 153">
                  <a:extLst>
                    <a:ext uri="{FF2B5EF4-FFF2-40B4-BE49-F238E27FC236}">
                      <a16:creationId xmlns:a16="http://schemas.microsoft.com/office/drawing/2014/main" id="{B0A58665-B1F7-B7E3-BE0A-B176E84B7B34}"/>
                    </a:ext>
                  </a:extLst>
                </p:cNvPr>
                <p:cNvSpPr/>
                <p:nvPr/>
              </p:nvSpPr>
              <p:spPr>
                <a:xfrm>
                  <a:off x="8598173"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D12E1A"/>
                </a:solidFill>
                <a:ln w="834" cap="flat">
                  <a:solidFill>
                    <a:schemeClr val="tx1">
                      <a:lumMod val="50000"/>
                      <a:lumOff val="50000"/>
                    </a:schemeClr>
                  </a:solidFill>
                  <a:prstDash val="solid"/>
                  <a:miter/>
                </a:ln>
              </p:spPr>
              <p:txBody>
                <a:bodyPr rtlCol="0" anchor="ctr"/>
                <a:lstStyle/>
                <a:p>
                  <a:endParaRPr lang="ja-JP" altLang="en-US"/>
                </a:p>
              </p:txBody>
            </p:sp>
            <p:sp>
              <p:nvSpPr>
                <p:cNvPr id="155" name="フリーフォーム: 図形 154">
                  <a:extLst>
                    <a:ext uri="{FF2B5EF4-FFF2-40B4-BE49-F238E27FC236}">
                      <a16:creationId xmlns:a16="http://schemas.microsoft.com/office/drawing/2014/main" id="{9D30B36E-6B7F-F6AF-9253-A49BB3F281E1}"/>
                    </a:ext>
                  </a:extLst>
                </p:cNvPr>
                <p:cNvSpPr/>
                <p:nvPr/>
              </p:nvSpPr>
              <p:spPr>
                <a:xfrm>
                  <a:off x="8623749" y="5079185"/>
                  <a:ext cx="93861" cy="88229"/>
                </a:xfrm>
                <a:custGeom>
                  <a:avLst/>
                  <a:gdLst>
                    <a:gd name="connsiteX0" fmla="*/ 29878 w 93861"/>
                    <a:gd name="connsiteY0" fmla="*/ 53961 h 88229"/>
                    <a:gd name="connsiteX1" fmla="*/ 0 w 93861"/>
                    <a:gd name="connsiteY1" fmla="*/ 33899 h 88229"/>
                    <a:gd name="connsiteX2" fmla="*/ 36412 w 93861"/>
                    <a:gd name="connsiteY2" fmla="*/ 33884 h 88229"/>
                    <a:gd name="connsiteX3" fmla="*/ 46421 w 93861"/>
                    <a:gd name="connsiteY3" fmla="*/ 0 h 88229"/>
                    <a:gd name="connsiteX4" fmla="*/ 57523 w 93861"/>
                    <a:gd name="connsiteY4" fmla="*/ 33884 h 88229"/>
                    <a:gd name="connsiteX5" fmla="*/ 93862 w 93861"/>
                    <a:gd name="connsiteY5" fmla="*/ 33899 h 88229"/>
                    <a:gd name="connsiteX6" fmla="*/ 64043 w 93861"/>
                    <a:gd name="connsiteY6" fmla="*/ 53975 h 88229"/>
                    <a:gd name="connsiteX7" fmla="*/ 74879 w 93861"/>
                    <a:gd name="connsiteY7" fmla="*/ 88229 h 88229"/>
                    <a:gd name="connsiteX8" fmla="*/ 46953 w 93861"/>
                    <a:gd name="connsiteY8" fmla="*/ 66379 h 88229"/>
                    <a:gd name="connsiteX9" fmla="*/ 17326 w 93861"/>
                    <a:gd name="connsiteY9" fmla="*/ 88229 h 88229"/>
                    <a:gd name="connsiteX10" fmla="*/ 29878 w 93861"/>
                    <a:gd name="connsiteY10" fmla="*/ 53961 h 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61" h="88229">
                      <a:moveTo>
                        <a:pt x="29878" y="53961"/>
                      </a:moveTo>
                      <a:lnTo>
                        <a:pt x="0" y="33899"/>
                      </a:lnTo>
                      <a:lnTo>
                        <a:pt x="36412" y="33884"/>
                      </a:lnTo>
                      <a:lnTo>
                        <a:pt x="46421" y="0"/>
                      </a:lnTo>
                      <a:lnTo>
                        <a:pt x="57523" y="33884"/>
                      </a:lnTo>
                      <a:lnTo>
                        <a:pt x="93862" y="33899"/>
                      </a:lnTo>
                      <a:lnTo>
                        <a:pt x="64043" y="53975"/>
                      </a:lnTo>
                      <a:lnTo>
                        <a:pt x="74879" y="88229"/>
                      </a:lnTo>
                      <a:lnTo>
                        <a:pt x="46953" y="66379"/>
                      </a:lnTo>
                      <a:lnTo>
                        <a:pt x="17326" y="88229"/>
                      </a:lnTo>
                      <a:lnTo>
                        <a:pt x="29878" y="53961"/>
                      </a:lnTo>
                      <a:close/>
                    </a:path>
                  </a:pathLst>
                </a:custGeom>
                <a:solidFill>
                  <a:srgbClr val="F4D622"/>
                </a:solidFill>
                <a:ln w="1463" cap="flat">
                  <a:noFill/>
                  <a:prstDash val="solid"/>
                  <a:miter/>
                </a:ln>
              </p:spPr>
              <p:txBody>
                <a:bodyPr rtlCol="0" anchor="ctr"/>
                <a:lstStyle/>
                <a:p>
                  <a:endParaRPr lang="ja-JP" altLang="en-US"/>
                </a:p>
              </p:txBody>
            </p:sp>
            <p:sp>
              <p:nvSpPr>
                <p:cNvPr id="156" name="フリーフォーム: 図形 155">
                  <a:extLst>
                    <a:ext uri="{FF2B5EF4-FFF2-40B4-BE49-F238E27FC236}">
                      <a16:creationId xmlns:a16="http://schemas.microsoft.com/office/drawing/2014/main" id="{B096E9F1-5F80-12FD-AB58-790A943C0F55}"/>
                    </a:ext>
                  </a:extLst>
                </p:cNvPr>
                <p:cNvSpPr/>
                <p:nvPr/>
              </p:nvSpPr>
              <p:spPr>
                <a:xfrm>
                  <a:off x="8727457" y="5168168"/>
                  <a:ext cx="31193" cy="30957"/>
                </a:xfrm>
                <a:custGeom>
                  <a:avLst/>
                  <a:gdLst>
                    <a:gd name="connsiteX0" fmla="*/ 8841 w 31193"/>
                    <a:gd name="connsiteY0" fmla="*/ 13971 h 30957"/>
                    <a:gd name="connsiteX1" fmla="*/ 2691 w 31193"/>
                    <a:gd name="connsiteY1" fmla="*/ 3504 h 30957"/>
                    <a:gd name="connsiteX2" fmla="*/ 13764 w 31193"/>
                    <a:gd name="connsiteY2" fmla="*/ 8826 h 30957"/>
                    <a:gd name="connsiteX3" fmla="*/ 21747 w 31193"/>
                    <a:gd name="connsiteY3" fmla="*/ 0 h 30957"/>
                    <a:gd name="connsiteX4" fmla="*/ 20165 w 31193"/>
                    <a:gd name="connsiteY4" fmla="*/ 11916 h 30957"/>
                    <a:gd name="connsiteX5" fmla="*/ 31194 w 31193"/>
                    <a:gd name="connsiteY5" fmla="*/ 17238 h 30957"/>
                    <a:gd name="connsiteX6" fmla="*/ 19204 w 31193"/>
                    <a:gd name="connsiteY6" fmla="*/ 18967 h 30957"/>
                    <a:gd name="connsiteX7" fmla="*/ 17489 w 31193"/>
                    <a:gd name="connsiteY7" fmla="*/ 30957 h 30957"/>
                    <a:gd name="connsiteX8" fmla="*/ 12197 w 31193"/>
                    <a:gd name="connsiteY8" fmla="*/ 20239 h 30957"/>
                    <a:gd name="connsiteX9" fmla="*/ 0 w 31193"/>
                    <a:gd name="connsiteY9" fmla="*/ 22530 h 30957"/>
                    <a:gd name="connsiteX10" fmla="*/ 8841 w 31193"/>
                    <a:gd name="connsiteY10" fmla="*/ 13971 h 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93" h="30957">
                      <a:moveTo>
                        <a:pt x="8841" y="13971"/>
                      </a:moveTo>
                      <a:lnTo>
                        <a:pt x="2691" y="3504"/>
                      </a:lnTo>
                      <a:lnTo>
                        <a:pt x="13764" y="8826"/>
                      </a:lnTo>
                      <a:lnTo>
                        <a:pt x="21747" y="0"/>
                      </a:lnTo>
                      <a:lnTo>
                        <a:pt x="20165" y="11916"/>
                      </a:lnTo>
                      <a:lnTo>
                        <a:pt x="31194" y="17238"/>
                      </a:lnTo>
                      <a:lnTo>
                        <a:pt x="19204" y="18967"/>
                      </a:lnTo>
                      <a:lnTo>
                        <a:pt x="17489" y="30957"/>
                      </a:lnTo>
                      <a:lnTo>
                        <a:pt x="12197" y="20239"/>
                      </a:lnTo>
                      <a:lnTo>
                        <a:pt x="0" y="22530"/>
                      </a:lnTo>
                      <a:lnTo>
                        <a:pt x="8841" y="13971"/>
                      </a:lnTo>
                      <a:close/>
                    </a:path>
                  </a:pathLst>
                </a:custGeom>
                <a:solidFill>
                  <a:srgbClr val="F4D622"/>
                </a:solidFill>
                <a:ln w="1463" cap="flat">
                  <a:noFill/>
                  <a:prstDash val="solid"/>
                  <a:miter/>
                </a:ln>
              </p:spPr>
              <p:txBody>
                <a:bodyPr rtlCol="0" anchor="ctr"/>
                <a:lstStyle/>
                <a:p>
                  <a:endParaRPr lang="ja-JP" altLang="en-US"/>
                </a:p>
              </p:txBody>
            </p:sp>
            <p:sp>
              <p:nvSpPr>
                <p:cNvPr id="157" name="フリーフォーム: 図形 156">
                  <a:extLst>
                    <a:ext uri="{FF2B5EF4-FFF2-40B4-BE49-F238E27FC236}">
                      <a16:creationId xmlns:a16="http://schemas.microsoft.com/office/drawing/2014/main" id="{FDEF817C-2A9A-77EF-FC9A-1FDEF9E54455}"/>
                    </a:ext>
                  </a:extLst>
                </p:cNvPr>
                <p:cNvSpPr/>
                <p:nvPr/>
              </p:nvSpPr>
              <p:spPr>
                <a:xfrm>
                  <a:off x="8757704" y="5134077"/>
                  <a:ext cx="31622" cy="30114"/>
                </a:xfrm>
                <a:custGeom>
                  <a:avLst/>
                  <a:gdLst>
                    <a:gd name="connsiteX0" fmla="*/ 10334 w 31622"/>
                    <a:gd name="connsiteY0" fmla="*/ 18391 h 30114"/>
                    <a:gd name="connsiteX1" fmla="*/ 0 w 31622"/>
                    <a:gd name="connsiteY1" fmla="*/ 12049 h 30114"/>
                    <a:gd name="connsiteX2" fmla="*/ 12270 w 31622"/>
                    <a:gd name="connsiteY2" fmla="*/ 11546 h 30114"/>
                    <a:gd name="connsiteX3" fmla="*/ 15168 w 31622"/>
                    <a:gd name="connsiteY3" fmla="*/ 0 h 30114"/>
                    <a:gd name="connsiteX4" fmla="*/ 19381 w 31622"/>
                    <a:gd name="connsiteY4" fmla="*/ 11250 h 30114"/>
                    <a:gd name="connsiteX5" fmla="*/ 31622 w 31622"/>
                    <a:gd name="connsiteY5" fmla="*/ 10763 h 30114"/>
                    <a:gd name="connsiteX6" fmla="*/ 21850 w 31622"/>
                    <a:gd name="connsiteY6" fmla="*/ 17933 h 30114"/>
                    <a:gd name="connsiteX7" fmla="*/ 25960 w 31622"/>
                    <a:gd name="connsiteY7" fmla="*/ 29331 h 30114"/>
                    <a:gd name="connsiteX8" fmla="*/ 16262 w 31622"/>
                    <a:gd name="connsiteY8" fmla="*/ 22338 h 30114"/>
                    <a:gd name="connsiteX9" fmla="*/ 6579 w 31622"/>
                    <a:gd name="connsiteY9" fmla="*/ 30114 h 30114"/>
                    <a:gd name="connsiteX10" fmla="*/ 10334 w 31622"/>
                    <a:gd name="connsiteY10" fmla="*/ 18391 h 3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22" h="30114">
                      <a:moveTo>
                        <a:pt x="10334" y="18391"/>
                      </a:moveTo>
                      <a:lnTo>
                        <a:pt x="0" y="12049"/>
                      </a:lnTo>
                      <a:lnTo>
                        <a:pt x="12270" y="11546"/>
                      </a:lnTo>
                      <a:lnTo>
                        <a:pt x="15168" y="0"/>
                      </a:lnTo>
                      <a:lnTo>
                        <a:pt x="19381" y="11250"/>
                      </a:lnTo>
                      <a:lnTo>
                        <a:pt x="31622" y="10763"/>
                      </a:lnTo>
                      <a:lnTo>
                        <a:pt x="21850" y="17933"/>
                      </a:lnTo>
                      <a:lnTo>
                        <a:pt x="25960" y="29331"/>
                      </a:lnTo>
                      <a:lnTo>
                        <a:pt x="16262" y="22338"/>
                      </a:lnTo>
                      <a:lnTo>
                        <a:pt x="6579" y="30114"/>
                      </a:lnTo>
                      <a:lnTo>
                        <a:pt x="10334" y="18391"/>
                      </a:lnTo>
                      <a:close/>
                    </a:path>
                  </a:pathLst>
                </a:custGeom>
                <a:solidFill>
                  <a:srgbClr val="F4D622"/>
                </a:solidFill>
                <a:ln w="1463" cap="flat">
                  <a:noFill/>
                  <a:prstDash val="solid"/>
                  <a:miter/>
                </a:ln>
              </p:spPr>
              <p:txBody>
                <a:bodyPr rtlCol="0" anchor="ctr"/>
                <a:lstStyle/>
                <a:p>
                  <a:endParaRPr lang="ja-JP" altLang="en-US"/>
                </a:p>
              </p:txBody>
            </p:sp>
            <p:sp>
              <p:nvSpPr>
                <p:cNvPr id="158" name="フリーフォーム: 図形 157">
                  <a:extLst>
                    <a:ext uri="{FF2B5EF4-FFF2-40B4-BE49-F238E27FC236}">
                      <a16:creationId xmlns:a16="http://schemas.microsoft.com/office/drawing/2014/main" id="{98E4E162-D3DB-8928-BBEE-7257E3A58986}"/>
                    </a:ext>
                  </a:extLst>
                </p:cNvPr>
                <p:cNvSpPr/>
                <p:nvPr/>
              </p:nvSpPr>
              <p:spPr>
                <a:xfrm>
                  <a:off x="8757778" y="5093909"/>
                  <a:ext cx="31045" cy="30617"/>
                </a:xfrm>
                <a:custGeom>
                  <a:avLst/>
                  <a:gdLst>
                    <a:gd name="connsiteX0" fmla="*/ 12108 w 31045"/>
                    <a:gd name="connsiteY0" fmla="*/ 18509 h 30617"/>
                    <a:gd name="connsiteX1" fmla="*/ 0 w 31045"/>
                    <a:gd name="connsiteY1" fmla="*/ 17770 h 30617"/>
                    <a:gd name="connsiteX2" fmla="*/ 10600 w 31045"/>
                    <a:gd name="connsiteY2" fmla="*/ 11561 h 30617"/>
                    <a:gd name="connsiteX3" fmla="*/ 7732 w 31045"/>
                    <a:gd name="connsiteY3" fmla="*/ 0 h 30617"/>
                    <a:gd name="connsiteX4" fmla="*/ 16735 w 31045"/>
                    <a:gd name="connsiteY4" fmla="*/ 7968 h 30617"/>
                    <a:gd name="connsiteX5" fmla="*/ 27305 w 31045"/>
                    <a:gd name="connsiteY5" fmla="*/ 1774 h 30617"/>
                    <a:gd name="connsiteX6" fmla="*/ 22057 w 31045"/>
                    <a:gd name="connsiteY6" fmla="*/ 12684 h 30617"/>
                    <a:gd name="connsiteX7" fmla="*/ 31046 w 31045"/>
                    <a:gd name="connsiteY7" fmla="*/ 20815 h 30617"/>
                    <a:gd name="connsiteX8" fmla="*/ 19204 w 31045"/>
                    <a:gd name="connsiteY8" fmla="*/ 19219 h 30617"/>
                    <a:gd name="connsiteX9" fmla="*/ 14311 w 31045"/>
                    <a:gd name="connsiteY9" fmla="*/ 30617 h 30617"/>
                    <a:gd name="connsiteX10" fmla="*/ 12108 w 31045"/>
                    <a:gd name="connsiteY10" fmla="*/ 18509 h 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45" h="30617">
                      <a:moveTo>
                        <a:pt x="12108" y="18509"/>
                      </a:moveTo>
                      <a:lnTo>
                        <a:pt x="0" y="17770"/>
                      </a:lnTo>
                      <a:lnTo>
                        <a:pt x="10600" y="11561"/>
                      </a:lnTo>
                      <a:lnTo>
                        <a:pt x="7732" y="0"/>
                      </a:lnTo>
                      <a:lnTo>
                        <a:pt x="16735" y="7968"/>
                      </a:lnTo>
                      <a:lnTo>
                        <a:pt x="27305" y="1774"/>
                      </a:lnTo>
                      <a:lnTo>
                        <a:pt x="22057" y="12684"/>
                      </a:lnTo>
                      <a:lnTo>
                        <a:pt x="31046" y="20815"/>
                      </a:lnTo>
                      <a:lnTo>
                        <a:pt x="19204" y="19219"/>
                      </a:lnTo>
                      <a:lnTo>
                        <a:pt x="14311" y="30617"/>
                      </a:lnTo>
                      <a:lnTo>
                        <a:pt x="12108" y="18509"/>
                      </a:lnTo>
                      <a:close/>
                    </a:path>
                  </a:pathLst>
                </a:custGeom>
                <a:solidFill>
                  <a:srgbClr val="F4D622"/>
                </a:solidFill>
                <a:ln w="1463" cap="flat">
                  <a:noFill/>
                  <a:prstDash val="solid"/>
                  <a:miter/>
                </a:ln>
              </p:spPr>
              <p:txBody>
                <a:bodyPr rtlCol="0" anchor="ctr"/>
                <a:lstStyle/>
                <a:p>
                  <a:endParaRPr lang="ja-JP" altLang="en-US"/>
                </a:p>
              </p:txBody>
            </p:sp>
            <p:sp>
              <p:nvSpPr>
                <p:cNvPr id="159" name="フリーフォーム: 図形 158">
                  <a:extLst>
                    <a:ext uri="{FF2B5EF4-FFF2-40B4-BE49-F238E27FC236}">
                      <a16:creationId xmlns:a16="http://schemas.microsoft.com/office/drawing/2014/main" id="{52BF843E-6C3C-67B8-4AC1-A1E63FD7372B}"/>
                    </a:ext>
                  </a:extLst>
                </p:cNvPr>
                <p:cNvSpPr/>
                <p:nvPr/>
              </p:nvSpPr>
              <p:spPr>
                <a:xfrm>
                  <a:off x="8727250" y="5061444"/>
                  <a:ext cx="30365" cy="31578"/>
                </a:xfrm>
                <a:custGeom>
                  <a:avLst/>
                  <a:gdLst>
                    <a:gd name="connsiteX0" fmla="*/ 12581 w 30365"/>
                    <a:gd name="connsiteY0" fmla="*/ 21924 h 31578"/>
                    <a:gd name="connsiteX1" fmla="*/ 1538 w 30365"/>
                    <a:gd name="connsiteY1" fmla="*/ 26965 h 31578"/>
                    <a:gd name="connsiteX2" fmla="*/ 7968 w 30365"/>
                    <a:gd name="connsiteY2" fmla="*/ 16499 h 31578"/>
                    <a:gd name="connsiteX3" fmla="*/ 0 w 30365"/>
                    <a:gd name="connsiteY3" fmla="*/ 7643 h 31578"/>
                    <a:gd name="connsiteX4" fmla="*/ 11694 w 30365"/>
                    <a:gd name="connsiteY4" fmla="*/ 10437 h 31578"/>
                    <a:gd name="connsiteX5" fmla="*/ 18110 w 30365"/>
                    <a:gd name="connsiteY5" fmla="*/ 0 h 31578"/>
                    <a:gd name="connsiteX6" fmla="*/ 18613 w 30365"/>
                    <a:gd name="connsiteY6" fmla="*/ 12108 h 31578"/>
                    <a:gd name="connsiteX7" fmla="*/ 30366 w 30365"/>
                    <a:gd name="connsiteY7" fmla="*/ 15050 h 31578"/>
                    <a:gd name="connsiteX8" fmla="*/ 19160 w 30365"/>
                    <a:gd name="connsiteY8" fmla="*/ 19204 h 31578"/>
                    <a:gd name="connsiteX9" fmla="*/ 20209 w 30365"/>
                    <a:gd name="connsiteY9" fmla="*/ 31578 h 31578"/>
                    <a:gd name="connsiteX10" fmla="*/ 12581 w 30365"/>
                    <a:gd name="connsiteY10" fmla="*/ 21924 h 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65" h="31578">
                      <a:moveTo>
                        <a:pt x="12581" y="21924"/>
                      </a:moveTo>
                      <a:lnTo>
                        <a:pt x="1538" y="26965"/>
                      </a:lnTo>
                      <a:lnTo>
                        <a:pt x="7968" y="16499"/>
                      </a:lnTo>
                      <a:lnTo>
                        <a:pt x="0" y="7643"/>
                      </a:lnTo>
                      <a:lnTo>
                        <a:pt x="11694" y="10437"/>
                      </a:lnTo>
                      <a:lnTo>
                        <a:pt x="18110" y="0"/>
                      </a:lnTo>
                      <a:lnTo>
                        <a:pt x="18613" y="12108"/>
                      </a:lnTo>
                      <a:lnTo>
                        <a:pt x="30366" y="15050"/>
                      </a:lnTo>
                      <a:lnTo>
                        <a:pt x="19160" y="19204"/>
                      </a:lnTo>
                      <a:lnTo>
                        <a:pt x="20209" y="31578"/>
                      </a:lnTo>
                      <a:lnTo>
                        <a:pt x="12581" y="21924"/>
                      </a:lnTo>
                      <a:close/>
                    </a:path>
                  </a:pathLst>
                </a:custGeom>
                <a:solidFill>
                  <a:srgbClr val="F4D622"/>
                </a:solidFill>
                <a:ln w="1463" cap="flat">
                  <a:noFill/>
                  <a:prstDash val="solid"/>
                  <a:miter/>
                </a:ln>
              </p:spPr>
              <p:txBody>
                <a:bodyPr rtlCol="0" anchor="ctr"/>
                <a:lstStyle/>
                <a:p>
                  <a:endParaRPr lang="ja-JP" altLang="en-US"/>
                </a:p>
              </p:txBody>
            </p:sp>
          </p:grpSp>
          <p:sp>
            <p:nvSpPr>
              <p:cNvPr id="106" name="テキスト ボックス 105">
                <a:extLst>
                  <a:ext uri="{FF2B5EF4-FFF2-40B4-BE49-F238E27FC236}">
                    <a16:creationId xmlns:a16="http://schemas.microsoft.com/office/drawing/2014/main" id="{225498F9-CC85-7FF8-5707-69F068FF5BD1}"/>
                  </a:ext>
                </a:extLst>
              </p:cNvPr>
              <p:cNvSpPr txBox="1"/>
              <p:nvPr/>
            </p:nvSpPr>
            <p:spPr>
              <a:xfrm>
                <a:off x="8604903" y="5414760"/>
                <a:ext cx="458780"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中　国</a:t>
                </a:r>
              </a:p>
            </p:txBody>
          </p:sp>
        </p:grpSp>
        <p:grpSp>
          <p:nvGrpSpPr>
            <p:cNvPr id="207" name="グループ化 206">
              <a:extLst>
                <a:ext uri="{FF2B5EF4-FFF2-40B4-BE49-F238E27FC236}">
                  <a16:creationId xmlns:a16="http://schemas.microsoft.com/office/drawing/2014/main" id="{DD2659E8-FBBC-E1AA-7DA6-9A70FE1A12EA}"/>
                </a:ext>
              </a:extLst>
            </p:cNvPr>
            <p:cNvGrpSpPr/>
            <p:nvPr/>
          </p:nvGrpSpPr>
          <p:grpSpPr>
            <a:xfrm>
              <a:off x="9335814" y="5091402"/>
              <a:ext cx="510997" cy="538802"/>
              <a:chOff x="9335814" y="5091402"/>
              <a:chExt cx="510997" cy="538802"/>
            </a:xfrm>
          </p:grpSpPr>
          <p:grpSp>
            <p:nvGrpSpPr>
              <p:cNvPr id="194" name="グループ化 193">
                <a:extLst>
                  <a:ext uri="{FF2B5EF4-FFF2-40B4-BE49-F238E27FC236}">
                    <a16:creationId xmlns:a16="http://schemas.microsoft.com/office/drawing/2014/main" id="{F2044344-F4E4-6080-E5BC-CDF0433BDFDE}"/>
                  </a:ext>
                </a:extLst>
              </p:cNvPr>
              <p:cNvGrpSpPr/>
              <p:nvPr/>
            </p:nvGrpSpPr>
            <p:grpSpPr>
              <a:xfrm>
                <a:off x="9355912" y="5091402"/>
                <a:ext cx="470757" cy="313828"/>
                <a:chOff x="9355912" y="5047488"/>
                <a:chExt cx="470757" cy="313828"/>
              </a:xfrm>
            </p:grpSpPr>
            <p:sp>
              <p:nvSpPr>
                <p:cNvPr id="186" name="フリーフォーム: 図形 185">
                  <a:extLst>
                    <a:ext uri="{FF2B5EF4-FFF2-40B4-BE49-F238E27FC236}">
                      <a16:creationId xmlns:a16="http://schemas.microsoft.com/office/drawing/2014/main" id="{4E40EC44-CDC0-AFBB-FEB7-7D621D035E9C}"/>
                    </a:ext>
                  </a:extLst>
                </p:cNvPr>
                <p:cNvSpPr/>
                <p:nvPr/>
              </p:nvSpPr>
              <p:spPr>
                <a:xfrm>
                  <a:off x="9473619" y="5047488"/>
                  <a:ext cx="235386" cy="313828"/>
                </a:xfrm>
                <a:custGeom>
                  <a:avLst/>
                  <a:gdLst>
                    <a:gd name="connsiteX0" fmla="*/ 0 w 235386"/>
                    <a:gd name="connsiteY0" fmla="*/ 0 h 313828"/>
                    <a:gd name="connsiteX1" fmla="*/ 235386 w 235386"/>
                    <a:gd name="connsiteY1" fmla="*/ 0 h 313828"/>
                    <a:gd name="connsiteX2" fmla="*/ 235386 w 235386"/>
                    <a:gd name="connsiteY2" fmla="*/ 313829 h 313828"/>
                    <a:gd name="connsiteX3" fmla="*/ 0 w 235386"/>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235386" h="313828">
                      <a:moveTo>
                        <a:pt x="0" y="0"/>
                      </a:moveTo>
                      <a:lnTo>
                        <a:pt x="235386" y="0"/>
                      </a:lnTo>
                      <a:lnTo>
                        <a:pt x="235386"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187" name="フリーフォーム: 図形 186">
                  <a:extLst>
                    <a:ext uri="{FF2B5EF4-FFF2-40B4-BE49-F238E27FC236}">
                      <a16:creationId xmlns:a16="http://schemas.microsoft.com/office/drawing/2014/main" id="{0CF1AA90-4AFC-FB0D-8F90-1F1FC487E1F0}"/>
                    </a:ext>
                  </a:extLst>
                </p:cNvPr>
                <p:cNvSpPr/>
                <p:nvPr/>
              </p:nvSpPr>
              <p:spPr>
                <a:xfrm>
                  <a:off x="9355912" y="5047488"/>
                  <a:ext cx="44" cy="313828"/>
                </a:xfrm>
                <a:custGeom>
                  <a:avLst/>
                  <a:gdLst>
                    <a:gd name="connsiteX0" fmla="*/ 0 w 44"/>
                    <a:gd name="connsiteY0" fmla="*/ 0 h 313828"/>
                    <a:gd name="connsiteX1" fmla="*/ 44 w 44"/>
                    <a:gd name="connsiteY1" fmla="*/ 0 h 313828"/>
                    <a:gd name="connsiteX2" fmla="*/ 44 w 44"/>
                    <a:gd name="connsiteY2" fmla="*/ 313829 h 313828"/>
                    <a:gd name="connsiteX3" fmla="*/ 0 w 44"/>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4" h="313828">
                      <a:moveTo>
                        <a:pt x="0" y="0"/>
                      </a:moveTo>
                      <a:lnTo>
                        <a:pt x="44" y="0"/>
                      </a:lnTo>
                      <a:lnTo>
                        <a:pt x="44"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188" name="フリーフォーム: 図形 187">
                  <a:extLst>
                    <a:ext uri="{FF2B5EF4-FFF2-40B4-BE49-F238E27FC236}">
                      <a16:creationId xmlns:a16="http://schemas.microsoft.com/office/drawing/2014/main" id="{C87CD08B-178B-2181-6E08-81844A5EE2F5}"/>
                    </a:ext>
                  </a:extLst>
                </p:cNvPr>
                <p:cNvSpPr/>
                <p:nvPr/>
              </p:nvSpPr>
              <p:spPr>
                <a:xfrm>
                  <a:off x="9709006" y="5047488"/>
                  <a:ext cx="117663" cy="313828"/>
                </a:xfrm>
                <a:custGeom>
                  <a:avLst/>
                  <a:gdLst>
                    <a:gd name="connsiteX0" fmla="*/ 0 w 117663"/>
                    <a:gd name="connsiteY0" fmla="*/ 0 h 313828"/>
                    <a:gd name="connsiteX1" fmla="*/ 117663 w 117663"/>
                    <a:gd name="connsiteY1" fmla="*/ 0 h 313828"/>
                    <a:gd name="connsiteX2" fmla="*/ 117663 w 117663"/>
                    <a:gd name="connsiteY2" fmla="*/ 313829 h 313828"/>
                    <a:gd name="connsiteX3" fmla="*/ 0 w 11766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17663" h="313828">
                      <a:moveTo>
                        <a:pt x="0" y="0"/>
                      </a:moveTo>
                      <a:lnTo>
                        <a:pt x="117663" y="0"/>
                      </a:lnTo>
                      <a:lnTo>
                        <a:pt x="117663"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189" name="フリーフォーム: 図形 188">
                  <a:extLst>
                    <a:ext uri="{FF2B5EF4-FFF2-40B4-BE49-F238E27FC236}">
                      <a16:creationId xmlns:a16="http://schemas.microsoft.com/office/drawing/2014/main" id="{DAA90BA7-8AA6-7570-1F54-07E81EF34357}"/>
                    </a:ext>
                  </a:extLst>
                </p:cNvPr>
                <p:cNvSpPr/>
                <p:nvPr/>
              </p:nvSpPr>
              <p:spPr>
                <a:xfrm>
                  <a:off x="9355971" y="5047488"/>
                  <a:ext cx="117648" cy="313828"/>
                </a:xfrm>
                <a:custGeom>
                  <a:avLst/>
                  <a:gdLst>
                    <a:gd name="connsiteX0" fmla="*/ 0 w 117648"/>
                    <a:gd name="connsiteY0" fmla="*/ 0 h 313828"/>
                    <a:gd name="connsiteX1" fmla="*/ 117649 w 117648"/>
                    <a:gd name="connsiteY1" fmla="*/ 0 h 313828"/>
                    <a:gd name="connsiteX2" fmla="*/ 117649 w 117648"/>
                    <a:gd name="connsiteY2" fmla="*/ 313829 h 313828"/>
                    <a:gd name="connsiteX3" fmla="*/ 0 w 117648"/>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17648" h="313828">
                      <a:moveTo>
                        <a:pt x="0" y="0"/>
                      </a:moveTo>
                      <a:lnTo>
                        <a:pt x="117649" y="0"/>
                      </a:lnTo>
                      <a:lnTo>
                        <a:pt x="117649"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190" name="フリーフォーム: 図形 189">
                  <a:extLst>
                    <a:ext uri="{FF2B5EF4-FFF2-40B4-BE49-F238E27FC236}">
                      <a16:creationId xmlns:a16="http://schemas.microsoft.com/office/drawing/2014/main" id="{57A6087C-88C4-E96C-509A-72AA857E916E}"/>
                    </a:ext>
                  </a:extLst>
                </p:cNvPr>
                <p:cNvSpPr/>
                <p:nvPr/>
              </p:nvSpPr>
              <p:spPr>
                <a:xfrm>
                  <a:off x="9355926"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sp>
              <p:nvSpPr>
                <p:cNvPr id="191" name="フリーフォーム: 図形 190">
                  <a:extLst>
                    <a:ext uri="{FF2B5EF4-FFF2-40B4-BE49-F238E27FC236}">
                      <a16:creationId xmlns:a16="http://schemas.microsoft.com/office/drawing/2014/main" id="{7E407BA7-216E-1A5D-996D-239F8E246D9E}"/>
                    </a:ext>
                  </a:extLst>
                </p:cNvPr>
                <p:cNvSpPr/>
                <p:nvPr/>
              </p:nvSpPr>
              <p:spPr>
                <a:xfrm>
                  <a:off x="9488004" y="5091692"/>
                  <a:ext cx="207903" cy="232119"/>
                </a:xfrm>
                <a:custGeom>
                  <a:avLst/>
                  <a:gdLst>
                    <a:gd name="connsiteX0" fmla="*/ 165474 w 207903"/>
                    <a:gd name="connsiteY0" fmla="*/ 160950 h 232119"/>
                    <a:gd name="connsiteX1" fmla="*/ 167632 w 207903"/>
                    <a:gd name="connsiteY1" fmla="*/ 156678 h 232119"/>
                    <a:gd name="connsiteX2" fmla="*/ 207903 w 207903"/>
                    <a:gd name="connsiteY2" fmla="*/ 115431 h 232119"/>
                    <a:gd name="connsiteX3" fmla="*/ 194775 w 207903"/>
                    <a:gd name="connsiteY3" fmla="*/ 109222 h 232119"/>
                    <a:gd name="connsiteX4" fmla="*/ 192232 w 207903"/>
                    <a:gd name="connsiteY4" fmla="*/ 106753 h 232119"/>
                    <a:gd name="connsiteX5" fmla="*/ 192986 w 207903"/>
                    <a:gd name="connsiteY5" fmla="*/ 102377 h 232119"/>
                    <a:gd name="connsiteX6" fmla="*/ 202463 w 207903"/>
                    <a:gd name="connsiteY6" fmla="*/ 67976 h 232119"/>
                    <a:gd name="connsiteX7" fmla="*/ 178114 w 207903"/>
                    <a:gd name="connsiteY7" fmla="*/ 74288 h 232119"/>
                    <a:gd name="connsiteX8" fmla="*/ 173590 w 207903"/>
                    <a:gd name="connsiteY8" fmla="*/ 74170 h 232119"/>
                    <a:gd name="connsiteX9" fmla="*/ 171033 w 207903"/>
                    <a:gd name="connsiteY9" fmla="*/ 71804 h 232119"/>
                    <a:gd name="connsiteX10" fmla="*/ 166184 w 207903"/>
                    <a:gd name="connsiteY10" fmla="*/ 58943 h 232119"/>
                    <a:gd name="connsiteX11" fmla="*/ 142471 w 207903"/>
                    <a:gd name="connsiteY11" fmla="*/ 88052 h 232119"/>
                    <a:gd name="connsiteX12" fmla="*/ 140401 w 207903"/>
                    <a:gd name="connsiteY12" fmla="*/ 88924 h 232119"/>
                    <a:gd name="connsiteX13" fmla="*/ 136734 w 207903"/>
                    <a:gd name="connsiteY13" fmla="*/ 84962 h 232119"/>
                    <a:gd name="connsiteX14" fmla="*/ 150128 w 207903"/>
                    <a:gd name="connsiteY14" fmla="*/ 31445 h 232119"/>
                    <a:gd name="connsiteX15" fmla="*/ 132832 w 207903"/>
                    <a:gd name="connsiteY15" fmla="*/ 42725 h 232119"/>
                    <a:gd name="connsiteX16" fmla="*/ 126711 w 207903"/>
                    <a:gd name="connsiteY16" fmla="*/ 44307 h 232119"/>
                    <a:gd name="connsiteX17" fmla="*/ 123518 w 207903"/>
                    <a:gd name="connsiteY17" fmla="*/ 40907 h 232119"/>
                    <a:gd name="connsiteX18" fmla="*/ 103959 w 207903"/>
                    <a:gd name="connsiteY18" fmla="*/ 0 h 232119"/>
                    <a:gd name="connsiteX19" fmla="*/ 84400 w 207903"/>
                    <a:gd name="connsiteY19" fmla="*/ 40907 h 232119"/>
                    <a:gd name="connsiteX20" fmla="*/ 81207 w 207903"/>
                    <a:gd name="connsiteY20" fmla="*/ 44307 h 232119"/>
                    <a:gd name="connsiteX21" fmla="*/ 75086 w 207903"/>
                    <a:gd name="connsiteY21" fmla="*/ 42725 h 232119"/>
                    <a:gd name="connsiteX22" fmla="*/ 57789 w 207903"/>
                    <a:gd name="connsiteY22" fmla="*/ 31445 h 232119"/>
                    <a:gd name="connsiteX23" fmla="*/ 71184 w 207903"/>
                    <a:gd name="connsiteY23" fmla="*/ 84962 h 232119"/>
                    <a:gd name="connsiteX24" fmla="*/ 67517 w 207903"/>
                    <a:gd name="connsiteY24" fmla="*/ 88924 h 232119"/>
                    <a:gd name="connsiteX25" fmla="*/ 65447 w 207903"/>
                    <a:gd name="connsiteY25" fmla="*/ 88052 h 232119"/>
                    <a:gd name="connsiteX26" fmla="*/ 41734 w 207903"/>
                    <a:gd name="connsiteY26" fmla="*/ 58943 h 232119"/>
                    <a:gd name="connsiteX27" fmla="*/ 36885 w 207903"/>
                    <a:gd name="connsiteY27" fmla="*/ 71804 h 232119"/>
                    <a:gd name="connsiteX28" fmla="*/ 34328 w 207903"/>
                    <a:gd name="connsiteY28" fmla="*/ 74170 h 232119"/>
                    <a:gd name="connsiteX29" fmla="*/ 29804 w 207903"/>
                    <a:gd name="connsiteY29" fmla="*/ 74288 h 232119"/>
                    <a:gd name="connsiteX30" fmla="*/ 4613 w 207903"/>
                    <a:gd name="connsiteY30" fmla="*/ 67976 h 232119"/>
                    <a:gd name="connsiteX31" fmla="*/ 14917 w 207903"/>
                    <a:gd name="connsiteY31" fmla="*/ 102377 h 232119"/>
                    <a:gd name="connsiteX32" fmla="*/ 15671 w 207903"/>
                    <a:gd name="connsiteY32" fmla="*/ 106753 h 232119"/>
                    <a:gd name="connsiteX33" fmla="*/ 13128 w 207903"/>
                    <a:gd name="connsiteY33" fmla="*/ 109222 h 232119"/>
                    <a:gd name="connsiteX34" fmla="*/ 0 w 207903"/>
                    <a:gd name="connsiteY34" fmla="*/ 115431 h 232119"/>
                    <a:gd name="connsiteX35" fmla="*/ 40271 w 207903"/>
                    <a:gd name="connsiteY35" fmla="*/ 156678 h 232119"/>
                    <a:gd name="connsiteX36" fmla="*/ 42429 w 207903"/>
                    <a:gd name="connsiteY36" fmla="*/ 160950 h 232119"/>
                    <a:gd name="connsiteX37" fmla="*/ 41217 w 207903"/>
                    <a:gd name="connsiteY37" fmla="*/ 164158 h 232119"/>
                    <a:gd name="connsiteX38" fmla="*/ 27010 w 207903"/>
                    <a:gd name="connsiteY38" fmla="*/ 184678 h 232119"/>
                    <a:gd name="connsiteX39" fmla="*/ 96951 w 207903"/>
                    <a:gd name="connsiteY39" fmla="*/ 178484 h 232119"/>
                    <a:gd name="connsiteX40" fmla="*/ 99953 w 207903"/>
                    <a:gd name="connsiteY40" fmla="*/ 183584 h 232119"/>
                    <a:gd name="connsiteX41" fmla="*/ 97957 w 207903"/>
                    <a:gd name="connsiteY41" fmla="*/ 232119 h 232119"/>
                    <a:gd name="connsiteX42" fmla="*/ 109961 w 207903"/>
                    <a:gd name="connsiteY42" fmla="*/ 232119 h 232119"/>
                    <a:gd name="connsiteX43" fmla="*/ 107965 w 207903"/>
                    <a:gd name="connsiteY43" fmla="*/ 183584 h 232119"/>
                    <a:gd name="connsiteX44" fmla="*/ 110966 w 207903"/>
                    <a:gd name="connsiteY44" fmla="*/ 178484 h 232119"/>
                    <a:gd name="connsiteX45" fmla="*/ 180908 w 207903"/>
                    <a:gd name="connsiteY45" fmla="*/ 184678 h 232119"/>
                    <a:gd name="connsiteX46" fmla="*/ 166701 w 207903"/>
                    <a:gd name="connsiteY46" fmla="*/ 164158 h 232119"/>
                    <a:gd name="connsiteX47" fmla="*/ 165489 w 207903"/>
                    <a:gd name="connsiteY47" fmla="*/ 160950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7903" h="232119">
                      <a:moveTo>
                        <a:pt x="165474" y="160950"/>
                      </a:moveTo>
                      <a:cubicBezTo>
                        <a:pt x="165474" y="158747"/>
                        <a:pt x="167632" y="156678"/>
                        <a:pt x="167632" y="156678"/>
                      </a:cubicBezTo>
                      <a:lnTo>
                        <a:pt x="207903" y="115431"/>
                      </a:lnTo>
                      <a:lnTo>
                        <a:pt x="194775" y="109222"/>
                      </a:lnTo>
                      <a:cubicBezTo>
                        <a:pt x="194775" y="109222"/>
                        <a:pt x="192543" y="108143"/>
                        <a:pt x="192232" y="106753"/>
                      </a:cubicBezTo>
                      <a:cubicBezTo>
                        <a:pt x="191966" y="105541"/>
                        <a:pt x="192986" y="102377"/>
                        <a:pt x="192986" y="102377"/>
                      </a:cubicBezTo>
                      <a:cubicBezTo>
                        <a:pt x="196461" y="94187"/>
                        <a:pt x="202463" y="67976"/>
                        <a:pt x="202463" y="67976"/>
                      </a:cubicBezTo>
                      <a:lnTo>
                        <a:pt x="178114" y="74288"/>
                      </a:lnTo>
                      <a:cubicBezTo>
                        <a:pt x="178114" y="74288"/>
                        <a:pt x="175483" y="74939"/>
                        <a:pt x="173590" y="74170"/>
                      </a:cubicBezTo>
                      <a:cubicBezTo>
                        <a:pt x="171491" y="73327"/>
                        <a:pt x="171033" y="71804"/>
                        <a:pt x="171033" y="71804"/>
                      </a:cubicBezTo>
                      <a:lnTo>
                        <a:pt x="166184" y="58943"/>
                      </a:lnTo>
                      <a:lnTo>
                        <a:pt x="142471" y="88052"/>
                      </a:lnTo>
                      <a:cubicBezTo>
                        <a:pt x="142471" y="88052"/>
                        <a:pt x="141657" y="88850"/>
                        <a:pt x="140401" y="88924"/>
                      </a:cubicBezTo>
                      <a:cubicBezTo>
                        <a:pt x="136261" y="89131"/>
                        <a:pt x="136734" y="84962"/>
                        <a:pt x="136734" y="84962"/>
                      </a:cubicBezTo>
                      <a:lnTo>
                        <a:pt x="150128" y="31445"/>
                      </a:lnTo>
                      <a:lnTo>
                        <a:pt x="132832" y="42725"/>
                      </a:lnTo>
                      <a:cubicBezTo>
                        <a:pt x="132832" y="42725"/>
                        <a:pt x="129771" y="45031"/>
                        <a:pt x="126711" y="44307"/>
                      </a:cubicBezTo>
                      <a:cubicBezTo>
                        <a:pt x="125203" y="43952"/>
                        <a:pt x="123518" y="40907"/>
                        <a:pt x="123518" y="40907"/>
                      </a:cubicBezTo>
                      <a:lnTo>
                        <a:pt x="103959" y="0"/>
                      </a:lnTo>
                      <a:lnTo>
                        <a:pt x="84400" y="40907"/>
                      </a:lnTo>
                      <a:cubicBezTo>
                        <a:pt x="84400" y="40907"/>
                        <a:pt x="82715" y="43952"/>
                        <a:pt x="81207" y="44307"/>
                      </a:cubicBezTo>
                      <a:cubicBezTo>
                        <a:pt x="78147" y="45031"/>
                        <a:pt x="75086" y="42725"/>
                        <a:pt x="75086" y="42725"/>
                      </a:cubicBezTo>
                      <a:lnTo>
                        <a:pt x="57789" y="31445"/>
                      </a:lnTo>
                      <a:lnTo>
                        <a:pt x="71184" y="84962"/>
                      </a:lnTo>
                      <a:cubicBezTo>
                        <a:pt x="71184" y="84962"/>
                        <a:pt x="71657" y="89131"/>
                        <a:pt x="67517" y="88924"/>
                      </a:cubicBezTo>
                      <a:cubicBezTo>
                        <a:pt x="66261" y="88865"/>
                        <a:pt x="65447" y="88052"/>
                        <a:pt x="65447" y="88052"/>
                      </a:cubicBezTo>
                      <a:lnTo>
                        <a:pt x="41734" y="58943"/>
                      </a:lnTo>
                      <a:lnTo>
                        <a:pt x="36885" y="71804"/>
                      </a:lnTo>
                      <a:cubicBezTo>
                        <a:pt x="36885" y="71804"/>
                        <a:pt x="36427" y="73327"/>
                        <a:pt x="34328" y="74170"/>
                      </a:cubicBezTo>
                      <a:cubicBezTo>
                        <a:pt x="32435" y="74939"/>
                        <a:pt x="29804" y="74288"/>
                        <a:pt x="29804" y="74288"/>
                      </a:cubicBezTo>
                      <a:lnTo>
                        <a:pt x="4613" y="67976"/>
                      </a:lnTo>
                      <a:cubicBezTo>
                        <a:pt x="4613" y="67976"/>
                        <a:pt x="11443" y="94187"/>
                        <a:pt x="14917" y="102377"/>
                      </a:cubicBezTo>
                      <a:cubicBezTo>
                        <a:pt x="14917" y="102377"/>
                        <a:pt x="15937" y="105541"/>
                        <a:pt x="15671" y="106753"/>
                      </a:cubicBezTo>
                      <a:cubicBezTo>
                        <a:pt x="15360" y="108143"/>
                        <a:pt x="13128" y="109222"/>
                        <a:pt x="13128" y="109222"/>
                      </a:cubicBezTo>
                      <a:lnTo>
                        <a:pt x="0" y="115431"/>
                      </a:lnTo>
                      <a:lnTo>
                        <a:pt x="40271" y="156678"/>
                      </a:lnTo>
                      <a:cubicBezTo>
                        <a:pt x="40271" y="156678"/>
                        <a:pt x="42429" y="158747"/>
                        <a:pt x="42429" y="160950"/>
                      </a:cubicBezTo>
                      <a:cubicBezTo>
                        <a:pt x="42429" y="162532"/>
                        <a:pt x="41217" y="164158"/>
                        <a:pt x="41217" y="164158"/>
                      </a:cubicBezTo>
                      <a:lnTo>
                        <a:pt x="27010" y="184678"/>
                      </a:lnTo>
                      <a:cubicBezTo>
                        <a:pt x="27010" y="184678"/>
                        <a:pt x="88599" y="177242"/>
                        <a:pt x="96951" y="178484"/>
                      </a:cubicBezTo>
                      <a:cubicBezTo>
                        <a:pt x="100500" y="180346"/>
                        <a:pt x="99953" y="183584"/>
                        <a:pt x="99953" y="183584"/>
                      </a:cubicBezTo>
                      <a:lnTo>
                        <a:pt x="97957" y="232119"/>
                      </a:lnTo>
                      <a:lnTo>
                        <a:pt x="109961" y="232119"/>
                      </a:lnTo>
                      <a:lnTo>
                        <a:pt x="107965" y="183584"/>
                      </a:lnTo>
                      <a:cubicBezTo>
                        <a:pt x="107965" y="183584"/>
                        <a:pt x="107418" y="180346"/>
                        <a:pt x="110966" y="178484"/>
                      </a:cubicBezTo>
                      <a:cubicBezTo>
                        <a:pt x="118299" y="176902"/>
                        <a:pt x="180908" y="184678"/>
                        <a:pt x="180908" y="184678"/>
                      </a:cubicBezTo>
                      <a:lnTo>
                        <a:pt x="166701" y="164158"/>
                      </a:lnTo>
                      <a:cubicBezTo>
                        <a:pt x="166701" y="164158"/>
                        <a:pt x="165489" y="162532"/>
                        <a:pt x="165489" y="160950"/>
                      </a:cubicBezTo>
                      <a:close/>
                    </a:path>
                  </a:pathLst>
                </a:custGeom>
                <a:solidFill>
                  <a:srgbClr val="E60012"/>
                </a:solidFill>
                <a:ln w="1463" cap="flat">
                  <a:noFill/>
                  <a:prstDash val="solid"/>
                  <a:miter/>
                </a:ln>
              </p:spPr>
              <p:txBody>
                <a:bodyPr rtlCol="0" anchor="ctr"/>
                <a:lstStyle/>
                <a:p>
                  <a:endParaRPr lang="ja-JP" altLang="en-US"/>
                </a:p>
              </p:txBody>
            </p:sp>
          </p:grpSp>
          <p:sp>
            <p:nvSpPr>
              <p:cNvPr id="107" name="テキスト ボックス 106">
                <a:extLst>
                  <a:ext uri="{FF2B5EF4-FFF2-40B4-BE49-F238E27FC236}">
                    <a16:creationId xmlns:a16="http://schemas.microsoft.com/office/drawing/2014/main" id="{344D7FEA-0859-CFB9-07BB-52B2628F4256}"/>
                  </a:ext>
                </a:extLst>
              </p:cNvPr>
              <p:cNvSpPr txBox="1"/>
              <p:nvPr/>
            </p:nvSpPr>
            <p:spPr>
              <a:xfrm>
                <a:off x="9335814" y="5414760"/>
                <a:ext cx="510997" cy="215444"/>
              </a:xfrm>
              <a:prstGeom prst="rect">
                <a:avLst/>
              </a:prstGeom>
              <a:noFill/>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カナダ</a:t>
                </a:r>
              </a:p>
            </p:txBody>
          </p:sp>
        </p:grpSp>
        <p:grpSp>
          <p:nvGrpSpPr>
            <p:cNvPr id="208" name="グループ化 207">
              <a:extLst>
                <a:ext uri="{FF2B5EF4-FFF2-40B4-BE49-F238E27FC236}">
                  <a16:creationId xmlns:a16="http://schemas.microsoft.com/office/drawing/2014/main" id="{C467FEFD-65DA-2F63-37A8-EFB7D5ACAB65}"/>
                </a:ext>
              </a:extLst>
            </p:cNvPr>
            <p:cNvGrpSpPr/>
            <p:nvPr/>
          </p:nvGrpSpPr>
          <p:grpSpPr>
            <a:xfrm>
              <a:off x="10113679" y="5091402"/>
              <a:ext cx="470742" cy="538802"/>
              <a:chOff x="10113679" y="5091402"/>
              <a:chExt cx="470742" cy="538802"/>
            </a:xfrm>
          </p:grpSpPr>
          <p:grpSp>
            <p:nvGrpSpPr>
              <p:cNvPr id="193" name="グループ化 192">
                <a:extLst>
                  <a:ext uri="{FF2B5EF4-FFF2-40B4-BE49-F238E27FC236}">
                    <a16:creationId xmlns:a16="http://schemas.microsoft.com/office/drawing/2014/main" id="{67AF471A-4D89-4760-60AD-DC022C553C67}"/>
                  </a:ext>
                </a:extLst>
              </p:cNvPr>
              <p:cNvGrpSpPr/>
              <p:nvPr/>
            </p:nvGrpSpPr>
            <p:grpSpPr>
              <a:xfrm>
                <a:off x="10113679" y="5091402"/>
                <a:ext cx="470742" cy="313828"/>
                <a:chOff x="10113679" y="5047488"/>
                <a:chExt cx="470742" cy="313828"/>
              </a:xfrm>
            </p:grpSpPr>
            <p:sp>
              <p:nvSpPr>
                <p:cNvPr id="164" name="フリーフォーム: 図形 163">
                  <a:extLst>
                    <a:ext uri="{FF2B5EF4-FFF2-40B4-BE49-F238E27FC236}">
                      <a16:creationId xmlns:a16="http://schemas.microsoft.com/office/drawing/2014/main" id="{64697A9B-DADF-509E-288A-CBC4DBBBD247}"/>
                    </a:ext>
                  </a:extLst>
                </p:cNvPr>
                <p:cNvSpPr/>
                <p:nvPr/>
              </p:nvSpPr>
              <p:spPr>
                <a:xfrm>
                  <a:off x="10113679"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FFFFFF"/>
                </a:solidFill>
                <a:ln w="834" cap="flat">
                  <a:solidFill>
                    <a:schemeClr val="tx1">
                      <a:lumMod val="50000"/>
                      <a:lumOff val="50000"/>
                    </a:schemeClr>
                  </a:solidFill>
                  <a:prstDash val="solid"/>
                  <a:miter/>
                </a:ln>
              </p:spPr>
              <p:txBody>
                <a:bodyPr rtlCol="0" anchor="ctr"/>
                <a:lstStyle/>
                <a:p>
                  <a:endParaRPr lang="ja-JP" altLang="en-US"/>
                </a:p>
              </p:txBody>
            </p:sp>
            <p:sp>
              <p:nvSpPr>
                <p:cNvPr id="165" name="フリーフォーム: 図形 164">
                  <a:extLst>
                    <a:ext uri="{FF2B5EF4-FFF2-40B4-BE49-F238E27FC236}">
                      <a16:creationId xmlns:a16="http://schemas.microsoft.com/office/drawing/2014/main" id="{FF03D1ED-5FC7-3DFF-7272-55A63486622D}"/>
                    </a:ext>
                  </a:extLst>
                </p:cNvPr>
                <p:cNvSpPr/>
                <p:nvPr/>
              </p:nvSpPr>
              <p:spPr>
                <a:xfrm>
                  <a:off x="10265833" y="5174628"/>
                  <a:ext cx="162916" cy="111617"/>
                </a:xfrm>
                <a:custGeom>
                  <a:avLst/>
                  <a:gdLst>
                    <a:gd name="connsiteX0" fmla="*/ 121271 w 162916"/>
                    <a:gd name="connsiteY0" fmla="*/ 3903 h 111617"/>
                    <a:gd name="connsiteX1" fmla="*/ 85583 w 162916"/>
                    <a:gd name="connsiteY1" fmla="*/ 24127 h 111617"/>
                    <a:gd name="connsiteX2" fmla="*/ 82937 w 162916"/>
                    <a:gd name="connsiteY2" fmla="*/ 28858 h 111617"/>
                    <a:gd name="connsiteX3" fmla="*/ 44809 w 162916"/>
                    <a:gd name="connsiteY3" fmla="*/ 53739 h 111617"/>
                    <a:gd name="connsiteX4" fmla="*/ 3193 w 162916"/>
                    <a:gd name="connsiteY4" fmla="*/ 12123 h 111617"/>
                    <a:gd name="connsiteX5" fmla="*/ 4997 w 162916"/>
                    <a:gd name="connsiteY5" fmla="*/ 0 h 111617"/>
                    <a:gd name="connsiteX6" fmla="*/ 4997 w 162916"/>
                    <a:gd name="connsiteY6" fmla="*/ 0 h 111617"/>
                    <a:gd name="connsiteX7" fmla="*/ 0 w 162916"/>
                    <a:gd name="connsiteY7" fmla="*/ 28459 h 111617"/>
                    <a:gd name="connsiteX8" fmla="*/ 83158 w 162916"/>
                    <a:gd name="connsiteY8" fmla="*/ 111617 h 111617"/>
                    <a:gd name="connsiteX9" fmla="*/ 161364 w 162916"/>
                    <a:gd name="connsiteY9" fmla="*/ 56784 h 111617"/>
                    <a:gd name="connsiteX10" fmla="*/ 162916 w 162916"/>
                    <a:gd name="connsiteY10" fmla="*/ 45549 h 111617"/>
                    <a:gd name="connsiteX11" fmla="*/ 121285 w 162916"/>
                    <a:gd name="connsiteY11" fmla="*/ 3918 h 11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916" h="111617">
                      <a:moveTo>
                        <a:pt x="121271" y="3903"/>
                      </a:moveTo>
                      <a:cubicBezTo>
                        <a:pt x="106117" y="3903"/>
                        <a:pt x="92871" y="12019"/>
                        <a:pt x="85583" y="24127"/>
                      </a:cubicBezTo>
                      <a:lnTo>
                        <a:pt x="82937" y="28858"/>
                      </a:lnTo>
                      <a:cubicBezTo>
                        <a:pt x="76491" y="43508"/>
                        <a:pt x="61840" y="53739"/>
                        <a:pt x="44809" y="53739"/>
                      </a:cubicBezTo>
                      <a:cubicBezTo>
                        <a:pt x="21821" y="53739"/>
                        <a:pt x="3193" y="35097"/>
                        <a:pt x="3193" y="12123"/>
                      </a:cubicBezTo>
                      <a:cubicBezTo>
                        <a:pt x="3193" y="7909"/>
                        <a:pt x="3829" y="3829"/>
                        <a:pt x="4997" y="0"/>
                      </a:cubicBezTo>
                      <a:lnTo>
                        <a:pt x="4997" y="0"/>
                      </a:lnTo>
                      <a:cubicBezTo>
                        <a:pt x="1759" y="8870"/>
                        <a:pt x="0" y="18465"/>
                        <a:pt x="0" y="28459"/>
                      </a:cubicBezTo>
                      <a:cubicBezTo>
                        <a:pt x="0" y="74377"/>
                        <a:pt x="37225" y="111617"/>
                        <a:pt x="83158" y="111617"/>
                      </a:cubicBezTo>
                      <a:cubicBezTo>
                        <a:pt x="119142" y="111617"/>
                        <a:pt x="149774" y="88761"/>
                        <a:pt x="161364" y="56784"/>
                      </a:cubicBezTo>
                      <a:cubicBezTo>
                        <a:pt x="162369" y="53207"/>
                        <a:pt x="162916" y="49437"/>
                        <a:pt x="162916" y="45549"/>
                      </a:cubicBezTo>
                      <a:cubicBezTo>
                        <a:pt x="162916" y="22560"/>
                        <a:pt x="144274" y="3918"/>
                        <a:pt x="121285" y="3918"/>
                      </a:cubicBezTo>
                      <a:close/>
                    </a:path>
                  </a:pathLst>
                </a:custGeom>
                <a:solidFill>
                  <a:srgbClr val="004495"/>
                </a:solidFill>
                <a:ln w="1463" cap="flat">
                  <a:noFill/>
                  <a:prstDash val="solid"/>
                  <a:miter/>
                </a:ln>
              </p:spPr>
              <p:txBody>
                <a:bodyPr rtlCol="0" anchor="ctr"/>
                <a:lstStyle/>
                <a:p>
                  <a:endParaRPr lang="ja-JP" altLang="en-US"/>
                </a:p>
              </p:txBody>
            </p:sp>
            <p:sp>
              <p:nvSpPr>
                <p:cNvPr id="166" name="フリーフォーム: 図形 165">
                  <a:extLst>
                    <a:ext uri="{FF2B5EF4-FFF2-40B4-BE49-F238E27FC236}">
                      <a16:creationId xmlns:a16="http://schemas.microsoft.com/office/drawing/2014/main" id="{AF640D7B-60E0-1289-5A4C-A281F772E2AD}"/>
                    </a:ext>
                  </a:extLst>
                </p:cNvPr>
                <p:cNvSpPr/>
                <p:nvPr/>
              </p:nvSpPr>
              <p:spPr>
                <a:xfrm>
                  <a:off x="10269012" y="5119914"/>
                  <a:ext cx="163108" cy="111469"/>
                </a:xfrm>
                <a:custGeom>
                  <a:avLst/>
                  <a:gdLst>
                    <a:gd name="connsiteX0" fmla="*/ 79965 w 163108"/>
                    <a:gd name="connsiteY0" fmla="*/ 0 h 111469"/>
                    <a:gd name="connsiteX1" fmla="*/ 1804 w 163108"/>
                    <a:gd name="connsiteY1" fmla="*/ 54700 h 111469"/>
                    <a:gd name="connsiteX2" fmla="*/ 1804 w 163108"/>
                    <a:gd name="connsiteY2" fmla="*/ 54700 h 111469"/>
                    <a:gd name="connsiteX3" fmla="*/ 0 w 163108"/>
                    <a:gd name="connsiteY3" fmla="*/ 66822 h 111469"/>
                    <a:gd name="connsiteX4" fmla="*/ 41616 w 163108"/>
                    <a:gd name="connsiteY4" fmla="*/ 108439 h 111469"/>
                    <a:gd name="connsiteX5" fmla="*/ 79743 w 163108"/>
                    <a:gd name="connsiteY5" fmla="*/ 83558 h 111469"/>
                    <a:gd name="connsiteX6" fmla="*/ 82390 w 163108"/>
                    <a:gd name="connsiteY6" fmla="*/ 78827 h 111469"/>
                    <a:gd name="connsiteX7" fmla="*/ 118077 w 163108"/>
                    <a:gd name="connsiteY7" fmla="*/ 58603 h 111469"/>
                    <a:gd name="connsiteX8" fmla="*/ 159708 w 163108"/>
                    <a:gd name="connsiteY8" fmla="*/ 100234 h 111469"/>
                    <a:gd name="connsiteX9" fmla="*/ 158156 w 163108"/>
                    <a:gd name="connsiteY9" fmla="*/ 111469 h 111469"/>
                    <a:gd name="connsiteX10" fmla="*/ 163109 w 163108"/>
                    <a:gd name="connsiteY10" fmla="*/ 83158 h 111469"/>
                    <a:gd name="connsiteX11" fmla="*/ 79950 w 163108"/>
                    <a:gd name="connsiteY11" fmla="*/ 0 h 11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08" h="111469">
                      <a:moveTo>
                        <a:pt x="79965" y="0"/>
                      </a:moveTo>
                      <a:cubicBezTo>
                        <a:pt x="44041" y="0"/>
                        <a:pt x="13438" y="22796"/>
                        <a:pt x="1804" y="54700"/>
                      </a:cubicBezTo>
                      <a:lnTo>
                        <a:pt x="1804" y="54700"/>
                      </a:lnTo>
                      <a:cubicBezTo>
                        <a:pt x="636" y="58529"/>
                        <a:pt x="0" y="62609"/>
                        <a:pt x="0" y="66822"/>
                      </a:cubicBezTo>
                      <a:cubicBezTo>
                        <a:pt x="0" y="89811"/>
                        <a:pt x="18627" y="108439"/>
                        <a:pt x="41616" y="108439"/>
                      </a:cubicBezTo>
                      <a:cubicBezTo>
                        <a:pt x="58647" y="108439"/>
                        <a:pt x="73298" y="98208"/>
                        <a:pt x="79743" y="83558"/>
                      </a:cubicBezTo>
                      <a:lnTo>
                        <a:pt x="82390" y="78827"/>
                      </a:lnTo>
                      <a:cubicBezTo>
                        <a:pt x="89663" y="66719"/>
                        <a:pt x="102909" y="58603"/>
                        <a:pt x="118077" y="58603"/>
                      </a:cubicBezTo>
                      <a:cubicBezTo>
                        <a:pt x="141066" y="58603"/>
                        <a:pt x="159708" y="77245"/>
                        <a:pt x="159708" y="100234"/>
                      </a:cubicBezTo>
                      <a:cubicBezTo>
                        <a:pt x="159708" y="104122"/>
                        <a:pt x="159161" y="107892"/>
                        <a:pt x="158156" y="111469"/>
                      </a:cubicBezTo>
                      <a:cubicBezTo>
                        <a:pt x="161364" y="102629"/>
                        <a:pt x="163109" y="93093"/>
                        <a:pt x="163109" y="83158"/>
                      </a:cubicBezTo>
                      <a:cubicBezTo>
                        <a:pt x="163109" y="37225"/>
                        <a:pt x="125883" y="0"/>
                        <a:pt x="79950" y="0"/>
                      </a:cubicBezTo>
                      <a:close/>
                    </a:path>
                  </a:pathLst>
                </a:custGeom>
                <a:solidFill>
                  <a:srgbClr val="C13139"/>
                </a:solidFill>
                <a:ln w="1463" cap="flat">
                  <a:noFill/>
                  <a:prstDash val="solid"/>
                  <a:miter/>
                </a:ln>
              </p:spPr>
              <p:txBody>
                <a:bodyPr rtlCol="0" anchor="ctr"/>
                <a:lstStyle/>
                <a:p>
                  <a:endParaRPr lang="ja-JP" altLang="en-US"/>
                </a:p>
              </p:txBody>
            </p:sp>
            <p:sp>
              <p:nvSpPr>
                <p:cNvPr id="167" name="フリーフォーム: 図形 166">
                  <a:extLst>
                    <a:ext uri="{FF2B5EF4-FFF2-40B4-BE49-F238E27FC236}">
                      <a16:creationId xmlns:a16="http://schemas.microsoft.com/office/drawing/2014/main" id="{3664B693-8606-7207-4A0F-05458D06FADE}"/>
                    </a:ext>
                  </a:extLst>
                </p:cNvPr>
                <p:cNvSpPr/>
                <p:nvPr/>
              </p:nvSpPr>
              <p:spPr>
                <a:xfrm rot="18239999">
                  <a:off x="10169382" y="5107765"/>
                  <a:ext cx="78013" cy="11560"/>
                </a:xfrm>
                <a:custGeom>
                  <a:avLst/>
                  <a:gdLst>
                    <a:gd name="connsiteX0" fmla="*/ 0 w 78013"/>
                    <a:gd name="connsiteY0" fmla="*/ 0 h 11560"/>
                    <a:gd name="connsiteX1" fmla="*/ 78014 w 78013"/>
                    <a:gd name="connsiteY1" fmla="*/ 0 h 11560"/>
                    <a:gd name="connsiteX2" fmla="*/ 78014 w 78013"/>
                    <a:gd name="connsiteY2" fmla="*/ 11561 h 11560"/>
                    <a:gd name="connsiteX3" fmla="*/ 0 w 78013"/>
                    <a:gd name="connsiteY3" fmla="*/ 11561 h 11560"/>
                  </a:gdLst>
                  <a:ahLst/>
                  <a:cxnLst>
                    <a:cxn ang="0">
                      <a:pos x="connsiteX0" y="connsiteY0"/>
                    </a:cxn>
                    <a:cxn ang="0">
                      <a:pos x="connsiteX1" y="connsiteY1"/>
                    </a:cxn>
                    <a:cxn ang="0">
                      <a:pos x="connsiteX2" y="connsiteY2"/>
                    </a:cxn>
                    <a:cxn ang="0">
                      <a:pos x="connsiteX3" y="connsiteY3"/>
                    </a:cxn>
                  </a:cxnLst>
                  <a:rect l="l" t="t" r="r" b="b"/>
                  <a:pathLst>
                    <a:path w="78013" h="11560">
                      <a:moveTo>
                        <a:pt x="0" y="0"/>
                      </a:moveTo>
                      <a:lnTo>
                        <a:pt x="78014" y="0"/>
                      </a:lnTo>
                      <a:lnTo>
                        <a:pt x="78014"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68" name="フリーフォーム: 図形 167">
                  <a:extLst>
                    <a:ext uri="{FF2B5EF4-FFF2-40B4-BE49-F238E27FC236}">
                      <a16:creationId xmlns:a16="http://schemas.microsoft.com/office/drawing/2014/main" id="{15EF8A92-EBAA-51D3-4842-4EDA9A661E45}"/>
                    </a:ext>
                  </a:extLst>
                </p:cNvPr>
                <p:cNvSpPr/>
                <p:nvPr/>
              </p:nvSpPr>
              <p:spPr>
                <a:xfrm rot="18239999">
                  <a:off x="10186340" y="5119221"/>
                  <a:ext cx="78013" cy="11560"/>
                </a:xfrm>
                <a:custGeom>
                  <a:avLst/>
                  <a:gdLst>
                    <a:gd name="connsiteX0" fmla="*/ 0 w 78013"/>
                    <a:gd name="connsiteY0" fmla="*/ 0 h 11560"/>
                    <a:gd name="connsiteX1" fmla="*/ 78014 w 78013"/>
                    <a:gd name="connsiteY1" fmla="*/ 0 h 11560"/>
                    <a:gd name="connsiteX2" fmla="*/ 78014 w 78013"/>
                    <a:gd name="connsiteY2" fmla="*/ 11561 h 11560"/>
                    <a:gd name="connsiteX3" fmla="*/ 0 w 78013"/>
                    <a:gd name="connsiteY3" fmla="*/ 11561 h 11560"/>
                  </a:gdLst>
                  <a:ahLst/>
                  <a:cxnLst>
                    <a:cxn ang="0">
                      <a:pos x="connsiteX0" y="connsiteY0"/>
                    </a:cxn>
                    <a:cxn ang="0">
                      <a:pos x="connsiteX1" y="connsiteY1"/>
                    </a:cxn>
                    <a:cxn ang="0">
                      <a:pos x="connsiteX2" y="connsiteY2"/>
                    </a:cxn>
                    <a:cxn ang="0">
                      <a:pos x="connsiteX3" y="connsiteY3"/>
                    </a:cxn>
                  </a:cxnLst>
                  <a:rect l="l" t="t" r="r" b="b"/>
                  <a:pathLst>
                    <a:path w="78013" h="11560">
                      <a:moveTo>
                        <a:pt x="0" y="0"/>
                      </a:moveTo>
                      <a:lnTo>
                        <a:pt x="78014" y="0"/>
                      </a:lnTo>
                      <a:lnTo>
                        <a:pt x="78014"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69" name="フリーフォーム: 図形 168">
                  <a:extLst>
                    <a:ext uri="{FF2B5EF4-FFF2-40B4-BE49-F238E27FC236}">
                      <a16:creationId xmlns:a16="http://schemas.microsoft.com/office/drawing/2014/main" id="{E689CE4E-E5EF-04CA-4094-3EC7226CD676}"/>
                    </a:ext>
                  </a:extLst>
                </p:cNvPr>
                <p:cNvSpPr/>
                <p:nvPr/>
              </p:nvSpPr>
              <p:spPr>
                <a:xfrm rot="18239999">
                  <a:off x="10202718" y="5130267"/>
                  <a:ext cx="78013" cy="11560"/>
                </a:xfrm>
                <a:custGeom>
                  <a:avLst/>
                  <a:gdLst>
                    <a:gd name="connsiteX0" fmla="*/ 0 w 78013"/>
                    <a:gd name="connsiteY0" fmla="*/ 0 h 11560"/>
                    <a:gd name="connsiteX1" fmla="*/ 78014 w 78013"/>
                    <a:gd name="connsiteY1" fmla="*/ 0 h 11560"/>
                    <a:gd name="connsiteX2" fmla="*/ 78014 w 78013"/>
                    <a:gd name="connsiteY2" fmla="*/ 11561 h 11560"/>
                    <a:gd name="connsiteX3" fmla="*/ 0 w 78013"/>
                    <a:gd name="connsiteY3" fmla="*/ 11561 h 11560"/>
                  </a:gdLst>
                  <a:ahLst/>
                  <a:cxnLst>
                    <a:cxn ang="0">
                      <a:pos x="connsiteX0" y="connsiteY0"/>
                    </a:cxn>
                    <a:cxn ang="0">
                      <a:pos x="connsiteX1" y="connsiteY1"/>
                    </a:cxn>
                    <a:cxn ang="0">
                      <a:pos x="connsiteX2" y="connsiteY2"/>
                    </a:cxn>
                    <a:cxn ang="0">
                      <a:pos x="connsiteX3" y="connsiteY3"/>
                    </a:cxn>
                  </a:cxnLst>
                  <a:rect l="l" t="t" r="r" b="b"/>
                  <a:pathLst>
                    <a:path w="78013" h="11560">
                      <a:moveTo>
                        <a:pt x="0" y="0"/>
                      </a:moveTo>
                      <a:lnTo>
                        <a:pt x="78014" y="0"/>
                      </a:lnTo>
                      <a:lnTo>
                        <a:pt x="78014"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0" name="フリーフォーム: 図形 169">
                  <a:extLst>
                    <a:ext uri="{FF2B5EF4-FFF2-40B4-BE49-F238E27FC236}">
                      <a16:creationId xmlns:a16="http://schemas.microsoft.com/office/drawing/2014/main" id="{527FC011-2EE6-AAEA-0DA4-C20E2D10C513}"/>
                    </a:ext>
                  </a:extLst>
                </p:cNvPr>
                <p:cNvSpPr/>
                <p:nvPr/>
              </p:nvSpPr>
              <p:spPr>
                <a:xfrm rot="18239999">
                  <a:off x="10447951" y="5246346"/>
                  <a:ext cx="34741" cy="11560"/>
                </a:xfrm>
                <a:custGeom>
                  <a:avLst/>
                  <a:gdLst>
                    <a:gd name="connsiteX0" fmla="*/ 0 w 34741"/>
                    <a:gd name="connsiteY0" fmla="*/ 0 h 11560"/>
                    <a:gd name="connsiteX1" fmla="*/ 34742 w 34741"/>
                    <a:gd name="connsiteY1" fmla="*/ 0 h 11560"/>
                    <a:gd name="connsiteX2" fmla="*/ 34742 w 34741"/>
                    <a:gd name="connsiteY2" fmla="*/ 11561 h 11560"/>
                    <a:gd name="connsiteX3" fmla="*/ 0 w 34741"/>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741" h="11560">
                      <a:moveTo>
                        <a:pt x="0" y="0"/>
                      </a:moveTo>
                      <a:lnTo>
                        <a:pt x="34742" y="0"/>
                      </a:lnTo>
                      <a:lnTo>
                        <a:pt x="34742"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1" name="フリーフォーム: 図形 170">
                  <a:extLst>
                    <a:ext uri="{FF2B5EF4-FFF2-40B4-BE49-F238E27FC236}">
                      <a16:creationId xmlns:a16="http://schemas.microsoft.com/office/drawing/2014/main" id="{910684B9-1224-BEF5-6878-B0E333AB134C}"/>
                    </a:ext>
                  </a:extLst>
                </p:cNvPr>
                <p:cNvSpPr/>
                <p:nvPr/>
              </p:nvSpPr>
              <p:spPr>
                <a:xfrm rot="18240601">
                  <a:off x="10423823" y="5282398"/>
                  <a:ext cx="34357" cy="11560"/>
                </a:xfrm>
                <a:custGeom>
                  <a:avLst/>
                  <a:gdLst>
                    <a:gd name="connsiteX0" fmla="*/ 0 w 34357"/>
                    <a:gd name="connsiteY0" fmla="*/ 0 h 11560"/>
                    <a:gd name="connsiteX1" fmla="*/ 34357 w 34357"/>
                    <a:gd name="connsiteY1" fmla="*/ 0 h 11560"/>
                    <a:gd name="connsiteX2" fmla="*/ 34357 w 34357"/>
                    <a:gd name="connsiteY2" fmla="*/ 11561 h 11560"/>
                    <a:gd name="connsiteX3" fmla="*/ 0 w 34357"/>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357" h="11560">
                      <a:moveTo>
                        <a:pt x="0" y="0"/>
                      </a:moveTo>
                      <a:lnTo>
                        <a:pt x="34357" y="0"/>
                      </a:lnTo>
                      <a:lnTo>
                        <a:pt x="34357"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2" name="フリーフォーム: 図形 171">
                  <a:extLst>
                    <a:ext uri="{FF2B5EF4-FFF2-40B4-BE49-F238E27FC236}">
                      <a16:creationId xmlns:a16="http://schemas.microsoft.com/office/drawing/2014/main" id="{4F998B3F-E569-6DA6-95B3-1D7B54813645}"/>
                    </a:ext>
                  </a:extLst>
                </p:cNvPr>
                <p:cNvSpPr/>
                <p:nvPr/>
              </p:nvSpPr>
              <p:spPr>
                <a:xfrm rot="18239999">
                  <a:off x="10440798" y="5293840"/>
                  <a:ext cx="34342" cy="11560"/>
                </a:xfrm>
                <a:custGeom>
                  <a:avLst/>
                  <a:gdLst>
                    <a:gd name="connsiteX0" fmla="*/ 0 w 34342"/>
                    <a:gd name="connsiteY0" fmla="*/ 0 h 11560"/>
                    <a:gd name="connsiteX1" fmla="*/ 34343 w 34342"/>
                    <a:gd name="connsiteY1" fmla="*/ 0 h 11560"/>
                    <a:gd name="connsiteX2" fmla="*/ 34343 w 34342"/>
                    <a:gd name="connsiteY2" fmla="*/ 11561 h 11560"/>
                    <a:gd name="connsiteX3" fmla="*/ 0 w 34342"/>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342" h="11560">
                      <a:moveTo>
                        <a:pt x="0" y="0"/>
                      </a:moveTo>
                      <a:lnTo>
                        <a:pt x="34343" y="0"/>
                      </a:lnTo>
                      <a:lnTo>
                        <a:pt x="34343"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3" name="フリーフォーム: 図形 172">
                  <a:extLst>
                    <a:ext uri="{FF2B5EF4-FFF2-40B4-BE49-F238E27FC236}">
                      <a16:creationId xmlns:a16="http://schemas.microsoft.com/office/drawing/2014/main" id="{5A2F6D62-F6D1-FFB0-0DA9-7B8FF99CDA7B}"/>
                    </a:ext>
                  </a:extLst>
                </p:cNvPr>
                <p:cNvSpPr/>
                <p:nvPr/>
              </p:nvSpPr>
              <p:spPr>
                <a:xfrm rot="18239999">
                  <a:off x="10464894" y="5257772"/>
                  <a:ext cx="34741" cy="11560"/>
                </a:xfrm>
                <a:custGeom>
                  <a:avLst/>
                  <a:gdLst>
                    <a:gd name="connsiteX0" fmla="*/ 0 w 34741"/>
                    <a:gd name="connsiteY0" fmla="*/ 0 h 11560"/>
                    <a:gd name="connsiteX1" fmla="*/ 34742 w 34741"/>
                    <a:gd name="connsiteY1" fmla="*/ 0 h 11560"/>
                    <a:gd name="connsiteX2" fmla="*/ 34742 w 34741"/>
                    <a:gd name="connsiteY2" fmla="*/ 11561 h 11560"/>
                    <a:gd name="connsiteX3" fmla="*/ 0 w 34741"/>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741" h="11560">
                      <a:moveTo>
                        <a:pt x="0" y="0"/>
                      </a:moveTo>
                      <a:lnTo>
                        <a:pt x="34742" y="0"/>
                      </a:lnTo>
                      <a:lnTo>
                        <a:pt x="34742"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4" name="フリーフォーム: 図形 173">
                  <a:extLst>
                    <a:ext uri="{FF2B5EF4-FFF2-40B4-BE49-F238E27FC236}">
                      <a16:creationId xmlns:a16="http://schemas.microsoft.com/office/drawing/2014/main" id="{E9EE6BF2-0966-413D-9B50-AE0540B056CC}"/>
                    </a:ext>
                  </a:extLst>
                </p:cNvPr>
                <p:cNvSpPr/>
                <p:nvPr/>
              </p:nvSpPr>
              <p:spPr>
                <a:xfrm rot="18239999">
                  <a:off x="10481258" y="5268803"/>
                  <a:ext cx="34741" cy="11560"/>
                </a:xfrm>
                <a:custGeom>
                  <a:avLst/>
                  <a:gdLst>
                    <a:gd name="connsiteX0" fmla="*/ 0 w 34741"/>
                    <a:gd name="connsiteY0" fmla="*/ 0 h 11560"/>
                    <a:gd name="connsiteX1" fmla="*/ 34742 w 34741"/>
                    <a:gd name="connsiteY1" fmla="*/ 0 h 11560"/>
                    <a:gd name="connsiteX2" fmla="*/ 34742 w 34741"/>
                    <a:gd name="connsiteY2" fmla="*/ 11561 h 11560"/>
                    <a:gd name="connsiteX3" fmla="*/ 0 w 34741"/>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741" h="11560">
                      <a:moveTo>
                        <a:pt x="0" y="0"/>
                      </a:moveTo>
                      <a:lnTo>
                        <a:pt x="34742" y="0"/>
                      </a:lnTo>
                      <a:lnTo>
                        <a:pt x="34742"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5" name="フリーフォーム: 図形 174">
                  <a:extLst>
                    <a:ext uri="{FF2B5EF4-FFF2-40B4-BE49-F238E27FC236}">
                      <a16:creationId xmlns:a16="http://schemas.microsoft.com/office/drawing/2014/main" id="{107853C1-60AF-6EA9-533E-1D8AD3946166}"/>
                    </a:ext>
                  </a:extLst>
                </p:cNvPr>
                <p:cNvSpPr/>
                <p:nvPr/>
              </p:nvSpPr>
              <p:spPr>
                <a:xfrm rot="18239999">
                  <a:off x="10457159" y="5304850"/>
                  <a:ext cx="34357" cy="11560"/>
                </a:xfrm>
                <a:custGeom>
                  <a:avLst/>
                  <a:gdLst>
                    <a:gd name="connsiteX0" fmla="*/ 0 w 34357"/>
                    <a:gd name="connsiteY0" fmla="*/ 0 h 11560"/>
                    <a:gd name="connsiteX1" fmla="*/ 34357 w 34357"/>
                    <a:gd name="connsiteY1" fmla="*/ 0 h 11560"/>
                    <a:gd name="connsiteX2" fmla="*/ 34357 w 34357"/>
                    <a:gd name="connsiteY2" fmla="*/ 11561 h 11560"/>
                    <a:gd name="connsiteX3" fmla="*/ 0 w 34357"/>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357" h="11560">
                      <a:moveTo>
                        <a:pt x="0" y="0"/>
                      </a:moveTo>
                      <a:lnTo>
                        <a:pt x="34357" y="0"/>
                      </a:lnTo>
                      <a:lnTo>
                        <a:pt x="34357"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176" name="フリーフォーム: 図形 175">
                  <a:extLst>
                    <a:ext uri="{FF2B5EF4-FFF2-40B4-BE49-F238E27FC236}">
                      <a16:creationId xmlns:a16="http://schemas.microsoft.com/office/drawing/2014/main" id="{40D13145-919F-F50A-7F49-ED93116C94FB}"/>
                    </a:ext>
                  </a:extLst>
                </p:cNvPr>
                <p:cNvSpPr/>
                <p:nvPr/>
              </p:nvSpPr>
              <p:spPr>
                <a:xfrm rot="19559399">
                  <a:off x="10469068" y="5077056"/>
                  <a:ext cx="11560" cy="34741"/>
                </a:xfrm>
                <a:custGeom>
                  <a:avLst/>
                  <a:gdLst>
                    <a:gd name="connsiteX0" fmla="*/ 0 w 11560"/>
                    <a:gd name="connsiteY0" fmla="*/ 0 h 34741"/>
                    <a:gd name="connsiteX1" fmla="*/ 11561 w 11560"/>
                    <a:gd name="connsiteY1" fmla="*/ 0 h 34741"/>
                    <a:gd name="connsiteX2" fmla="*/ 11561 w 11560"/>
                    <a:gd name="connsiteY2" fmla="*/ 34742 h 34741"/>
                    <a:gd name="connsiteX3" fmla="*/ 0 w 11560"/>
                    <a:gd name="connsiteY3" fmla="*/ 34742 h 34741"/>
                  </a:gdLst>
                  <a:ahLst/>
                  <a:cxnLst>
                    <a:cxn ang="0">
                      <a:pos x="connsiteX0" y="connsiteY0"/>
                    </a:cxn>
                    <a:cxn ang="0">
                      <a:pos x="connsiteX1" y="connsiteY1"/>
                    </a:cxn>
                    <a:cxn ang="0">
                      <a:pos x="connsiteX2" y="connsiteY2"/>
                    </a:cxn>
                    <a:cxn ang="0">
                      <a:pos x="connsiteX3" y="connsiteY3"/>
                    </a:cxn>
                  </a:cxnLst>
                  <a:rect l="l" t="t" r="r" b="b"/>
                  <a:pathLst>
                    <a:path w="11560" h="34741">
                      <a:moveTo>
                        <a:pt x="0" y="0"/>
                      </a:moveTo>
                      <a:lnTo>
                        <a:pt x="11561" y="0"/>
                      </a:lnTo>
                      <a:lnTo>
                        <a:pt x="11561" y="34742"/>
                      </a:lnTo>
                      <a:lnTo>
                        <a:pt x="0" y="34742"/>
                      </a:lnTo>
                      <a:close/>
                    </a:path>
                  </a:pathLst>
                </a:custGeom>
                <a:solidFill>
                  <a:srgbClr val="231815"/>
                </a:solidFill>
                <a:ln w="1463" cap="flat">
                  <a:noFill/>
                  <a:prstDash val="solid"/>
                  <a:miter/>
                </a:ln>
              </p:spPr>
              <p:txBody>
                <a:bodyPr rtlCol="0" anchor="ctr"/>
                <a:lstStyle/>
                <a:p>
                  <a:endParaRPr lang="ja-JP" altLang="en-US"/>
                </a:p>
              </p:txBody>
            </p:sp>
            <p:sp>
              <p:nvSpPr>
                <p:cNvPr id="177" name="フリーフォーム: 図形 176">
                  <a:extLst>
                    <a:ext uri="{FF2B5EF4-FFF2-40B4-BE49-F238E27FC236}">
                      <a16:creationId xmlns:a16="http://schemas.microsoft.com/office/drawing/2014/main" id="{2BC079A6-99D9-A551-7F54-4CB4EA0DD3BF}"/>
                    </a:ext>
                  </a:extLst>
                </p:cNvPr>
                <p:cNvSpPr/>
                <p:nvPr/>
              </p:nvSpPr>
              <p:spPr>
                <a:xfrm rot="19560001">
                  <a:off x="10493360" y="5113242"/>
                  <a:ext cx="11560" cy="34357"/>
                </a:xfrm>
                <a:custGeom>
                  <a:avLst/>
                  <a:gdLst>
                    <a:gd name="connsiteX0" fmla="*/ 0 w 11560"/>
                    <a:gd name="connsiteY0" fmla="*/ 0 h 34357"/>
                    <a:gd name="connsiteX1" fmla="*/ 11561 w 11560"/>
                    <a:gd name="connsiteY1" fmla="*/ 0 h 34357"/>
                    <a:gd name="connsiteX2" fmla="*/ 11561 w 11560"/>
                    <a:gd name="connsiteY2" fmla="*/ 34357 h 34357"/>
                    <a:gd name="connsiteX3" fmla="*/ 0 w 11560"/>
                    <a:gd name="connsiteY3" fmla="*/ 34357 h 34357"/>
                  </a:gdLst>
                  <a:ahLst/>
                  <a:cxnLst>
                    <a:cxn ang="0">
                      <a:pos x="connsiteX0" y="connsiteY0"/>
                    </a:cxn>
                    <a:cxn ang="0">
                      <a:pos x="connsiteX1" y="connsiteY1"/>
                    </a:cxn>
                    <a:cxn ang="0">
                      <a:pos x="connsiteX2" y="connsiteY2"/>
                    </a:cxn>
                    <a:cxn ang="0">
                      <a:pos x="connsiteX3" y="connsiteY3"/>
                    </a:cxn>
                  </a:cxnLst>
                  <a:rect l="l" t="t" r="r" b="b"/>
                  <a:pathLst>
                    <a:path w="11560" h="34357">
                      <a:moveTo>
                        <a:pt x="0" y="0"/>
                      </a:moveTo>
                      <a:lnTo>
                        <a:pt x="11561" y="0"/>
                      </a:lnTo>
                      <a:lnTo>
                        <a:pt x="11561" y="34357"/>
                      </a:lnTo>
                      <a:lnTo>
                        <a:pt x="0" y="34357"/>
                      </a:lnTo>
                      <a:close/>
                    </a:path>
                  </a:pathLst>
                </a:custGeom>
                <a:solidFill>
                  <a:srgbClr val="231815"/>
                </a:solidFill>
                <a:ln w="1463" cap="flat">
                  <a:noFill/>
                  <a:prstDash val="solid"/>
                  <a:miter/>
                </a:ln>
              </p:spPr>
              <p:txBody>
                <a:bodyPr rtlCol="0" anchor="ctr"/>
                <a:lstStyle/>
                <a:p>
                  <a:endParaRPr lang="ja-JP" altLang="en-US"/>
                </a:p>
              </p:txBody>
            </p:sp>
            <p:sp>
              <p:nvSpPr>
                <p:cNvPr id="178" name="フリーフォーム: 図形 177">
                  <a:extLst>
                    <a:ext uri="{FF2B5EF4-FFF2-40B4-BE49-F238E27FC236}">
                      <a16:creationId xmlns:a16="http://schemas.microsoft.com/office/drawing/2014/main" id="{562E217B-3B8E-27B0-0B0A-A4974BDE7FA2}"/>
                    </a:ext>
                  </a:extLst>
                </p:cNvPr>
                <p:cNvSpPr/>
                <p:nvPr/>
              </p:nvSpPr>
              <p:spPr>
                <a:xfrm rot="19560001">
                  <a:off x="10464186" y="5084796"/>
                  <a:ext cx="11560" cy="78013"/>
                </a:xfrm>
                <a:custGeom>
                  <a:avLst/>
                  <a:gdLst>
                    <a:gd name="connsiteX0" fmla="*/ 0 w 11560"/>
                    <a:gd name="connsiteY0" fmla="*/ 0 h 78013"/>
                    <a:gd name="connsiteX1" fmla="*/ 11561 w 11560"/>
                    <a:gd name="connsiteY1" fmla="*/ 0 h 78013"/>
                    <a:gd name="connsiteX2" fmla="*/ 11561 w 11560"/>
                    <a:gd name="connsiteY2" fmla="*/ 78014 h 78013"/>
                    <a:gd name="connsiteX3" fmla="*/ 0 w 11560"/>
                    <a:gd name="connsiteY3" fmla="*/ 78014 h 78013"/>
                  </a:gdLst>
                  <a:ahLst/>
                  <a:cxnLst>
                    <a:cxn ang="0">
                      <a:pos x="connsiteX0" y="connsiteY0"/>
                    </a:cxn>
                    <a:cxn ang="0">
                      <a:pos x="connsiteX1" y="connsiteY1"/>
                    </a:cxn>
                    <a:cxn ang="0">
                      <a:pos x="connsiteX2" y="connsiteY2"/>
                    </a:cxn>
                    <a:cxn ang="0">
                      <a:pos x="connsiteX3" y="connsiteY3"/>
                    </a:cxn>
                  </a:cxnLst>
                  <a:rect l="l" t="t" r="r" b="b"/>
                  <a:pathLst>
                    <a:path w="11560" h="78013">
                      <a:moveTo>
                        <a:pt x="0" y="0"/>
                      </a:moveTo>
                      <a:lnTo>
                        <a:pt x="11561" y="0"/>
                      </a:lnTo>
                      <a:lnTo>
                        <a:pt x="11561" y="78014"/>
                      </a:lnTo>
                      <a:lnTo>
                        <a:pt x="0" y="78014"/>
                      </a:lnTo>
                      <a:close/>
                    </a:path>
                  </a:pathLst>
                </a:custGeom>
                <a:solidFill>
                  <a:srgbClr val="231815"/>
                </a:solidFill>
                <a:ln w="1463" cap="flat">
                  <a:noFill/>
                  <a:prstDash val="solid"/>
                  <a:miter/>
                </a:ln>
              </p:spPr>
              <p:txBody>
                <a:bodyPr rtlCol="0" anchor="ctr"/>
                <a:lstStyle/>
                <a:p>
                  <a:endParaRPr lang="ja-JP" altLang="en-US"/>
                </a:p>
              </p:txBody>
            </p:sp>
            <p:sp>
              <p:nvSpPr>
                <p:cNvPr id="179" name="フリーフォーム: 図形 178">
                  <a:extLst>
                    <a:ext uri="{FF2B5EF4-FFF2-40B4-BE49-F238E27FC236}">
                      <a16:creationId xmlns:a16="http://schemas.microsoft.com/office/drawing/2014/main" id="{CE6CF7DC-985A-1BE8-2F1B-16004F8AD331}"/>
                    </a:ext>
                  </a:extLst>
                </p:cNvPr>
                <p:cNvSpPr/>
                <p:nvPr/>
              </p:nvSpPr>
              <p:spPr>
                <a:xfrm rot="19560600">
                  <a:off x="10435719" y="5099569"/>
                  <a:ext cx="11560" cy="34741"/>
                </a:xfrm>
                <a:custGeom>
                  <a:avLst/>
                  <a:gdLst>
                    <a:gd name="connsiteX0" fmla="*/ 0 w 11560"/>
                    <a:gd name="connsiteY0" fmla="*/ 0 h 34741"/>
                    <a:gd name="connsiteX1" fmla="*/ 11561 w 11560"/>
                    <a:gd name="connsiteY1" fmla="*/ 0 h 34741"/>
                    <a:gd name="connsiteX2" fmla="*/ 11561 w 11560"/>
                    <a:gd name="connsiteY2" fmla="*/ 34742 h 34741"/>
                    <a:gd name="connsiteX3" fmla="*/ 0 w 11560"/>
                    <a:gd name="connsiteY3" fmla="*/ 34742 h 34741"/>
                  </a:gdLst>
                  <a:ahLst/>
                  <a:cxnLst>
                    <a:cxn ang="0">
                      <a:pos x="connsiteX0" y="connsiteY0"/>
                    </a:cxn>
                    <a:cxn ang="0">
                      <a:pos x="connsiteX1" y="connsiteY1"/>
                    </a:cxn>
                    <a:cxn ang="0">
                      <a:pos x="connsiteX2" y="connsiteY2"/>
                    </a:cxn>
                    <a:cxn ang="0">
                      <a:pos x="connsiteX3" y="connsiteY3"/>
                    </a:cxn>
                  </a:cxnLst>
                  <a:rect l="l" t="t" r="r" b="b"/>
                  <a:pathLst>
                    <a:path w="11560" h="34741">
                      <a:moveTo>
                        <a:pt x="0" y="0"/>
                      </a:moveTo>
                      <a:lnTo>
                        <a:pt x="11561" y="0"/>
                      </a:lnTo>
                      <a:lnTo>
                        <a:pt x="11561" y="34742"/>
                      </a:lnTo>
                      <a:lnTo>
                        <a:pt x="0" y="34742"/>
                      </a:lnTo>
                      <a:close/>
                    </a:path>
                  </a:pathLst>
                </a:custGeom>
                <a:solidFill>
                  <a:srgbClr val="231815"/>
                </a:solidFill>
                <a:ln w="1463" cap="flat">
                  <a:noFill/>
                  <a:prstDash val="solid"/>
                  <a:miter/>
                </a:ln>
              </p:spPr>
              <p:txBody>
                <a:bodyPr rtlCol="0" anchor="ctr"/>
                <a:lstStyle/>
                <a:p>
                  <a:endParaRPr lang="ja-JP" altLang="en-US"/>
                </a:p>
              </p:txBody>
            </p:sp>
            <p:sp>
              <p:nvSpPr>
                <p:cNvPr id="180" name="フリーフォーム: 図形 179">
                  <a:extLst>
                    <a:ext uri="{FF2B5EF4-FFF2-40B4-BE49-F238E27FC236}">
                      <a16:creationId xmlns:a16="http://schemas.microsoft.com/office/drawing/2014/main" id="{46661072-BADA-BCB4-06F3-ABF05AC4F2E3}"/>
                    </a:ext>
                  </a:extLst>
                </p:cNvPr>
                <p:cNvSpPr/>
                <p:nvPr/>
              </p:nvSpPr>
              <p:spPr>
                <a:xfrm rot="19560600">
                  <a:off x="10460026" y="5135784"/>
                  <a:ext cx="11560" cy="34342"/>
                </a:xfrm>
                <a:custGeom>
                  <a:avLst/>
                  <a:gdLst>
                    <a:gd name="connsiteX0" fmla="*/ 0 w 11560"/>
                    <a:gd name="connsiteY0" fmla="*/ 0 h 34342"/>
                    <a:gd name="connsiteX1" fmla="*/ 11561 w 11560"/>
                    <a:gd name="connsiteY1" fmla="*/ 0 h 34342"/>
                    <a:gd name="connsiteX2" fmla="*/ 11561 w 11560"/>
                    <a:gd name="connsiteY2" fmla="*/ 34343 h 34342"/>
                    <a:gd name="connsiteX3" fmla="*/ 0 w 11560"/>
                    <a:gd name="connsiteY3" fmla="*/ 34343 h 34342"/>
                  </a:gdLst>
                  <a:ahLst/>
                  <a:cxnLst>
                    <a:cxn ang="0">
                      <a:pos x="connsiteX0" y="connsiteY0"/>
                    </a:cxn>
                    <a:cxn ang="0">
                      <a:pos x="connsiteX1" y="connsiteY1"/>
                    </a:cxn>
                    <a:cxn ang="0">
                      <a:pos x="connsiteX2" y="connsiteY2"/>
                    </a:cxn>
                    <a:cxn ang="0">
                      <a:pos x="connsiteX3" y="connsiteY3"/>
                    </a:cxn>
                  </a:cxnLst>
                  <a:rect l="l" t="t" r="r" b="b"/>
                  <a:pathLst>
                    <a:path w="11560" h="34342">
                      <a:moveTo>
                        <a:pt x="0" y="0"/>
                      </a:moveTo>
                      <a:lnTo>
                        <a:pt x="11561" y="0"/>
                      </a:lnTo>
                      <a:lnTo>
                        <a:pt x="11561" y="34343"/>
                      </a:lnTo>
                      <a:lnTo>
                        <a:pt x="0" y="34343"/>
                      </a:lnTo>
                      <a:close/>
                    </a:path>
                  </a:pathLst>
                </a:custGeom>
                <a:solidFill>
                  <a:srgbClr val="231815"/>
                </a:solidFill>
                <a:ln w="1463" cap="flat">
                  <a:noFill/>
                  <a:prstDash val="solid"/>
                  <a:miter/>
                </a:ln>
              </p:spPr>
              <p:txBody>
                <a:bodyPr rtlCol="0" anchor="ctr"/>
                <a:lstStyle/>
                <a:p>
                  <a:endParaRPr lang="ja-JP" altLang="en-US"/>
                </a:p>
              </p:txBody>
            </p:sp>
            <p:sp>
              <p:nvSpPr>
                <p:cNvPr id="181" name="フリーフォーム: 図形 180">
                  <a:extLst>
                    <a:ext uri="{FF2B5EF4-FFF2-40B4-BE49-F238E27FC236}">
                      <a16:creationId xmlns:a16="http://schemas.microsoft.com/office/drawing/2014/main" id="{77C2B217-1C64-3FC7-C816-F0F4B5278311}"/>
                    </a:ext>
                  </a:extLst>
                </p:cNvPr>
                <p:cNvSpPr/>
                <p:nvPr/>
              </p:nvSpPr>
              <p:spPr>
                <a:xfrm rot="19560001">
                  <a:off x="10234152" y="5231994"/>
                  <a:ext cx="11560" cy="78013"/>
                </a:xfrm>
                <a:custGeom>
                  <a:avLst/>
                  <a:gdLst>
                    <a:gd name="connsiteX0" fmla="*/ 0 w 11560"/>
                    <a:gd name="connsiteY0" fmla="*/ 0 h 78013"/>
                    <a:gd name="connsiteX1" fmla="*/ 11561 w 11560"/>
                    <a:gd name="connsiteY1" fmla="*/ 0 h 78013"/>
                    <a:gd name="connsiteX2" fmla="*/ 11561 w 11560"/>
                    <a:gd name="connsiteY2" fmla="*/ 78014 h 78013"/>
                    <a:gd name="connsiteX3" fmla="*/ 0 w 11560"/>
                    <a:gd name="connsiteY3" fmla="*/ 78014 h 78013"/>
                  </a:gdLst>
                  <a:ahLst/>
                  <a:cxnLst>
                    <a:cxn ang="0">
                      <a:pos x="connsiteX0" y="connsiteY0"/>
                    </a:cxn>
                    <a:cxn ang="0">
                      <a:pos x="connsiteX1" y="connsiteY1"/>
                    </a:cxn>
                    <a:cxn ang="0">
                      <a:pos x="connsiteX2" y="connsiteY2"/>
                    </a:cxn>
                    <a:cxn ang="0">
                      <a:pos x="connsiteX3" y="connsiteY3"/>
                    </a:cxn>
                  </a:cxnLst>
                  <a:rect l="l" t="t" r="r" b="b"/>
                  <a:pathLst>
                    <a:path w="11560" h="78013">
                      <a:moveTo>
                        <a:pt x="0" y="0"/>
                      </a:moveTo>
                      <a:lnTo>
                        <a:pt x="11561" y="0"/>
                      </a:lnTo>
                      <a:lnTo>
                        <a:pt x="11561" y="78014"/>
                      </a:lnTo>
                      <a:lnTo>
                        <a:pt x="0" y="78014"/>
                      </a:lnTo>
                      <a:close/>
                    </a:path>
                  </a:pathLst>
                </a:custGeom>
                <a:solidFill>
                  <a:srgbClr val="231815"/>
                </a:solidFill>
                <a:ln w="1463" cap="flat">
                  <a:noFill/>
                  <a:prstDash val="solid"/>
                  <a:miter/>
                </a:ln>
              </p:spPr>
              <p:txBody>
                <a:bodyPr rtlCol="0" anchor="ctr"/>
                <a:lstStyle/>
                <a:p>
                  <a:endParaRPr lang="ja-JP" altLang="en-US"/>
                </a:p>
              </p:txBody>
            </p:sp>
            <p:sp>
              <p:nvSpPr>
                <p:cNvPr id="182" name="フリーフォーム: 図形 181">
                  <a:extLst>
                    <a:ext uri="{FF2B5EF4-FFF2-40B4-BE49-F238E27FC236}">
                      <a16:creationId xmlns:a16="http://schemas.microsoft.com/office/drawing/2014/main" id="{F64C15D9-9C8E-01D2-9275-F3096D0D4902}"/>
                    </a:ext>
                  </a:extLst>
                </p:cNvPr>
                <p:cNvSpPr/>
                <p:nvPr/>
              </p:nvSpPr>
              <p:spPr>
                <a:xfrm rot="19560600">
                  <a:off x="10229325" y="5283344"/>
                  <a:ext cx="11442" cy="34017"/>
                </a:xfrm>
                <a:custGeom>
                  <a:avLst/>
                  <a:gdLst>
                    <a:gd name="connsiteX0" fmla="*/ 0 w 11442"/>
                    <a:gd name="connsiteY0" fmla="*/ 0 h 34017"/>
                    <a:gd name="connsiteX1" fmla="*/ 11443 w 11442"/>
                    <a:gd name="connsiteY1" fmla="*/ 0 h 34017"/>
                    <a:gd name="connsiteX2" fmla="*/ 11443 w 11442"/>
                    <a:gd name="connsiteY2" fmla="*/ 34017 h 34017"/>
                    <a:gd name="connsiteX3" fmla="*/ 0 w 11442"/>
                    <a:gd name="connsiteY3" fmla="*/ 34017 h 34017"/>
                  </a:gdLst>
                  <a:ahLst/>
                  <a:cxnLst>
                    <a:cxn ang="0">
                      <a:pos x="connsiteX0" y="connsiteY0"/>
                    </a:cxn>
                    <a:cxn ang="0">
                      <a:pos x="connsiteX1" y="connsiteY1"/>
                    </a:cxn>
                    <a:cxn ang="0">
                      <a:pos x="connsiteX2" y="connsiteY2"/>
                    </a:cxn>
                    <a:cxn ang="0">
                      <a:pos x="connsiteX3" y="connsiteY3"/>
                    </a:cxn>
                  </a:cxnLst>
                  <a:rect l="l" t="t" r="r" b="b"/>
                  <a:pathLst>
                    <a:path w="11442" h="34017">
                      <a:moveTo>
                        <a:pt x="0" y="0"/>
                      </a:moveTo>
                      <a:lnTo>
                        <a:pt x="11443" y="0"/>
                      </a:lnTo>
                      <a:lnTo>
                        <a:pt x="11443" y="34017"/>
                      </a:lnTo>
                      <a:lnTo>
                        <a:pt x="0" y="34017"/>
                      </a:lnTo>
                      <a:close/>
                    </a:path>
                  </a:pathLst>
                </a:custGeom>
                <a:solidFill>
                  <a:srgbClr val="231815"/>
                </a:solidFill>
                <a:ln w="1463" cap="flat">
                  <a:noFill/>
                  <a:prstDash val="solid"/>
                  <a:miter/>
                </a:ln>
              </p:spPr>
              <p:txBody>
                <a:bodyPr rtlCol="0" anchor="ctr"/>
                <a:lstStyle/>
                <a:p>
                  <a:endParaRPr lang="ja-JP" altLang="en-US"/>
                </a:p>
              </p:txBody>
            </p:sp>
            <p:sp>
              <p:nvSpPr>
                <p:cNvPr id="183" name="フリーフォーム: 図形 182">
                  <a:extLst>
                    <a:ext uri="{FF2B5EF4-FFF2-40B4-BE49-F238E27FC236}">
                      <a16:creationId xmlns:a16="http://schemas.microsoft.com/office/drawing/2014/main" id="{562C0FEE-0EE5-B0A4-30F3-6F4842822B65}"/>
                    </a:ext>
                  </a:extLst>
                </p:cNvPr>
                <p:cNvSpPr/>
                <p:nvPr/>
              </p:nvSpPr>
              <p:spPr>
                <a:xfrm rot="19560001">
                  <a:off x="10205080" y="5247119"/>
                  <a:ext cx="11560" cy="34741"/>
                </a:xfrm>
                <a:custGeom>
                  <a:avLst/>
                  <a:gdLst>
                    <a:gd name="connsiteX0" fmla="*/ 0 w 11560"/>
                    <a:gd name="connsiteY0" fmla="*/ 0 h 34741"/>
                    <a:gd name="connsiteX1" fmla="*/ 11561 w 11560"/>
                    <a:gd name="connsiteY1" fmla="*/ 0 h 34741"/>
                    <a:gd name="connsiteX2" fmla="*/ 11561 w 11560"/>
                    <a:gd name="connsiteY2" fmla="*/ 34742 h 34741"/>
                    <a:gd name="connsiteX3" fmla="*/ 0 w 11560"/>
                    <a:gd name="connsiteY3" fmla="*/ 34742 h 34741"/>
                  </a:gdLst>
                  <a:ahLst/>
                  <a:cxnLst>
                    <a:cxn ang="0">
                      <a:pos x="connsiteX0" y="connsiteY0"/>
                    </a:cxn>
                    <a:cxn ang="0">
                      <a:pos x="connsiteX1" y="connsiteY1"/>
                    </a:cxn>
                    <a:cxn ang="0">
                      <a:pos x="connsiteX2" y="connsiteY2"/>
                    </a:cxn>
                    <a:cxn ang="0">
                      <a:pos x="connsiteX3" y="connsiteY3"/>
                    </a:cxn>
                  </a:cxnLst>
                  <a:rect l="l" t="t" r="r" b="b"/>
                  <a:pathLst>
                    <a:path w="11560" h="34741">
                      <a:moveTo>
                        <a:pt x="0" y="0"/>
                      </a:moveTo>
                      <a:lnTo>
                        <a:pt x="11561" y="0"/>
                      </a:lnTo>
                      <a:lnTo>
                        <a:pt x="11561" y="34742"/>
                      </a:lnTo>
                      <a:lnTo>
                        <a:pt x="0" y="34742"/>
                      </a:lnTo>
                      <a:close/>
                    </a:path>
                  </a:pathLst>
                </a:custGeom>
                <a:solidFill>
                  <a:srgbClr val="231815"/>
                </a:solidFill>
                <a:ln w="1463" cap="flat">
                  <a:noFill/>
                  <a:prstDash val="solid"/>
                  <a:miter/>
                </a:ln>
              </p:spPr>
              <p:txBody>
                <a:bodyPr rtlCol="0" anchor="ctr"/>
                <a:lstStyle/>
                <a:p>
                  <a:endParaRPr lang="ja-JP" altLang="en-US"/>
                </a:p>
              </p:txBody>
            </p:sp>
            <p:sp>
              <p:nvSpPr>
                <p:cNvPr id="184" name="フリーフォーム: 図形 183">
                  <a:extLst>
                    <a:ext uri="{FF2B5EF4-FFF2-40B4-BE49-F238E27FC236}">
                      <a16:creationId xmlns:a16="http://schemas.microsoft.com/office/drawing/2014/main" id="{FFA72C0D-ADAF-0E8F-5ED6-4B88444978FA}"/>
                    </a:ext>
                  </a:extLst>
                </p:cNvPr>
                <p:cNvSpPr/>
                <p:nvPr/>
              </p:nvSpPr>
              <p:spPr>
                <a:xfrm rot="19560001">
                  <a:off x="10200789" y="5254488"/>
                  <a:ext cx="11560" cy="78013"/>
                </a:xfrm>
                <a:custGeom>
                  <a:avLst/>
                  <a:gdLst>
                    <a:gd name="connsiteX0" fmla="*/ 0 w 11560"/>
                    <a:gd name="connsiteY0" fmla="*/ 0 h 78013"/>
                    <a:gd name="connsiteX1" fmla="*/ 11561 w 11560"/>
                    <a:gd name="connsiteY1" fmla="*/ 0 h 78013"/>
                    <a:gd name="connsiteX2" fmla="*/ 11561 w 11560"/>
                    <a:gd name="connsiteY2" fmla="*/ 78014 h 78013"/>
                    <a:gd name="connsiteX3" fmla="*/ 0 w 11560"/>
                    <a:gd name="connsiteY3" fmla="*/ 78014 h 78013"/>
                  </a:gdLst>
                  <a:ahLst/>
                  <a:cxnLst>
                    <a:cxn ang="0">
                      <a:pos x="connsiteX0" y="connsiteY0"/>
                    </a:cxn>
                    <a:cxn ang="0">
                      <a:pos x="connsiteX1" y="connsiteY1"/>
                    </a:cxn>
                    <a:cxn ang="0">
                      <a:pos x="connsiteX2" y="connsiteY2"/>
                    </a:cxn>
                    <a:cxn ang="0">
                      <a:pos x="connsiteX3" y="connsiteY3"/>
                    </a:cxn>
                  </a:cxnLst>
                  <a:rect l="l" t="t" r="r" b="b"/>
                  <a:pathLst>
                    <a:path w="11560" h="78013">
                      <a:moveTo>
                        <a:pt x="0" y="0"/>
                      </a:moveTo>
                      <a:lnTo>
                        <a:pt x="11561" y="0"/>
                      </a:lnTo>
                      <a:lnTo>
                        <a:pt x="11561" y="78014"/>
                      </a:lnTo>
                      <a:lnTo>
                        <a:pt x="0" y="78014"/>
                      </a:lnTo>
                      <a:close/>
                    </a:path>
                  </a:pathLst>
                </a:custGeom>
                <a:solidFill>
                  <a:srgbClr val="231815"/>
                </a:solidFill>
                <a:ln w="1463" cap="flat">
                  <a:noFill/>
                  <a:prstDash val="solid"/>
                  <a:miter/>
                </a:ln>
              </p:spPr>
              <p:txBody>
                <a:bodyPr rtlCol="0" anchor="ctr"/>
                <a:lstStyle/>
                <a:p>
                  <a:endParaRPr lang="ja-JP" altLang="en-US"/>
                </a:p>
              </p:txBody>
            </p:sp>
          </p:grpSp>
          <p:sp>
            <p:nvSpPr>
              <p:cNvPr id="108" name="テキスト ボックス 107">
                <a:extLst>
                  <a:ext uri="{FF2B5EF4-FFF2-40B4-BE49-F238E27FC236}">
                    <a16:creationId xmlns:a16="http://schemas.microsoft.com/office/drawing/2014/main" id="{3DC4B2FE-C0B1-A189-6156-0CBC362ABAD7}"/>
                  </a:ext>
                </a:extLst>
              </p:cNvPr>
              <p:cNvSpPr txBox="1"/>
              <p:nvPr/>
            </p:nvSpPr>
            <p:spPr>
              <a:xfrm>
                <a:off x="10119676" y="5414760"/>
                <a:ext cx="458780"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韓　国</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09" name="グループ化 208">
              <a:extLst>
                <a:ext uri="{FF2B5EF4-FFF2-40B4-BE49-F238E27FC236}">
                  <a16:creationId xmlns:a16="http://schemas.microsoft.com/office/drawing/2014/main" id="{EC1739AE-6863-F8AB-08A5-B2AD99480176}"/>
                </a:ext>
              </a:extLst>
            </p:cNvPr>
            <p:cNvGrpSpPr/>
            <p:nvPr/>
          </p:nvGrpSpPr>
          <p:grpSpPr>
            <a:xfrm>
              <a:off x="10871430" y="5091402"/>
              <a:ext cx="470742" cy="538802"/>
              <a:chOff x="10871430" y="5091402"/>
              <a:chExt cx="470742" cy="538802"/>
            </a:xfrm>
          </p:grpSpPr>
          <p:grpSp>
            <p:nvGrpSpPr>
              <p:cNvPr id="192" name="グループ化 191">
                <a:extLst>
                  <a:ext uri="{FF2B5EF4-FFF2-40B4-BE49-F238E27FC236}">
                    <a16:creationId xmlns:a16="http://schemas.microsoft.com/office/drawing/2014/main" id="{C347F550-04CB-6EBD-6CAC-E7A203414215}"/>
                  </a:ext>
                </a:extLst>
              </p:cNvPr>
              <p:cNvGrpSpPr/>
              <p:nvPr/>
            </p:nvGrpSpPr>
            <p:grpSpPr>
              <a:xfrm>
                <a:off x="10871430" y="5091402"/>
                <a:ext cx="470742" cy="313828"/>
                <a:chOff x="10871430" y="5047488"/>
                <a:chExt cx="470742" cy="313828"/>
              </a:xfrm>
            </p:grpSpPr>
            <p:sp>
              <p:nvSpPr>
                <p:cNvPr id="161" name="フリーフォーム: 図形 160">
                  <a:extLst>
                    <a:ext uri="{FF2B5EF4-FFF2-40B4-BE49-F238E27FC236}">
                      <a16:creationId xmlns:a16="http://schemas.microsoft.com/office/drawing/2014/main" id="{E8FFED7E-2BFC-ABE1-9BB8-38921A9A0D60}"/>
                    </a:ext>
                  </a:extLst>
                </p:cNvPr>
                <p:cNvSpPr/>
                <p:nvPr/>
              </p:nvSpPr>
              <p:spPr>
                <a:xfrm>
                  <a:off x="10871430"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FFFFFF"/>
                </a:solidFill>
                <a:ln w="834" cap="flat">
                  <a:solidFill>
                    <a:schemeClr val="tx1">
                      <a:lumMod val="50000"/>
                      <a:lumOff val="50000"/>
                    </a:schemeClr>
                  </a:solidFill>
                  <a:prstDash val="solid"/>
                  <a:miter/>
                </a:ln>
              </p:spPr>
              <p:txBody>
                <a:bodyPr rtlCol="0" anchor="ctr"/>
                <a:lstStyle/>
                <a:p>
                  <a:endParaRPr lang="ja-JP" altLang="en-US"/>
                </a:p>
              </p:txBody>
            </p:sp>
            <p:sp>
              <p:nvSpPr>
                <p:cNvPr id="162" name="フリーフォーム: 図形 161">
                  <a:extLst>
                    <a:ext uri="{FF2B5EF4-FFF2-40B4-BE49-F238E27FC236}">
                      <a16:creationId xmlns:a16="http://schemas.microsoft.com/office/drawing/2014/main" id="{49E783BE-E8B9-9610-8645-F058BFB7A77B}"/>
                    </a:ext>
                  </a:extLst>
                </p:cNvPr>
                <p:cNvSpPr/>
                <p:nvPr/>
              </p:nvSpPr>
              <p:spPr>
                <a:xfrm rot="16252200">
                  <a:off x="11025106" y="5122699"/>
                  <a:ext cx="163419" cy="163419"/>
                </a:xfrm>
                <a:custGeom>
                  <a:avLst/>
                  <a:gdLst>
                    <a:gd name="connsiteX0" fmla="*/ 163419 w 163419"/>
                    <a:gd name="connsiteY0" fmla="*/ 81710 h 163419"/>
                    <a:gd name="connsiteX1" fmla="*/ 81710 w 163419"/>
                    <a:gd name="connsiteY1" fmla="*/ 163419 h 163419"/>
                    <a:gd name="connsiteX2" fmla="*/ 0 w 163419"/>
                    <a:gd name="connsiteY2" fmla="*/ 81710 h 163419"/>
                    <a:gd name="connsiteX3" fmla="*/ 81710 w 163419"/>
                    <a:gd name="connsiteY3" fmla="*/ 0 h 163419"/>
                    <a:gd name="connsiteX4" fmla="*/ 163419 w 163419"/>
                    <a:gd name="connsiteY4" fmla="*/ 81710 h 16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19" h="163419">
                      <a:moveTo>
                        <a:pt x="163419" y="81710"/>
                      </a:moveTo>
                      <a:cubicBezTo>
                        <a:pt x="163419" y="126837"/>
                        <a:pt x="126836" y="163419"/>
                        <a:pt x="81710" y="163419"/>
                      </a:cubicBezTo>
                      <a:cubicBezTo>
                        <a:pt x="36583" y="163419"/>
                        <a:pt x="0" y="126837"/>
                        <a:pt x="0" y="81710"/>
                      </a:cubicBezTo>
                      <a:cubicBezTo>
                        <a:pt x="0" y="36583"/>
                        <a:pt x="36583" y="0"/>
                        <a:pt x="81710" y="0"/>
                      </a:cubicBezTo>
                      <a:cubicBezTo>
                        <a:pt x="126836" y="0"/>
                        <a:pt x="163419" y="36583"/>
                        <a:pt x="163419" y="81710"/>
                      </a:cubicBezTo>
                      <a:close/>
                    </a:path>
                  </a:pathLst>
                </a:custGeom>
                <a:solidFill>
                  <a:srgbClr val="E60020"/>
                </a:solidFill>
                <a:ln w="1463" cap="flat">
                  <a:noFill/>
                  <a:prstDash val="solid"/>
                  <a:miter/>
                </a:ln>
              </p:spPr>
              <p:txBody>
                <a:bodyPr rtlCol="0" anchor="ctr"/>
                <a:lstStyle/>
                <a:p>
                  <a:endParaRPr lang="ja-JP" altLang="en-US"/>
                </a:p>
              </p:txBody>
            </p:sp>
          </p:grpSp>
          <p:sp>
            <p:nvSpPr>
              <p:cNvPr id="109" name="テキスト ボックス 108">
                <a:extLst>
                  <a:ext uri="{FF2B5EF4-FFF2-40B4-BE49-F238E27FC236}">
                    <a16:creationId xmlns:a16="http://schemas.microsoft.com/office/drawing/2014/main" id="{EEBCA495-BFAF-1EFD-D26D-199CED8AE51F}"/>
                  </a:ext>
                </a:extLst>
              </p:cNvPr>
              <p:cNvSpPr txBox="1"/>
              <p:nvPr/>
            </p:nvSpPr>
            <p:spPr>
              <a:xfrm>
                <a:off x="10877427" y="5414760"/>
                <a:ext cx="458780"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日　本</a:t>
                </a:r>
                <a:endParaRPr kumimoji="1" lang="ja-JP" altLang="en-US" sz="800" dirty="0">
                  <a:latin typeface="BIZ UDPゴシック" panose="020B0400000000000000" pitchFamily="50" charset="-128"/>
                  <a:ea typeface="BIZ UDPゴシック" panose="020B0400000000000000" pitchFamily="50" charset="-128"/>
                </a:endParaRPr>
              </a:p>
            </p:txBody>
          </p:sp>
        </p:grpSp>
      </p:grpSp>
      <p:sp>
        <p:nvSpPr>
          <p:cNvPr id="110" name="テキスト ボックス 109">
            <a:extLst>
              <a:ext uri="{FF2B5EF4-FFF2-40B4-BE49-F238E27FC236}">
                <a16:creationId xmlns:a16="http://schemas.microsoft.com/office/drawing/2014/main" id="{FA832A30-6A7C-2065-4D33-BC89D412E7FA}"/>
              </a:ext>
            </a:extLst>
          </p:cNvPr>
          <p:cNvSpPr txBox="1"/>
          <p:nvPr/>
        </p:nvSpPr>
        <p:spPr>
          <a:xfrm>
            <a:off x="9878409" y="1740727"/>
            <a:ext cx="1819729" cy="587340"/>
          </a:xfrm>
          <a:prstGeom prst="rect">
            <a:avLst/>
          </a:prstGeom>
          <a:noFill/>
        </p:spPr>
        <p:txBody>
          <a:bodyPr wrap="none" rtlCol="0">
            <a:spAutoFit/>
          </a:bodyPr>
          <a:lstStyle/>
          <a:p>
            <a:pPr algn="ctr">
              <a:spcAft>
                <a:spcPts val="500"/>
              </a:spcAft>
            </a:pPr>
            <a:r>
              <a:rPr lang="ja-JP" altLang="en-US" sz="1400" spc="100" dirty="0">
                <a:solidFill>
                  <a:srgbClr val="2AAC8D"/>
                </a:solidFill>
                <a:latin typeface="BIZ UDPゴシック" panose="020B0400000000000000" pitchFamily="50" charset="-128"/>
                <a:ea typeface="BIZ UDPゴシック" panose="020B0400000000000000" pitchFamily="50" charset="-128"/>
              </a:rPr>
              <a:t>世界の消費税率</a:t>
            </a:r>
            <a:endParaRPr lang="en-US" altLang="ja-JP" sz="1400" spc="100" dirty="0">
              <a:solidFill>
                <a:srgbClr val="2AAC8D"/>
              </a:solidFill>
              <a:latin typeface="BIZ UDPゴシック" panose="020B0400000000000000" pitchFamily="50" charset="-128"/>
              <a:ea typeface="BIZ UDPゴシック" panose="020B0400000000000000" pitchFamily="50" charset="-128"/>
            </a:endParaRPr>
          </a:p>
          <a:p>
            <a:pPr algn="ctr">
              <a:spcAft>
                <a:spcPts val="500"/>
              </a:spcAft>
            </a:pPr>
            <a:r>
              <a:rPr lang="ja-JP" altLang="en-US" sz="1400" spc="100" dirty="0">
                <a:solidFill>
                  <a:srgbClr val="2AAC8D"/>
                </a:solidFill>
                <a:latin typeface="BIZ UDPゴシック" panose="020B0400000000000000" pitchFamily="50" charset="-128"/>
                <a:ea typeface="BIZ UDPゴシック" panose="020B0400000000000000" pitchFamily="50" charset="-128"/>
              </a:rPr>
              <a:t>（令和</a:t>
            </a:r>
            <a:r>
              <a:rPr lang="en-US" altLang="ja-JP" sz="1400" spc="100" dirty="0">
                <a:solidFill>
                  <a:srgbClr val="2AAC8D"/>
                </a:solidFill>
                <a:latin typeface="BIZ UDPゴシック" panose="020B0400000000000000" pitchFamily="50" charset="-128"/>
                <a:ea typeface="BIZ UDPゴシック" panose="020B0400000000000000" pitchFamily="50" charset="-128"/>
              </a:rPr>
              <a:t>7</a:t>
            </a:r>
            <a:r>
              <a:rPr lang="ja-JP" altLang="en-US" sz="1400" spc="100" dirty="0">
                <a:solidFill>
                  <a:srgbClr val="2AAC8D"/>
                </a:solidFill>
                <a:latin typeface="BIZ UDPゴシック" panose="020B0400000000000000" pitchFamily="50" charset="-128"/>
                <a:ea typeface="BIZ UDPゴシック" panose="020B0400000000000000" pitchFamily="50" charset="-128"/>
              </a:rPr>
              <a:t>年</a:t>
            </a:r>
            <a:r>
              <a:rPr lang="en-US" altLang="ja-JP" sz="1400" spc="100" dirty="0">
                <a:solidFill>
                  <a:srgbClr val="2AAC8D"/>
                </a:solidFill>
                <a:latin typeface="BIZ UDPゴシック" panose="020B0400000000000000" pitchFamily="50" charset="-128"/>
                <a:ea typeface="BIZ UDPゴシック" panose="020B0400000000000000" pitchFamily="50" charset="-128"/>
              </a:rPr>
              <a:t>1</a:t>
            </a:r>
            <a:r>
              <a:rPr lang="ja-JP" altLang="en-US" sz="1400" spc="100" dirty="0">
                <a:solidFill>
                  <a:srgbClr val="2AAC8D"/>
                </a:solidFill>
                <a:latin typeface="BIZ UDPゴシック" panose="020B0400000000000000" pitchFamily="50" charset="-128"/>
                <a:ea typeface="BIZ UDPゴシック" panose="020B0400000000000000" pitchFamily="50" charset="-128"/>
              </a:rPr>
              <a:t>月現在）</a:t>
            </a:r>
          </a:p>
        </p:txBody>
      </p:sp>
      <p:sp>
        <p:nvSpPr>
          <p:cNvPr id="111" name="テキスト ボックス 110">
            <a:extLst>
              <a:ext uri="{FF2B5EF4-FFF2-40B4-BE49-F238E27FC236}">
                <a16:creationId xmlns:a16="http://schemas.microsoft.com/office/drawing/2014/main" id="{D82852AC-E1A5-1789-10FF-B52FA3C45E94}"/>
              </a:ext>
            </a:extLst>
          </p:cNvPr>
          <p:cNvSpPr txBox="1"/>
          <p:nvPr/>
        </p:nvSpPr>
        <p:spPr>
          <a:xfrm>
            <a:off x="8868806" y="5668201"/>
            <a:ext cx="2751074" cy="307777"/>
          </a:xfrm>
          <a:prstGeom prst="rect">
            <a:avLst/>
          </a:prstGeom>
          <a:noFill/>
        </p:spPr>
        <p:txBody>
          <a:bodyPr wrap="none" rtlCol="0">
            <a:spAutoFit/>
          </a:bodyPr>
          <a:lstStyle/>
          <a:p>
            <a:pPr algn="r">
              <a:spcAft>
                <a:spcPts val="500"/>
              </a:spcAft>
            </a:pPr>
            <a:r>
              <a:rPr lang="en-US" altLang="ja-JP" sz="1400" spc="100" dirty="0">
                <a:solidFill>
                  <a:srgbClr val="2AAC8D"/>
                </a:solidFill>
                <a:latin typeface="BIZ UDPゴシック" panose="020B0400000000000000" pitchFamily="50" charset="-128"/>
                <a:ea typeface="BIZ UDPゴシック" panose="020B0400000000000000" pitchFamily="50" charset="-128"/>
              </a:rPr>
              <a:t>※</a:t>
            </a:r>
            <a:r>
              <a:rPr lang="ja-JP" altLang="en-US" sz="1400" spc="100" dirty="0">
                <a:solidFill>
                  <a:srgbClr val="2AAC8D"/>
                </a:solidFill>
                <a:latin typeface="BIZ UDPゴシック" panose="020B0400000000000000" pitchFamily="50" charset="-128"/>
                <a:ea typeface="BIZ UDPゴシック" panose="020B0400000000000000" pitchFamily="50" charset="-128"/>
              </a:rPr>
              <a:t>付加価値税の国もあります。</a:t>
            </a:r>
          </a:p>
        </p:txBody>
      </p:sp>
      <p:sp>
        <p:nvSpPr>
          <p:cNvPr id="112" name="テキスト ボックス 111">
            <a:extLst>
              <a:ext uri="{FF2B5EF4-FFF2-40B4-BE49-F238E27FC236}">
                <a16:creationId xmlns:a16="http://schemas.microsoft.com/office/drawing/2014/main" id="{D6F37522-651D-A453-40C8-06ADBA8620D5}"/>
              </a:ext>
            </a:extLst>
          </p:cNvPr>
          <p:cNvSpPr txBox="1"/>
          <p:nvPr/>
        </p:nvSpPr>
        <p:spPr>
          <a:xfrm>
            <a:off x="4777898" y="1981803"/>
            <a:ext cx="534122" cy="369332"/>
          </a:xfrm>
          <a:prstGeom prst="rect">
            <a:avLst/>
          </a:prstGeom>
          <a:noFill/>
        </p:spPr>
        <p:txBody>
          <a:bodyPr wrap="none" rtlCol="0">
            <a:spAutoFit/>
          </a:bodyPr>
          <a:lstStyle/>
          <a:p>
            <a:pPr algn="ctr"/>
            <a:r>
              <a:rPr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27</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3" name="テキスト ボックス 112">
            <a:extLst>
              <a:ext uri="{FF2B5EF4-FFF2-40B4-BE49-F238E27FC236}">
                <a16:creationId xmlns:a16="http://schemas.microsoft.com/office/drawing/2014/main" id="{87625A78-77EB-0D0E-E4A8-A69271FC80C1}"/>
              </a:ext>
            </a:extLst>
          </p:cNvPr>
          <p:cNvSpPr txBox="1"/>
          <p:nvPr/>
        </p:nvSpPr>
        <p:spPr>
          <a:xfrm>
            <a:off x="5533223" y="2179889"/>
            <a:ext cx="534122" cy="369332"/>
          </a:xfrm>
          <a:prstGeom prst="rect">
            <a:avLst/>
          </a:prstGeom>
          <a:noFill/>
        </p:spPr>
        <p:txBody>
          <a:bodyPr wrap="none" rtlCol="0">
            <a:spAutoFit/>
          </a:bodyPr>
          <a:lstStyle/>
          <a:p>
            <a:pPr algn="ctr"/>
            <a:r>
              <a:rPr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25</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4" name="テキスト ボックス 113">
            <a:extLst>
              <a:ext uri="{FF2B5EF4-FFF2-40B4-BE49-F238E27FC236}">
                <a16:creationId xmlns:a16="http://schemas.microsoft.com/office/drawing/2014/main" id="{B47D7CF1-E61C-6FBC-4773-0E7C8C44A9CC}"/>
              </a:ext>
            </a:extLst>
          </p:cNvPr>
          <p:cNvSpPr txBox="1"/>
          <p:nvPr/>
        </p:nvSpPr>
        <p:spPr>
          <a:xfrm>
            <a:off x="6287451" y="2478275"/>
            <a:ext cx="534122" cy="369332"/>
          </a:xfrm>
          <a:prstGeom prst="rect">
            <a:avLst/>
          </a:prstGeom>
          <a:noFill/>
        </p:spPr>
        <p:txBody>
          <a:bodyPr wrap="none" rtlCol="0">
            <a:spAutoFit/>
          </a:bodyPr>
          <a:lstStyle/>
          <a:p>
            <a:pPr algn="ctr"/>
            <a:r>
              <a:rPr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22</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5" name="テキスト ボックス 114">
            <a:extLst>
              <a:ext uri="{FF2B5EF4-FFF2-40B4-BE49-F238E27FC236}">
                <a16:creationId xmlns:a16="http://schemas.microsoft.com/office/drawing/2014/main" id="{E0CCCFF1-3DD2-06FC-0208-5CCAF93BB217}"/>
              </a:ext>
            </a:extLst>
          </p:cNvPr>
          <p:cNvSpPr txBox="1"/>
          <p:nvPr/>
        </p:nvSpPr>
        <p:spPr>
          <a:xfrm>
            <a:off x="7050993" y="2677229"/>
            <a:ext cx="534122" cy="369332"/>
          </a:xfrm>
          <a:prstGeom prst="rect">
            <a:avLst/>
          </a:prstGeom>
          <a:noFill/>
        </p:spPr>
        <p:txBody>
          <a:bodyPr wrap="none" rtlCol="0">
            <a:spAutoFit/>
          </a:bodyPr>
          <a:lstStyle/>
          <a:p>
            <a:pPr algn="ctr"/>
            <a:r>
              <a:rPr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20</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6" name="テキスト ボックス 115">
            <a:extLst>
              <a:ext uri="{FF2B5EF4-FFF2-40B4-BE49-F238E27FC236}">
                <a16:creationId xmlns:a16="http://schemas.microsoft.com/office/drawing/2014/main" id="{1585482F-6535-23B9-1112-9F3DB8B15DEC}"/>
              </a:ext>
            </a:extLst>
          </p:cNvPr>
          <p:cNvSpPr txBox="1"/>
          <p:nvPr/>
        </p:nvSpPr>
        <p:spPr>
          <a:xfrm>
            <a:off x="7814535" y="2677229"/>
            <a:ext cx="534122" cy="369332"/>
          </a:xfrm>
          <a:prstGeom prst="rect">
            <a:avLst/>
          </a:prstGeom>
          <a:noFill/>
        </p:spPr>
        <p:txBody>
          <a:bodyPr wrap="none" rtlCol="0">
            <a:spAutoFit/>
          </a:bodyPr>
          <a:lstStyle/>
          <a:p>
            <a:pPr algn="ctr"/>
            <a:r>
              <a:rPr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20</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7" name="テキスト ボックス 116">
            <a:extLst>
              <a:ext uri="{FF2B5EF4-FFF2-40B4-BE49-F238E27FC236}">
                <a16:creationId xmlns:a16="http://schemas.microsoft.com/office/drawing/2014/main" id="{6A9D3CB8-CB78-193C-D122-F1E7A1A9A21D}"/>
              </a:ext>
            </a:extLst>
          </p:cNvPr>
          <p:cNvSpPr txBox="1"/>
          <p:nvPr/>
        </p:nvSpPr>
        <p:spPr>
          <a:xfrm>
            <a:off x="8581659" y="3373470"/>
            <a:ext cx="505268" cy="369332"/>
          </a:xfrm>
          <a:prstGeom prst="rect">
            <a:avLst/>
          </a:prstGeom>
          <a:noFill/>
        </p:spPr>
        <p:txBody>
          <a:bodyPr wrap="none" rtlCol="0">
            <a:spAutoFit/>
          </a:bodyPr>
          <a:lstStyle/>
          <a:p>
            <a:pPr algn="ctr"/>
            <a:r>
              <a:rPr kumimoji="1"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13</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8" name="テキスト ボックス 117">
            <a:extLst>
              <a:ext uri="{FF2B5EF4-FFF2-40B4-BE49-F238E27FC236}">
                <a16:creationId xmlns:a16="http://schemas.microsoft.com/office/drawing/2014/main" id="{129B203F-3BB0-9EFF-C377-7BE22055D944}"/>
              </a:ext>
            </a:extLst>
          </p:cNvPr>
          <p:cNvSpPr txBox="1"/>
          <p:nvPr/>
        </p:nvSpPr>
        <p:spPr>
          <a:xfrm>
            <a:off x="9335814" y="3373470"/>
            <a:ext cx="505268" cy="369332"/>
          </a:xfrm>
          <a:prstGeom prst="rect">
            <a:avLst/>
          </a:prstGeom>
          <a:noFill/>
        </p:spPr>
        <p:txBody>
          <a:bodyPr wrap="none" rtlCol="0">
            <a:spAutoFit/>
          </a:bodyPr>
          <a:lstStyle/>
          <a:p>
            <a:pPr algn="ctr"/>
            <a:r>
              <a:rPr kumimoji="1"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13</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19" name="テキスト ボックス 118">
            <a:extLst>
              <a:ext uri="{FF2B5EF4-FFF2-40B4-BE49-F238E27FC236}">
                <a16:creationId xmlns:a16="http://schemas.microsoft.com/office/drawing/2014/main" id="{932489C9-E358-8FC8-B145-87CCFF1F94B1}"/>
              </a:ext>
            </a:extLst>
          </p:cNvPr>
          <p:cNvSpPr txBox="1"/>
          <p:nvPr/>
        </p:nvSpPr>
        <p:spPr>
          <a:xfrm>
            <a:off x="10096432" y="3670552"/>
            <a:ext cx="505268" cy="369332"/>
          </a:xfrm>
          <a:prstGeom prst="rect">
            <a:avLst/>
          </a:prstGeom>
          <a:noFill/>
        </p:spPr>
        <p:txBody>
          <a:bodyPr wrap="none" rtlCol="0">
            <a:spAutoFit/>
          </a:bodyPr>
          <a:lstStyle/>
          <a:p>
            <a:pPr algn="ctr"/>
            <a:r>
              <a:rPr kumimoji="1"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10</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20" name="テキスト ボックス 119">
            <a:extLst>
              <a:ext uri="{FF2B5EF4-FFF2-40B4-BE49-F238E27FC236}">
                <a16:creationId xmlns:a16="http://schemas.microsoft.com/office/drawing/2014/main" id="{82F67475-949E-8BA6-8825-3C331FD9ECAF}"/>
              </a:ext>
            </a:extLst>
          </p:cNvPr>
          <p:cNvSpPr txBox="1"/>
          <p:nvPr/>
        </p:nvSpPr>
        <p:spPr>
          <a:xfrm>
            <a:off x="10850587" y="3670552"/>
            <a:ext cx="505268" cy="369332"/>
          </a:xfrm>
          <a:prstGeom prst="rect">
            <a:avLst/>
          </a:prstGeom>
          <a:noFill/>
        </p:spPr>
        <p:txBody>
          <a:bodyPr wrap="none" rtlCol="0">
            <a:spAutoFit/>
          </a:bodyPr>
          <a:lstStyle/>
          <a:p>
            <a:pPr algn="ctr"/>
            <a:r>
              <a:rPr kumimoji="1" lang="en-US" altLang="ja-JP" dirty="0">
                <a:solidFill>
                  <a:schemeClr val="tx1">
                    <a:lumMod val="65000"/>
                    <a:lumOff val="35000"/>
                  </a:schemeClr>
                </a:solidFill>
                <a:latin typeface="BIZ UDPゴシック" panose="020B0400000000000000" pitchFamily="50" charset="-128"/>
                <a:ea typeface="BIZ UDPゴシック" panose="020B0400000000000000" pitchFamily="50" charset="-128"/>
              </a:rPr>
              <a:t>10</a:t>
            </a:r>
            <a:endParaRPr kumimoji="1" lang="ja-JP" altLang="en-US"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494F53EA-2237-E9C0-E69D-853BDE1D9837}"/>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80FE8C2B-F614-F838-0123-62F3EF3C763F}"/>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BA4903C9-983B-C39B-A879-B249FC9A089F}"/>
                  </a:ext>
                </a:extLst>
              </p:cNvPr>
              <p:cNvPicPr>
                <a:picLocks noChangeAspect="1"/>
              </p:cNvPicPr>
              <p:nvPr/>
            </p:nvPicPr>
            <p:blipFill>
              <a:blip r:embed="rId4"/>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E990510E-D425-C426-441C-157CC78E8EB9}"/>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516AE47F-0F44-9278-DB89-2A5E7D959C0B}"/>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4" name="Google Shape;111;p1">
              <a:extLst>
                <a:ext uri="{FF2B5EF4-FFF2-40B4-BE49-F238E27FC236}">
                  <a16:creationId xmlns:a16="http://schemas.microsoft.com/office/drawing/2014/main" id="{F8DAF4DB-4EFF-889F-7AFE-5F7E08510905}"/>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12" name="Google Shape;104;p1">
            <a:extLst>
              <a:ext uri="{FF2B5EF4-FFF2-40B4-BE49-F238E27FC236}">
                <a16:creationId xmlns:a16="http://schemas.microsoft.com/office/drawing/2014/main" id="{415F08F5-C921-5417-D2B5-52EF0B2C5B33}"/>
              </a:ext>
            </a:extLst>
          </p:cNvPr>
          <p:cNvGrpSpPr/>
          <p:nvPr/>
        </p:nvGrpSpPr>
        <p:grpSpPr>
          <a:xfrm>
            <a:off x="10835734" y="430905"/>
            <a:ext cx="1084631" cy="358231"/>
            <a:chOff x="7808118" y="231384"/>
            <a:chExt cx="1084631" cy="358231"/>
          </a:xfrm>
        </p:grpSpPr>
        <p:sp>
          <p:nvSpPr>
            <p:cNvPr id="13" name="Google Shape;105;p1">
              <a:extLst>
                <a:ext uri="{FF2B5EF4-FFF2-40B4-BE49-F238E27FC236}">
                  <a16:creationId xmlns:a16="http://schemas.microsoft.com/office/drawing/2014/main" id="{A1D5B457-F22A-A233-9CAF-66623332858B}"/>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4" name="Google Shape;106;p1">
              <a:extLst>
                <a:ext uri="{FF2B5EF4-FFF2-40B4-BE49-F238E27FC236}">
                  <a16:creationId xmlns:a16="http://schemas.microsoft.com/office/drawing/2014/main" id="{0F56A5B7-82C7-617C-2821-4B805FE27D93}"/>
                </a:ext>
              </a:extLst>
            </p:cNvPr>
            <p:cNvGrpSpPr/>
            <p:nvPr/>
          </p:nvGrpSpPr>
          <p:grpSpPr>
            <a:xfrm>
              <a:off x="8003932" y="267789"/>
              <a:ext cx="693003" cy="261610"/>
              <a:chOff x="8111396" y="267789"/>
              <a:chExt cx="693003" cy="261610"/>
            </a:xfrm>
          </p:grpSpPr>
          <p:sp>
            <p:nvSpPr>
              <p:cNvPr id="15" name="Google Shape;107;p1">
                <a:extLst>
                  <a:ext uri="{FF2B5EF4-FFF2-40B4-BE49-F238E27FC236}">
                    <a16:creationId xmlns:a16="http://schemas.microsoft.com/office/drawing/2014/main" id="{7FCF85FD-31DA-30A1-AC44-D74B23FFD746}"/>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740F500E-2E7D-E9A2-C60D-D45F9EDE4333}"/>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17" name="Google Shape;115;p1">
            <a:hlinkClick r:id="rId5" action="ppaction://hlinksldjump"/>
            <a:extLst>
              <a:ext uri="{FF2B5EF4-FFF2-40B4-BE49-F238E27FC236}">
                <a16:creationId xmlns:a16="http://schemas.microsoft.com/office/drawing/2014/main" id="{0C01D324-FBC5-227E-CF2D-B04352D4A9E9}"/>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552651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nodeType="withEffect">
                                  <p:stCondLst>
                                    <p:cond delay="0"/>
                                  </p:stCondLst>
                                  <p:childTnLst>
                                    <p:set>
                                      <p:cBhvr>
                                        <p:cTn id="28" dur="1" fill="hold">
                                          <p:stCondLst>
                                            <p:cond delay="0"/>
                                          </p:stCondLst>
                                        </p:cTn>
                                        <p:tgtEl>
                                          <p:spTgt spid="210"/>
                                        </p:tgtEl>
                                        <p:attrNameLst>
                                          <p:attrName>style.visibility</p:attrName>
                                        </p:attrNameLst>
                                      </p:cBhvr>
                                      <p:to>
                                        <p:strVal val="visible"/>
                                      </p:to>
                                    </p:set>
                                    <p:animEffect transition="in" filter="fade">
                                      <p:cBhvr>
                                        <p:cTn id="29" dur="500"/>
                                        <p:tgtEl>
                                          <p:spTgt spid="2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500"/>
                                        <p:tgtEl>
                                          <p:spTgt spid="1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4">
                                            <p:graphicEl>
                                              <a:chart seriesIdx="-3" categoryIdx="-3" bldStep="gridLegend"/>
                                            </p:graphicEl>
                                          </p:spTgt>
                                        </p:tgtEl>
                                        <p:attrNameLst>
                                          <p:attrName>style.visibility</p:attrName>
                                        </p:attrNameLst>
                                      </p:cBhvr>
                                      <p:to>
                                        <p:strVal val="visible"/>
                                      </p:to>
                                    </p:set>
                                    <p:animEffect transition="in" filter="fade">
                                      <p:cBhvr>
                                        <p:cTn id="38" dur="500"/>
                                        <p:tgtEl>
                                          <p:spTgt spid="74">
                                            <p:graphicEl>
                                              <a:chart seriesIdx="-3" categoryIdx="-3" bldStep="gridLegen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74">
                                            <p:graphicEl>
                                              <a:chart seriesIdx="-4" categoryIdx="0" bldStep="category"/>
                                            </p:graphicEl>
                                          </p:spTgt>
                                        </p:tgtEl>
                                        <p:attrNameLst>
                                          <p:attrName>style.visibility</p:attrName>
                                        </p:attrNameLst>
                                      </p:cBhvr>
                                      <p:to>
                                        <p:strVal val="visible"/>
                                      </p:to>
                                    </p:set>
                                    <p:animEffect transition="in" filter="wipe(up)">
                                      <p:cBhvr>
                                        <p:cTn id="43" dur="500"/>
                                        <p:tgtEl>
                                          <p:spTgt spid="74">
                                            <p:graphicEl>
                                              <a:chart seriesIdx="-4" categoryIdx="0" bldStep="category"/>
                                            </p:graphic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74">
                                            <p:graphicEl>
                                              <a:chart seriesIdx="-4" categoryIdx="1" bldStep="category"/>
                                            </p:graphicEl>
                                          </p:spTgt>
                                        </p:tgtEl>
                                        <p:attrNameLst>
                                          <p:attrName>style.visibility</p:attrName>
                                        </p:attrNameLst>
                                      </p:cBhvr>
                                      <p:to>
                                        <p:strVal val="visible"/>
                                      </p:to>
                                    </p:set>
                                    <p:animEffect transition="in" filter="wipe(up)">
                                      <p:cBhvr>
                                        <p:cTn id="46" dur="500"/>
                                        <p:tgtEl>
                                          <p:spTgt spid="74">
                                            <p:graphicEl>
                                              <a:chart seriesIdx="-4" categoryIdx="1" bldStep="category"/>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74">
                                            <p:graphicEl>
                                              <a:chart seriesIdx="-4" categoryIdx="2" bldStep="category"/>
                                            </p:graphicEl>
                                          </p:spTgt>
                                        </p:tgtEl>
                                        <p:attrNameLst>
                                          <p:attrName>style.visibility</p:attrName>
                                        </p:attrNameLst>
                                      </p:cBhvr>
                                      <p:to>
                                        <p:strVal val="visible"/>
                                      </p:to>
                                    </p:set>
                                    <p:animEffect transition="in" filter="wipe(up)">
                                      <p:cBhvr>
                                        <p:cTn id="49" dur="500"/>
                                        <p:tgtEl>
                                          <p:spTgt spid="74">
                                            <p:graphicEl>
                                              <a:chart seriesIdx="-4" categoryIdx="2" bldStep="category"/>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74">
                                            <p:graphicEl>
                                              <a:chart seriesIdx="-4" categoryIdx="3" bldStep="category"/>
                                            </p:graphicEl>
                                          </p:spTgt>
                                        </p:tgtEl>
                                        <p:attrNameLst>
                                          <p:attrName>style.visibility</p:attrName>
                                        </p:attrNameLst>
                                      </p:cBhvr>
                                      <p:to>
                                        <p:strVal val="visible"/>
                                      </p:to>
                                    </p:set>
                                    <p:animEffect transition="in" filter="wipe(up)">
                                      <p:cBhvr>
                                        <p:cTn id="52" dur="500"/>
                                        <p:tgtEl>
                                          <p:spTgt spid="74">
                                            <p:graphicEl>
                                              <a:chart seriesIdx="-4" categoryIdx="3" bldStep="category"/>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74">
                                            <p:graphicEl>
                                              <a:chart seriesIdx="-4" categoryIdx="4" bldStep="category"/>
                                            </p:graphicEl>
                                          </p:spTgt>
                                        </p:tgtEl>
                                        <p:attrNameLst>
                                          <p:attrName>style.visibility</p:attrName>
                                        </p:attrNameLst>
                                      </p:cBhvr>
                                      <p:to>
                                        <p:strVal val="visible"/>
                                      </p:to>
                                    </p:set>
                                    <p:animEffect transition="in" filter="wipe(up)">
                                      <p:cBhvr>
                                        <p:cTn id="55" dur="500"/>
                                        <p:tgtEl>
                                          <p:spTgt spid="74">
                                            <p:graphicEl>
                                              <a:chart seriesIdx="-4" categoryIdx="4" bldStep="category"/>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74">
                                            <p:graphicEl>
                                              <a:chart seriesIdx="-4" categoryIdx="5" bldStep="category"/>
                                            </p:graphicEl>
                                          </p:spTgt>
                                        </p:tgtEl>
                                        <p:attrNameLst>
                                          <p:attrName>style.visibility</p:attrName>
                                        </p:attrNameLst>
                                      </p:cBhvr>
                                      <p:to>
                                        <p:strVal val="visible"/>
                                      </p:to>
                                    </p:set>
                                    <p:animEffect transition="in" filter="wipe(up)">
                                      <p:cBhvr>
                                        <p:cTn id="58" dur="500"/>
                                        <p:tgtEl>
                                          <p:spTgt spid="74">
                                            <p:graphicEl>
                                              <a:chart seriesIdx="-4" categoryIdx="5" bldStep="category"/>
                                            </p:graphic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74">
                                            <p:graphicEl>
                                              <a:chart seriesIdx="-4" categoryIdx="6" bldStep="category"/>
                                            </p:graphicEl>
                                          </p:spTgt>
                                        </p:tgtEl>
                                        <p:attrNameLst>
                                          <p:attrName>style.visibility</p:attrName>
                                        </p:attrNameLst>
                                      </p:cBhvr>
                                      <p:to>
                                        <p:strVal val="visible"/>
                                      </p:to>
                                    </p:set>
                                    <p:animEffect transition="in" filter="wipe(up)">
                                      <p:cBhvr>
                                        <p:cTn id="61" dur="500"/>
                                        <p:tgtEl>
                                          <p:spTgt spid="74">
                                            <p:graphicEl>
                                              <a:chart seriesIdx="-4" categoryIdx="6" bldStep="category"/>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74">
                                            <p:graphicEl>
                                              <a:chart seriesIdx="-4" categoryIdx="7" bldStep="category"/>
                                            </p:graphicEl>
                                          </p:spTgt>
                                        </p:tgtEl>
                                        <p:attrNameLst>
                                          <p:attrName>style.visibility</p:attrName>
                                        </p:attrNameLst>
                                      </p:cBhvr>
                                      <p:to>
                                        <p:strVal val="visible"/>
                                      </p:to>
                                    </p:set>
                                    <p:animEffect transition="in" filter="wipe(up)">
                                      <p:cBhvr>
                                        <p:cTn id="64" dur="500"/>
                                        <p:tgtEl>
                                          <p:spTgt spid="74">
                                            <p:graphicEl>
                                              <a:chart seriesIdx="-4" categoryIdx="7" bldStep="category"/>
                                            </p:graphicEl>
                                          </p:spTgt>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74">
                                            <p:graphicEl>
                                              <a:chart seriesIdx="-4" categoryIdx="8" bldStep="category"/>
                                            </p:graphicEl>
                                          </p:spTgt>
                                        </p:tgtEl>
                                        <p:attrNameLst>
                                          <p:attrName>style.visibility</p:attrName>
                                        </p:attrNameLst>
                                      </p:cBhvr>
                                      <p:to>
                                        <p:strVal val="visible"/>
                                      </p:to>
                                    </p:set>
                                    <p:animEffect transition="in" filter="wipe(up)">
                                      <p:cBhvr>
                                        <p:cTn id="67" dur="500"/>
                                        <p:tgtEl>
                                          <p:spTgt spid="74">
                                            <p:graphicEl>
                                              <a:chart seriesIdx="-4" categoryIdx="8" bldStep="category"/>
                                            </p:graphicEl>
                                          </p:spTgt>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fade">
                                      <p:cBhvr>
                                        <p:cTn id="71" dur="500"/>
                                        <p:tgtEl>
                                          <p:spTgt spid="11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fade">
                                      <p:cBhvr>
                                        <p:cTn id="74" dur="500"/>
                                        <p:tgtEl>
                                          <p:spTgt spid="11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4"/>
                                        </p:tgtEl>
                                        <p:attrNameLst>
                                          <p:attrName>style.visibility</p:attrName>
                                        </p:attrNameLst>
                                      </p:cBhvr>
                                      <p:to>
                                        <p:strVal val="visible"/>
                                      </p:to>
                                    </p:set>
                                    <p:animEffect transition="in" filter="fade">
                                      <p:cBhvr>
                                        <p:cTn id="77" dur="500"/>
                                        <p:tgtEl>
                                          <p:spTgt spid="11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animEffect transition="in" filter="fade">
                                      <p:cBhvr>
                                        <p:cTn id="89" dur="500"/>
                                        <p:tgtEl>
                                          <p:spTgt spid="1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9"/>
                                        </p:tgtEl>
                                        <p:attrNameLst>
                                          <p:attrName>style.visibility</p:attrName>
                                        </p:attrNameLst>
                                      </p:cBhvr>
                                      <p:to>
                                        <p:strVal val="visible"/>
                                      </p:to>
                                    </p:set>
                                    <p:animEffect transition="in" filter="fade">
                                      <p:cBhvr>
                                        <p:cTn id="92" dur="500"/>
                                        <p:tgtEl>
                                          <p:spTgt spid="1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fade">
                                      <p:cBhvr>
                                        <p:cTn id="9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Graphic spid="74" grpId="0" uiExpand="1">
        <p:bldSub>
          <a:bldChart bld="category"/>
        </p:bldSub>
      </p:bldGraphic>
      <p:bldP spid="75" grpId="0"/>
      <p:bldP spid="80" grpId="0"/>
      <p:bldP spid="81" grpId="0" animBg="1"/>
      <p:bldP spid="110" grpId="0"/>
      <p:bldP spid="111" grpId="0"/>
      <p:bldP spid="112" grpId="0"/>
      <p:bldP spid="113" grpId="0"/>
      <p:bldP spid="114" grpId="0"/>
      <p:bldP spid="115" grpId="0"/>
      <p:bldP spid="116" grpId="0"/>
      <p:bldP spid="117" grpId="0"/>
      <p:bldP spid="118" grpId="0"/>
      <p:bldP spid="119" grpId="0"/>
      <p:bldP spid="120"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AB73-4CEC-ADC0-74E1-D6D5FE2909A8}"/>
            </a:ext>
          </a:extLst>
        </p:cNvPr>
        <p:cNvGrpSpPr/>
        <p:nvPr/>
      </p:nvGrpSpPr>
      <p:grpSpPr>
        <a:xfrm>
          <a:off x="0" y="0"/>
          <a:ext cx="0" cy="0"/>
          <a:chOff x="0" y="0"/>
          <a:chExt cx="0" cy="0"/>
        </a:xfrm>
      </p:grpSpPr>
      <p:grpSp>
        <p:nvGrpSpPr>
          <p:cNvPr id="83" name="グループ化 82">
            <a:extLst>
              <a:ext uri="{FF2B5EF4-FFF2-40B4-BE49-F238E27FC236}">
                <a16:creationId xmlns:a16="http://schemas.microsoft.com/office/drawing/2014/main" id="{7D4C90C2-E172-5B1E-C8AB-BD4C17C060DE}"/>
              </a:ext>
            </a:extLst>
          </p:cNvPr>
          <p:cNvGrpSpPr/>
          <p:nvPr/>
        </p:nvGrpSpPr>
        <p:grpSpPr>
          <a:xfrm>
            <a:off x="653442" y="1587323"/>
            <a:ext cx="10885117" cy="4314059"/>
            <a:chOff x="653442" y="1657082"/>
            <a:chExt cx="10885117" cy="4314059"/>
          </a:xfrm>
        </p:grpSpPr>
        <p:grpSp>
          <p:nvGrpSpPr>
            <p:cNvPr id="82" name="グループ化 81">
              <a:extLst>
                <a:ext uri="{FF2B5EF4-FFF2-40B4-BE49-F238E27FC236}">
                  <a16:creationId xmlns:a16="http://schemas.microsoft.com/office/drawing/2014/main" id="{0EC686FB-F6CC-03EC-35E7-93FCF6BD63C6}"/>
                </a:ext>
              </a:extLst>
            </p:cNvPr>
            <p:cNvGrpSpPr/>
            <p:nvPr/>
          </p:nvGrpSpPr>
          <p:grpSpPr>
            <a:xfrm>
              <a:off x="653442" y="1657082"/>
              <a:ext cx="10885117" cy="4314059"/>
              <a:chOff x="653442" y="1657082"/>
              <a:chExt cx="10885117" cy="4314059"/>
            </a:xfrm>
          </p:grpSpPr>
          <p:sp>
            <p:nvSpPr>
              <p:cNvPr id="14" name="フリーフォーム: 図形 13">
                <a:extLst>
                  <a:ext uri="{FF2B5EF4-FFF2-40B4-BE49-F238E27FC236}">
                    <a16:creationId xmlns:a16="http://schemas.microsoft.com/office/drawing/2014/main" id="{6D6C63ED-B131-EAA3-4FB7-ABE3C84A346C}"/>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B66317FB-0EB1-23E6-A537-322A3F2736EF}"/>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87392CE7-CD98-EC84-4373-7E7CC00355C0}"/>
                </a:ext>
              </a:extLst>
            </p:cNvPr>
            <p:cNvGrpSpPr/>
            <p:nvPr/>
          </p:nvGrpSpPr>
          <p:grpSpPr>
            <a:xfrm>
              <a:off x="3135284" y="1780487"/>
              <a:ext cx="610576" cy="517865"/>
              <a:chOff x="1385637" y="2484221"/>
              <a:chExt cx="659456" cy="559323"/>
            </a:xfrm>
          </p:grpSpPr>
          <p:sp>
            <p:nvSpPr>
              <p:cNvPr id="26" name="楕円 25">
                <a:extLst>
                  <a:ext uri="{FF2B5EF4-FFF2-40B4-BE49-F238E27FC236}">
                    <a16:creationId xmlns:a16="http://schemas.microsoft.com/office/drawing/2014/main" id="{0790775D-5AF4-BAAF-FDF4-57C255E24C0C}"/>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3ED645C8-7D09-B982-CBF9-0B6559504B99}"/>
                  </a:ext>
                </a:extLst>
              </p:cNvPr>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267012A9-24C9-2AF2-3BC1-CEED0CFEA744}"/>
                </a:ext>
              </a:extLst>
            </p:cNvPr>
            <p:cNvSpPr txBox="1"/>
            <p:nvPr/>
          </p:nvSpPr>
          <p:spPr>
            <a:xfrm>
              <a:off x="3792216" y="1761292"/>
              <a:ext cx="567747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grpSp>
        <p:nvGrpSpPr>
          <p:cNvPr id="13" name="グループ化 12">
            <a:extLst>
              <a:ext uri="{FF2B5EF4-FFF2-40B4-BE49-F238E27FC236}">
                <a16:creationId xmlns:a16="http://schemas.microsoft.com/office/drawing/2014/main" id="{5456655E-A4BE-3D99-687E-65A8D15CFA24}"/>
              </a:ext>
            </a:extLst>
          </p:cNvPr>
          <p:cNvGrpSpPr/>
          <p:nvPr/>
        </p:nvGrpSpPr>
        <p:grpSpPr>
          <a:xfrm>
            <a:off x="1236544" y="2818340"/>
            <a:ext cx="3002692" cy="2612254"/>
            <a:chOff x="1236544" y="2818340"/>
            <a:chExt cx="3002692" cy="2612254"/>
          </a:xfrm>
        </p:grpSpPr>
        <p:sp>
          <p:nvSpPr>
            <p:cNvPr id="28" name="四角形: 角を丸くする 27">
              <a:extLst>
                <a:ext uri="{FF2B5EF4-FFF2-40B4-BE49-F238E27FC236}">
                  <a16:creationId xmlns:a16="http://schemas.microsoft.com/office/drawing/2014/main" id="{8720EAD1-4296-2E78-4F33-DA90D9CC01CF}"/>
                </a:ext>
              </a:extLst>
            </p:cNvPr>
            <p:cNvSpPr/>
            <p:nvPr/>
          </p:nvSpPr>
          <p:spPr>
            <a:xfrm>
              <a:off x="1236544" y="2825897"/>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EE1D50AE-AABD-0B1E-0346-EA2A184689DE}"/>
                </a:ext>
              </a:extLst>
            </p:cNvPr>
            <p:cNvSpPr txBox="1"/>
            <p:nvPr/>
          </p:nvSpPr>
          <p:spPr>
            <a:xfrm>
              <a:off x="1371092" y="2818340"/>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お　店</a:t>
              </a:r>
            </a:p>
          </p:txBody>
        </p:sp>
        <p:grpSp>
          <p:nvGrpSpPr>
            <p:cNvPr id="63" name="グループ化 62">
              <a:extLst>
                <a:ext uri="{FF2B5EF4-FFF2-40B4-BE49-F238E27FC236}">
                  <a16:creationId xmlns:a16="http://schemas.microsoft.com/office/drawing/2014/main" id="{25893BD1-B8BA-9430-3B42-09DF7C870007}"/>
                </a:ext>
              </a:extLst>
            </p:cNvPr>
            <p:cNvGrpSpPr/>
            <p:nvPr/>
          </p:nvGrpSpPr>
          <p:grpSpPr>
            <a:xfrm>
              <a:off x="2168516" y="4944409"/>
              <a:ext cx="1138749" cy="399154"/>
              <a:chOff x="1762026" y="4772673"/>
              <a:chExt cx="1138749" cy="399154"/>
            </a:xfrm>
          </p:grpSpPr>
          <p:sp>
            <p:nvSpPr>
              <p:cNvPr id="53" name="Google Shape;105;p1">
                <a:extLst>
                  <a:ext uri="{FF2B5EF4-FFF2-40B4-BE49-F238E27FC236}">
                    <a16:creationId xmlns:a16="http://schemas.microsoft.com/office/drawing/2014/main" id="{2E6CC86F-2822-AC76-5681-192839193052}"/>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107;p1">
                <a:extLst>
                  <a:ext uri="{FF2B5EF4-FFF2-40B4-BE49-F238E27FC236}">
                    <a16:creationId xmlns:a16="http://schemas.microsoft.com/office/drawing/2014/main" id="{21EA474B-E969-B150-9098-4B81FB5C2AE1}"/>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6" name="Google Shape;108;p1">
                <a:extLst>
                  <a:ext uri="{FF2B5EF4-FFF2-40B4-BE49-F238E27FC236}">
                    <a16:creationId xmlns:a16="http://schemas.microsoft.com/office/drawing/2014/main" id="{719596C5-0F51-98B4-509F-DA68F0D7B2C9}"/>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57" name="図 56" descr="図形, カレンダー&#10;&#10;自動的に生成された説明">
              <a:extLst>
                <a:ext uri="{FF2B5EF4-FFF2-40B4-BE49-F238E27FC236}">
                  <a16:creationId xmlns:a16="http://schemas.microsoft.com/office/drawing/2014/main" id="{C693D6C6-C4A2-9B1D-2638-CDFDE9FCB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186" y="3899913"/>
              <a:ext cx="1351408" cy="873346"/>
            </a:xfrm>
            <a:prstGeom prst="rect">
              <a:avLst/>
            </a:prstGeom>
          </p:spPr>
        </p:pic>
      </p:grpSp>
      <p:grpSp>
        <p:nvGrpSpPr>
          <p:cNvPr id="73" name="グループ化 72">
            <a:extLst>
              <a:ext uri="{FF2B5EF4-FFF2-40B4-BE49-F238E27FC236}">
                <a16:creationId xmlns:a16="http://schemas.microsoft.com/office/drawing/2014/main" id="{3CA594FC-170D-018A-2C9A-7E166E7B7016}"/>
              </a:ext>
            </a:extLst>
          </p:cNvPr>
          <p:cNvGrpSpPr/>
          <p:nvPr/>
        </p:nvGrpSpPr>
        <p:grpSpPr>
          <a:xfrm>
            <a:off x="4603650" y="2818340"/>
            <a:ext cx="3002692" cy="2612254"/>
            <a:chOff x="4594655" y="2679836"/>
            <a:chExt cx="3002692" cy="2612254"/>
          </a:xfrm>
        </p:grpSpPr>
        <p:sp>
          <p:nvSpPr>
            <p:cNvPr id="29" name="四角形: 角を丸くする 28">
              <a:extLst>
                <a:ext uri="{FF2B5EF4-FFF2-40B4-BE49-F238E27FC236}">
                  <a16:creationId xmlns:a16="http://schemas.microsoft.com/office/drawing/2014/main" id="{36740F67-19C5-F53B-1736-9BC77C65E80E}"/>
                </a:ext>
              </a:extLst>
            </p:cNvPr>
            <p:cNvSpPr/>
            <p:nvPr/>
          </p:nvSpPr>
          <p:spPr>
            <a:xfrm>
              <a:off x="4594655"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Google Shape;111;p1">
              <a:extLst>
                <a:ext uri="{FF2B5EF4-FFF2-40B4-BE49-F238E27FC236}">
                  <a16:creationId xmlns:a16="http://schemas.microsoft.com/office/drawing/2014/main" id="{13315DB8-BB28-0A6E-34A2-2A481BB4F7DE}"/>
                </a:ext>
              </a:extLst>
            </p:cNvPr>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銀　行</a:t>
              </a:r>
            </a:p>
          </p:txBody>
        </p:sp>
        <p:grpSp>
          <p:nvGrpSpPr>
            <p:cNvPr id="60" name="グループ化 59">
              <a:extLst>
                <a:ext uri="{FF2B5EF4-FFF2-40B4-BE49-F238E27FC236}">
                  <a16:creationId xmlns:a16="http://schemas.microsoft.com/office/drawing/2014/main" id="{AE29CD6A-343D-82D2-3202-D39FC95804E4}"/>
                </a:ext>
              </a:extLst>
            </p:cNvPr>
            <p:cNvGrpSpPr/>
            <p:nvPr/>
          </p:nvGrpSpPr>
          <p:grpSpPr>
            <a:xfrm>
              <a:off x="5441154" y="3700672"/>
              <a:ext cx="1309695" cy="934083"/>
              <a:chOff x="5441154" y="3651244"/>
              <a:chExt cx="1309695" cy="934083"/>
            </a:xfrm>
          </p:grpSpPr>
          <p:pic>
            <p:nvPicPr>
              <p:cNvPr id="58" name="図 57" descr="白いバックグラウンドの前にあるキーボード&#10;&#10;低い精度で自動的に生成された説明">
                <a:extLst>
                  <a:ext uri="{FF2B5EF4-FFF2-40B4-BE49-F238E27FC236}">
                    <a16:creationId xmlns:a16="http://schemas.microsoft.com/office/drawing/2014/main" id="{1745E4E4-5ACD-2C2C-6E17-B04897E9F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154" y="3723053"/>
                <a:ext cx="1309695" cy="862274"/>
              </a:xfrm>
              <a:prstGeom prst="rect">
                <a:avLst/>
              </a:prstGeom>
            </p:spPr>
          </p:pic>
          <p:sp>
            <p:nvSpPr>
              <p:cNvPr id="59" name="正方形/長方形 58">
                <a:extLst>
                  <a:ext uri="{FF2B5EF4-FFF2-40B4-BE49-F238E27FC236}">
                    <a16:creationId xmlns:a16="http://schemas.microsoft.com/office/drawing/2014/main" id="{AA0A3D15-AC1A-5512-30F0-589E56949C86}"/>
                  </a:ext>
                </a:extLst>
              </p:cNvPr>
              <p:cNvSpPr/>
              <p:nvPr/>
            </p:nvSpPr>
            <p:spPr>
              <a:xfrm>
                <a:off x="5693569" y="3651244"/>
                <a:ext cx="804862" cy="263660"/>
              </a:xfrm>
              <a:prstGeom prst="rect">
                <a:avLst/>
              </a:prstGeom>
              <a:solidFill>
                <a:srgbClr val="C0C0C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○○銀行</a:t>
                </a:r>
              </a:p>
            </p:txBody>
          </p:sp>
        </p:grpSp>
        <p:grpSp>
          <p:nvGrpSpPr>
            <p:cNvPr id="64" name="グループ化 63">
              <a:extLst>
                <a:ext uri="{FF2B5EF4-FFF2-40B4-BE49-F238E27FC236}">
                  <a16:creationId xmlns:a16="http://schemas.microsoft.com/office/drawing/2014/main" id="{963A86D5-804E-1A98-0814-65F60FD6B2DD}"/>
                </a:ext>
              </a:extLst>
            </p:cNvPr>
            <p:cNvGrpSpPr/>
            <p:nvPr/>
          </p:nvGrpSpPr>
          <p:grpSpPr>
            <a:xfrm>
              <a:off x="5526627" y="4805905"/>
              <a:ext cx="1138749" cy="399154"/>
              <a:chOff x="1762026" y="4772673"/>
              <a:chExt cx="1138749" cy="399154"/>
            </a:xfrm>
          </p:grpSpPr>
          <p:sp>
            <p:nvSpPr>
              <p:cNvPr id="65" name="Google Shape;105;p1">
                <a:extLst>
                  <a:ext uri="{FF2B5EF4-FFF2-40B4-BE49-F238E27FC236}">
                    <a16:creationId xmlns:a16="http://schemas.microsoft.com/office/drawing/2014/main" id="{4ABD6609-AE54-C3EA-811C-F879A682B509}"/>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107;p1">
                <a:extLst>
                  <a:ext uri="{FF2B5EF4-FFF2-40B4-BE49-F238E27FC236}">
                    <a16:creationId xmlns:a16="http://schemas.microsoft.com/office/drawing/2014/main" id="{D010C11B-EF2F-69C0-3AE4-00C9C7EE49DE}"/>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67" name="Google Shape;108;p1">
                <a:extLst>
                  <a:ext uri="{FF2B5EF4-FFF2-40B4-BE49-F238E27FC236}">
                    <a16:creationId xmlns:a16="http://schemas.microsoft.com/office/drawing/2014/main" id="{4AD10F82-050F-6A68-A644-F831C89C8F42}"/>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76" name="グループ化 75">
            <a:extLst>
              <a:ext uri="{FF2B5EF4-FFF2-40B4-BE49-F238E27FC236}">
                <a16:creationId xmlns:a16="http://schemas.microsoft.com/office/drawing/2014/main" id="{AC84E9AC-7269-ED87-F227-98594B8DC0D6}"/>
              </a:ext>
            </a:extLst>
          </p:cNvPr>
          <p:cNvGrpSpPr/>
          <p:nvPr/>
        </p:nvGrpSpPr>
        <p:grpSpPr>
          <a:xfrm>
            <a:off x="7970756" y="2818340"/>
            <a:ext cx="3002692" cy="2612254"/>
            <a:chOff x="8293611" y="2679836"/>
            <a:chExt cx="3002692" cy="2612254"/>
          </a:xfrm>
        </p:grpSpPr>
        <p:sp>
          <p:nvSpPr>
            <p:cNvPr id="30" name="四角形: 角を丸くする 29">
              <a:extLst>
                <a:ext uri="{FF2B5EF4-FFF2-40B4-BE49-F238E27FC236}">
                  <a16:creationId xmlns:a16="http://schemas.microsoft.com/office/drawing/2014/main" id="{111F6420-865C-9E57-6C85-C6DBE8E73194}"/>
                </a:ext>
              </a:extLst>
            </p:cNvPr>
            <p:cNvSpPr/>
            <p:nvPr/>
          </p:nvSpPr>
          <p:spPr>
            <a:xfrm>
              <a:off x="8293611"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Google Shape;111;p1">
              <a:extLst>
                <a:ext uri="{FF2B5EF4-FFF2-40B4-BE49-F238E27FC236}">
                  <a16:creationId xmlns:a16="http://schemas.microsoft.com/office/drawing/2014/main" id="{4D77720A-4CD5-C6E8-3C4A-31522F680D7C}"/>
                </a:ext>
              </a:extLst>
            </p:cNvPr>
            <p:cNvSpPr txBox="1"/>
            <p:nvPr/>
          </p:nvSpPr>
          <p:spPr>
            <a:xfrm>
              <a:off x="8428159"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国や都道府県・市町村</a:t>
              </a:r>
            </a:p>
          </p:txBody>
        </p:sp>
        <p:pic>
          <p:nvPicPr>
            <p:cNvPr id="61" name="図 60">
              <a:extLst>
                <a:ext uri="{FF2B5EF4-FFF2-40B4-BE49-F238E27FC236}">
                  <a16:creationId xmlns:a16="http://schemas.microsoft.com/office/drawing/2014/main" id="{7DF8068C-A35C-9FB7-0025-F6BD9D1F56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68790" y="3748184"/>
              <a:ext cx="1717128" cy="886571"/>
            </a:xfrm>
            <a:prstGeom prst="rect">
              <a:avLst/>
            </a:prstGeom>
          </p:spPr>
        </p:pic>
        <p:pic>
          <p:nvPicPr>
            <p:cNvPr id="62" name="図 61" descr="ダイアグラム&#10;&#10;自動的に生成された説明">
              <a:extLst>
                <a:ext uri="{FF2B5EF4-FFF2-40B4-BE49-F238E27FC236}">
                  <a16:creationId xmlns:a16="http://schemas.microsoft.com/office/drawing/2014/main" id="{4A933122-6584-4616-DEE9-8AAE595FB7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5065" y="3672164"/>
              <a:ext cx="989351" cy="962591"/>
            </a:xfrm>
            <a:prstGeom prst="rect">
              <a:avLst/>
            </a:prstGeom>
          </p:spPr>
        </p:pic>
        <p:grpSp>
          <p:nvGrpSpPr>
            <p:cNvPr id="68" name="グループ化 67">
              <a:extLst>
                <a:ext uri="{FF2B5EF4-FFF2-40B4-BE49-F238E27FC236}">
                  <a16:creationId xmlns:a16="http://schemas.microsoft.com/office/drawing/2014/main" id="{85C8D2DD-4495-8243-B75B-4DD372789B97}"/>
                </a:ext>
              </a:extLst>
            </p:cNvPr>
            <p:cNvGrpSpPr/>
            <p:nvPr/>
          </p:nvGrpSpPr>
          <p:grpSpPr>
            <a:xfrm>
              <a:off x="9225583" y="4805905"/>
              <a:ext cx="1138749" cy="399154"/>
              <a:chOff x="1762026" y="4772673"/>
              <a:chExt cx="1138749" cy="399154"/>
            </a:xfrm>
          </p:grpSpPr>
          <p:sp>
            <p:nvSpPr>
              <p:cNvPr id="69" name="Google Shape;105;p1">
                <a:extLst>
                  <a:ext uri="{FF2B5EF4-FFF2-40B4-BE49-F238E27FC236}">
                    <a16:creationId xmlns:a16="http://schemas.microsoft.com/office/drawing/2014/main" id="{3AFAB1AD-1B96-2A3A-F475-7A4325673266}"/>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0" name="Google Shape;107;p1">
                <a:extLst>
                  <a:ext uri="{FF2B5EF4-FFF2-40B4-BE49-F238E27FC236}">
                    <a16:creationId xmlns:a16="http://schemas.microsoft.com/office/drawing/2014/main" id="{854B6D40-3365-F049-EE39-90EE2B9F0DDA}"/>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1" name="Google Shape;108;p1">
                <a:extLst>
                  <a:ext uri="{FF2B5EF4-FFF2-40B4-BE49-F238E27FC236}">
                    <a16:creationId xmlns:a16="http://schemas.microsoft.com/office/drawing/2014/main" id="{28A32286-7DCA-C50D-6671-D4586BB6CF68}"/>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84" name="テキスト ボックス 83">
            <a:extLst>
              <a:ext uri="{FF2B5EF4-FFF2-40B4-BE49-F238E27FC236}">
                <a16:creationId xmlns:a16="http://schemas.microsoft.com/office/drawing/2014/main" id="{6DD8407D-EE6D-04DA-841C-85C8CC87CDDA}"/>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12" name="Google Shape;115;p1">
            <a:hlinkClick r:id="rId7" action="ppaction://hlinksldjump"/>
            <a:extLst>
              <a:ext uri="{FF2B5EF4-FFF2-40B4-BE49-F238E27FC236}">
                <a16:creationId xmlns:a16="http://schemas.microsoft.com/office/drawing/2014/main" id="{ACBB4C67-73F7-1004-EA03-178CB76D26E5}"/>
              </a:ext>
            </a:extLst>
          </p:cNvPr>
          <p:cNvSpPr/>
          <p:nvPr/>
        </p:nvSpPr>
        <p:spPr>
          <a:xfrm>
            <a:off x="2168516"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8" name="Google Shape;115;p1">
            <a:hlinkClick r:id="rId8" action="ppaction://hlinksldjump"/>
            <a:extLst>
              <a:ext uri="{FF2B5EF4-FFF2-40B4-BE49-F238E27FC236}">
                <a16:creationId xmlns:a16="http://schemas.microsoft.com/office/drawing/2014/main" id="{B7E6661C-0998-6E4A-5FC8-8106E3D334CF}"/>
              </a:ext>
            </a:extLst>
          </p:cNvPr>
          <p:cNvSpPr/>
          <p:nvPr/>
        </p:nvSpPr>
        <p:spPr>
          <a:xfrm>
            <a:off x="5538444"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9" name="Google Shape;115;p1">
            <a:hlinkClick r:id="rId9" action="ppaction://hlinksldjump"/>
            <a:extLst>
              <a:ext uri="{FF2B5EF4-FFF2-40B4-BE49-F238E27FC236}">
                <a16:creationId xmlns:a16="http://schemas.microsoft.com/office/drawing/2014/main" id="{BEFDE682-67DD-36B0-E912-09A1FAF22173}"/>
              </a:ext>
            </a:extLst>
          </p:cNvPr>
          <p:cNvSpPr/>
          <p:nvPr/>
        </p:nvSpPr>
        <p:spPr>
          <a:xfrm>
            <a:off x="8902728"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 name="グループ化 1">
            <a:extLst>
              <a:ext uri="{FF2B5EF4-FFF2-40B4-BE49-F238E27FC236}">
                <a16:creationId xmlns:a16="http://schemas.microsoft.com/office/drawing/2014/main" id="{2F258638-B956-0189-30D0-BE95DFDBF34A}"/>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B7698568-DE2B-D05E-04E0-43A0A873EDAE}"/>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2CFB4AEF-C3E0-6F9B-E770-1A5B44C68862}"/>
                  </a:ext>
                </a:extLst>
              </p:cNvPr>
              <p:cNvPicPr>
                <a:picLocks noChangeAspect="1"/>
              </p:cNvPicPr>
              <p:nvPr/>
            </p:nvPicPr>
            <p:blipFill>
              <a:blip r:embed="rId10"/>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294C1DA8-7A70-888B-B520-32055907BB53}"/>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A4646315-7D05-C830-A3FB-1D5B2DE9846F}"/>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4" name="Google Shape;111;p1">
              <a:extLst>
                <a:ext uri="{FF2B5EF4-FFF2-40B4-BE49-F238E27FC236}">
                  <a16:creationId xmlns:a16="http://schemas.microsoft.com/office/drawing/2014/main" id="{7A62C757-159A-97BA-C560-F12E60D007D8}"/>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366511257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par>
                                <p:cTn id="12" presetID="10" presetClass="entr" presetSubtype="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500"/>
                                        <p:tgtEl>
                                          <p:spTgt spid="73"/>
                                        </p:tgtEl>
                                      </p:cBhvr>
                                    </p:animEffect>
                                  </p:childTnLst>
                                </p:cTn>
                              </p:par>
                              <p:par>
                                <p:cTn id="15" presetID="10"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B34A-E1FE-66C5-7653-861686EFEB69}"/>
            </a:ext>
          </a:extLst>
        </p:cNvPr>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0E9D2471-CDA9-B0B0-FA77-E5DD09BF4F34}"/>
              </a:ext>
            </a:extLst>
          </p:cNvPr>
          <p:cNvGrpSpPr/>
          <p:nvPr/>
        </p:nvGrpSpPr>
        <p:grpSpPr>
          <a:xfrm>
            <a:off x="1236544" y="2818340"/>
            <a:ext cx="3002692" cy="2612254"/>
            <a:chOff x="895698" y="2679836"/>
            <a:chExt cx="3002692" cy="2612254"/>
          </a:xfrm>
        </p:grpSpPr>
        <p:sp>
          <p:nvSpPr>
            <p:cNvPr id="42" name="四角形: 角を丸くする 41">
              <a:extLst>
                <a:ext uri="{FF2B5EF4-FFF2-40B4-BE49-F238E27FC236}">
                  <a16:creationId xmlns:a16="http://schemas.microsoft.com/office/drawing/2014/main" id="{6E9A8BC4-F07A-D93D-F21D-C67F73FC41A3}"/>
                </a:ext>
              </a:extLst>
            </p:cNvPr>
            <p:cNvSpPr/>
            <p:nvPr/>
          </p:nvSpPr>
          <p:spPr>
            <a:xfrm>
              <a:off x="895698"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Google Shape;111;p1">
              <a:extLst>
                <a:ext uri="{FF2B5EF4-FFF2-40B4-BE49-F238E27FC236}">
                  <a16:creationId xmlns:a16="http://schemas.microsoft.com/office/drawing/2014/main" id="{A372F8D2-3CAB-A36D-122D-048698312D1E}"/>
                </a:ext>
              </a:extLst>
            </p:cNvPr>
            <p:cNvSpPr txBox="1"/>
            <p:nvPr/>
          </p:nvSpPr>
          <p:spPr>
            <a:xfrm>
              <a:off x="1030246"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お　店</a:t>
              </a:r>
            </a:p>
          </p:txBody>
        </p:sp>
        <p:pic>
          <p:nvPicPr>
            <p:cNvPr id="48" name="図 47" descr="図形, カレンダー&#10;&#10;自動的に生成された説明">
              <a:extLst>
                <a:ext uri="{FF2B5EF4-FFF2-40B4-BE49-F238E27FC236}">
                  <a16:creationId xmlns:a16="http://schemas.microsoft.com/office/drawing/2014/main" id="{40938EFC-78DE-09D3-BCD2-A232DDA56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340" y="3761409"/>
              <a:ext cx="1351408" cy="873346"/>
            </a:xfrm>
            <a:prstGeom prst="rect">
              <a:avLst/>
            </a:prstGeom>
          </p:spPr>
        </p:pic>
      </p:grpSp>
      <p:grpSp>
        <p:nvGrpSpPr>
          <p:cNvPr id="52" name="グループ化 51">
            <a:extLst>
              <a:ext uri="{FF2B5EF4-FFF2-40B4-BE49-F238E27FC236}">
                <a16:creationId xmlns:a16="http://schemas.microsoft.com/office/drawing/2014/main" id="{E2A600E5-B7D3-62C4-84B3-3BB70CB46C19}"/>
              </a:ext>
            </a:extLst>
          </p:cNvPr>
          <p:cNvGrpSpPr/>
          <p:nvPr/>
        </p:nvGrpSpPr>
        <p:grpSpPr>
          <a:xfrm>
            <a:off x="4603650" y="2818340"/>
            <a:ext cx="3002692" cy="2612254"/>
            <a:chOff x="4594655" y="2679836"/>
            <a:chExt cx="3002692" cy="2612254"/>
          </a:xfrm>
        </p:grpSpPr>
        <p:sp>
          <p:nvSpPr>
            <p:cNvPr id="54" name="四角形: 角を丸くする 53">
              <a:extLst>
                <a:ext uri="{FF2B5EF4-FFF2-40B4-BE49-F238E27FC236}">
                  <a16:creationId xmlns:a16="http://schemas.microsoft.com/office/drawing/2014/main" id="{647F5580-DC6A-ECD1-BE22-3443B856E2BF}"/>
                </a:ext>
              </a:extLst>
            </p:cNvPr>
            <p:cNvSpPr/>
            <p:nvPr/>
          </p:nvSpPr>
          <p:spPr>
            <a:xfrm>
              <a:off x="4594655"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Google Shape;111;p1">
              <a:extLst>
                <a:ext uri="{FF2B5EF4-FFF2-40B4-BE49-F238E27FC236}">
                  <a16:creationId xmlns:a16="http://schemas.microsoft.com/office/drawing/2014/main" id="{01271493-A7AF-F6DB-AD6A-80852928C915}"/>
                </a:ext>
              </a:extLst>
            </p:cNvPr>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銀　行</a:t>
              </a:r>
            </a:p>
          </p:txBody>
        </p:sp>
        <p:grpSp>
          <p:nvGrpSpPr>
            <p:cNvPr id="75" name="グループ化 74">
              <a:extLst>
                <a:ext uri="{FF2B5EF4-FFF2-40B4-BE49-F238E27FC236}">
                  <a16:creationId xmlns:a16="http://schemas.microsoft.com/office/drawing/2014/main" id="{9466A172-C47D-E2C0-4348-E661D3CDB21D}"/>
                </a:ext>
              </a:extLst>
            </p:cNvPr>
            <p:cNvGrpSpPr/>
            <p:nvPr/>
          </p:nvGrpSpPr>
          <p:grpSpPr>
            <a:xfrm>
              <a:off x="5441154" y="3700672"/>
              <a:ext cx="1309695" cy="934083"/>
              <a:chOff x="5441154" y="3651244"/>
              <a:chExt cx="1309695" cy="934083"/>
            </a:xfrm>
          </p:grpSpPr>
          <p:pic>
            <p:nvPicPr>
              <p:cNvPr id="81" name="図 80" descr="白いバックグラウンドの前にあるキーボード&#10;&#10;低い精度で自動的に生成された説明">
                <a:extLst>
                  <a:ext uri="{FF2B5EF4-FFF2-40B4-BE49-F238E27FC236}">
                    <a16:creationId xmlns:a16="http://schemas.microsoft.com/office/drawing/2014/main" id="{AE9109AA-3099-B306-1AE2-FF3A6A6C50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154" y="3723053"/>
                <a:ext cx="1309695" cy="862274"/>
              </a:xfrm>
              <a:prstGeom prst="rect">
                <a:avLst/>
              </a:prstGeom>
            </p:spPr>
          </p:pic>
          <p:sp>
            <p:nvSpPr>
              <p:cNvPr id="85" name="正方形/長方形 84">
                <a:extLst>
                  <a:ext uri="{FF2B5EF4-FFF2-40B4-BE49-F238E27FC236}">
                    <a16:creationId xmlns:a16="http://schemas.microsoft.com/office/drawing/2014/main" id="{1FC56872-70A0-C17E-41DE-1ED4F72A29ED}"/>
                  </a:ext>
                </a:extLst>
              </p:cNvPr>
              <p:cNvSpPr/>
              <p:nvPr/>
            </p:nvSpPr>
            <p:spPr>
              <a:xfrm>
                <a:off x="5693569" y="3651244"/>
                <a:ext cx="804862" cy="263660"/>
              </a:xfrm>
              <a:prstGeom prst="rect">
                <a:avLst/>
              </a:prstGeom>
              <a:solidFill>
                <a:srgbClr val="C0C0C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○○銀行</a:t>
                </a:r>
              </a:p>
            </p:txBody>
          </p:sp>
        </p:grpSp>
      </p:grpSp>
      <p:grpSp>
        <p:nvGrpSpPr>
          <p:cNvPr id="86" name="グループ化 85">
            <a:extLst>
              <a:ext uri="{FF2B5EF4-FFF2-40B4-BE49-F238E27FC236}">
                <a16:creationId xmlns:a16="http://schemas.microsoft.com/office/drawing/2014/main" id="{F87745CC-3681-73AC-7B1D-6D2A6FB39342}"/>
              </a:ext>
            </a:extLst>
          </p:cNvPr>
          <p:cNvGrpSpPr/>
          <p:nvPr/>
        </p:nvGrpSpPr>
        <p:grpSpPr>
          <a:xfrm>
            <a:off x="7970756" y="2818340"/>
            <a:ext cx="3002692" cy="2612254"/>
            <a:chOff x="8293611" y="2679836"/>
            <a:chExt cx="3002692" cy="2612254"/>
          </a:xfrm>
        </p:grpSpPr>
        <p:sp>
          <p:nvSpPr>
            <p:cNvPr id="87" name="四角形: 角を丸くする 86">
              <a:extLst>
                <a:ext uri="{FF2B5EF4-FFF2-40B4-BE49-F238E27FC236}">
                  <a16:creationId xmlns:a16="http://schemas.microsoft.com/office/drawing/2014/main" id="{FB303C7B-101E-56F5-EC6E-71360ECCBE1E}"/>
                </a:ext>
              </a:extLst>
            </p:cNvPr>
            <p:cNvSpPr/>
            <p:nvPr/>
          </p:nvSpPr>
          <p:spPr>
            <a:xfrm>
              <a:off x="8293611"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Google Shape;111;p1">
              <a:extLst>
                <a:ext uri="{FF2B5EF4-FFF2-40B4-BE49-F238E27FC236}">
                  <a16:creationId xmlns:a16="http://schemas.microsoft.com/office/drawing/2014/main" id="{5ED687DC-60FD-DE37-9959-83ACE807BF30}"/>
                </a:ext>
              </a:extLst>
            </p:cNvPr>
            <p:cNvSpPr txBox="1"/>
            <p:nvPr/>
          </p:nvSpPr>
          <p:spPr>
            <a:xfrm>
              <a:off x="8428159"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国や都道府県・市町村</a:t>
              </a:r>
            </a:p>
          </p:txBody>
        </p:sp>
        <p:pic>
          <p:nvPicPr>
            <p:cNvPr id="89" name="図 88">
              <a:extLst>
                <a:ext uri="{FF2B5EF4-FFF2-40B4-BE49-F238E27FC236}">
                  <a16:creationId xmlns:a16="http://schemas.microsoft.com/office/drawing/2014/main" id="{8CA22D0F-6EE5-AC11-2BB0-F817D15F90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68790" y="3748184"/>
              <a:ext cx="1717128" cy="886571"/>
            </a:xfrm>
            <a:prstGeom prst="rect">
              <a:avLst/>
            </a:prstGeom>
          </p:spPr>
        </p:pic>
        <p:pic>
          <p:nvPicPr>
            <p:cNvPr id="90" name="図 89" descr="ダイアグラム&#10;&#10;自動的に生成された説明">
              <a:extLst>
                <a:ext uri="{FF2B5EF4-FFF2-40B4-BE49-F238E27FC236}">
                  <a16:creationId xmlns:a16="http://schemas.microsoft.com/office/drawing/2014/main" id="{2D9107D6-CE4B-BF28-580A-8AFF6C51FE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5065" y="3672164"/>
              <a:ext cx="989351" cy="962591"/>
            </a:xfrm>
            <a:prstGeom prst="rect">
              <a:avLst/>
            </a:prstGeom>
          </p:spPr>
        </p:pic>
      </p:grpSp>
      <p:grpSp>
        <p:nvGrpSpPr>
          <p:cNvPr id="83" name="グループ化 82">
            <a:extLst>
              <a:ext uri="{FF2B5EF4-FFF2-40B4-BE49-F238E27FC236}">
                <a16:creationId xmlns:a16="http://schemas.microsoft.com/office/drawing/2014/main" id="{4B65B897-7AFA-1EA8-931E-4FAC9219DC12}"/>
              </a:ext>
            </a:extLst>
          </p:cNvPr>
          <p:cNvGrpSpPr/>
          <p:nvPr/>
        </p:nvGrpSpPr>
        <p:grpSpPr>
          <a:xfrm>
            <a:off x="653442" y="1587323"/>
            <a:ext cx="10885117" cy="4314059"/>
            <a:chOff x="653442" y="1657082"/>
            <a:chExt cx="10885117" cy="4314059"/>
          </a:xfrm>
        </p:grpSpPr>
        <p:grpSp>
          <p:nvGrpSpPr>
            <p:cNvPr id="82" name="グループ化 81">
              <a:extLst>
                <a:ext uri="{FF2B5EF4-FFF2-40B4-BE49-F238E27FC236}">
                  <a16:creationId xmlns:a16="http://schemas.microsoft.com/office/drawing/2014/main" id="{C185C35C-49FB-1568-BF39-A4A73636B5BD}"/>
                </a:ext>
              </a:extLst>
            </p:cNvPr>
            <p:cNvGrpSpPr/>
            <p:nvPr/>
          </p:nvGrpSpPr>
          <p:grpSpPr>
            <a:xfrm>
              <a:off x="653442" y="1657082"/>
              <a:ext cx="10885117" cy="4314059"/>
              <a:chOff x="653442" y="1657082"/>
              <a:chExt cx="10885117" cy="4314059"/>
            </a:xfrm>
          </p:grpSpPr>
          <p:sp>
            <p:nvSpPr>
              <p:cNvPr id="14" name="フリーフォーム: 図形 13">
                <a:extLst>
                  <a:ext uri="{FF2B5EF4-FFF2-40B4-BE49-F238E27FC236}">
                    <a16:creationId xmlns:a16="http://schemas.microsoft.com/office/drawing/2014/main" id="{A3EB49BC-487B-9A3F-8F86-D0A323C75F17}"/>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1ED47B6B-3809-6867-5F56-2EA1C1EED0D9}"/>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88123E63-C57F-FEB4-5712-92A47F4F13CD}"/>
                </a:ext>
              </a:extLst>
            </p:cNvPr>
            <p:cNvGrpSpPr/>
            <p:nvPr/>
          </p:nvGrpSpPr>
          <p:grpSpPr>
            <a:xfrm>
              <a:off x="3135284" y="1780487"/>
              <a:ext cx="610576" cy="517865"/>
              <a:chOff x="1385637" y="2484221"/>
              <a:chExt cx="659456" cy="559323"/>
            </a:xfrm>
          </p:grpSpPr>
          <p:sp>
            <p:nvSpPr>
              <p:cNvPr id="26" name="楕円 25">
                <a:extLst>
                  <a:ext uri="{FF2B5EF4-FFF2-40B4-BE49-F238E27FC236}">
                    <a16:creationId xmlns:a16="http://schemas.microsoft.com/office/drawing/2014/main" id="{9DECF341-9AC8-6BBD-8CFB-99E1C2A93CA5}"/>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2FD73CED-8FCB-71AF-8E97-26A29F43346C}"/>
                  </a:ext>
                </a:extLst>
              </p:cNvPr>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2AB46411-82C3-D014-2A15-B19B12A46C3C}"/>
                </a:ext>
              </a:extLst>
            </p:cNvPr>
            <p:cNvSpPr txBox="1"/>
            <p:nvPr/>
          </p:nvSpPr>
          <p:spPr>
            <a:xfrm>
              <a:off x="3792216" y="1761292"/>
              <a:ext cx="567747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sp>
        <p:nvSpPr>
          <p:cNvPr id="84" name="テキスト ボックス 83">
            <a:extLst>
              <a:ext uri="{FF2B5EF4-FFF2-40B4-BE49-F238E27FC236}">
                <a16:creationId xmlns:a16="http://schemas.microsoft.com/office/drawing/2014/main" id="{E5795F4D-9361-547D-A245-CBF35C3C9268}"/>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13" name="正方形/長方形 12">
            <a:extLst>
              <a:ext uri="{FF2B5EF4-FFF2-40B4-BE49-F238E27FC236}">
                <a16:creationId xmlns:a16="http://schemas.microsoft.com/office/drawing/2014/main" id="{88CC45CC-1D5A-59DD-CDB2-8D189C5839C6}"/>
              </a:ext>
            </a:extLst>
          </p:cNvPr>
          <p:cNvSpPr/>
          <p:nvPr/>
        </p:nvSpPr>
        <p:spPr>
          <a:xfrm>
            <a:off x="4451623" y="2730835"/>
            <a:ext cx="6713642" cy="2861073"/>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乗算記号 11">
            <a:extLst>
              <a:ext uri="{FF2B5EF4-FFF2-40B4-BE49-F238E27FC236}">
                <a16:creationId xmlns:a16="http://schemas.microsoft.com/office/drawing/2014/main" id="{225899F0-E480-5018-907F-10F3E4EB7C0A}"/>
              </a:ext>
            </a:extLst>
          </p:cNvPr>
          <p:cNvSpPr/>
          <p:nvPr/>
        </p:nvSpPr>
        <p:spPr>
          <a:xfrm>
            <a:off x="1439744" y="2653384"/>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a:extLst>
              <a:ext uri="{FF2B5EF4-FFF2-40B4-BE49-F238E27FC236}">
                <a16:creationId xmlns:a16="http://schemas.microsoft.com/office/drawing/2014/main" id="{B5AF1101-5816-B9F0-329E-9133B09B2D10}"/>
              </a:ext>
            </a:extLst>
          </p:cNvPr>
          <p:cNvGrpSpPr/>
          <p:nvPr/>
        </p:nvGrpSpPr>
        <p:grpSpPr>
          <a:xfrm>
            <a:off x="1423738" y="4927808"/>
            <a:ext cx="2628305" cy="1621124"/>
            <a:chOff x="1313142" y="4927808"/>
            <a:chExt cx="2628305" cy="1621124"/>
          </a:xfrm>
        </p:grpSpPr>
        <p:grpSp>
          <p:nvGrpSpPr>
            <p:cNvPr id="31" name="グループ化 30">
              <a:extLst>
                <a:ext uri="{FF2B5EF4-FFF2-40B4-BE49-F238E27FC236}">
                  <a16:creationId xmlns:a16="http://schemas.microsoft.com/office/drawing/2014/main" id="{706D5B15-88BC-817A-2C22-50A9DBA52D5F}"/>
                </a:ext>
              </a:extLst>
            </p:cNvPr>
            <p:cNvGrpSpPr/>
            <p:nvPr/>
          </p:nvGrpSpPr>
          <p:grpSpPr>
            <a:xfrm>
              <a:off x="1313142" y="4927808"/>
              <a:ext cx="2628305" cy="1621124"/>
              <a:chOff x="1626744" y="4942466"/>
              <a:chExt cx="2628305" cy="1621124"/>
            </a:xfrm>
          </p:grpSpPr>
          <p:sp>
            <p:nvSpPr>
              <p:cNvPr id="18" name="四角形: 角を丸くする 17">
                <a:extLst>
                  <a:ext uri="{FF2B5EF4-FFF2-40B4-BE49-F238E27FC236}">
                    <a16:creationId xmlns:a16="http://schemas.microsoft.com/office/drawing/2014/main" id="{B918C6E1-B671-F5BB-A2DA-7029779EE5B0}"/>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8F28E39F-C27E-BFE7-E33A-0882F6A2C1E5}"/>
                  </a:ext>
                </a:extLst>
              </p:cNvPr>
              <p:cNvGrpSpPr/>
              <p:nvPr/>
            </p:nvGrpSpPr>
            <p:grpSpPr>
              <a:xfrm>
                <a:off x="2021611" y="4978792"/>
                <a:ext cx="1858464" cy="992918"/>
                <a:chOff x="2021611" y="4978792"/>
                <a:chExt cx="1858464" cy="992918"/>
              </a:xfrm>
            </p:grpSpPr>
            <p:sp>
              <p:nvSpPr>
                <p:cNvPr id="19" name="テキスト ボックス 18">
                  <a:extLst>
                    <a:ext uri="{FF2B5EF4-FFF2-40B4-BE49-F238E27FC236}">
                      <a16:creationId xmlns:a16="http://schemas.microsoft.com/office/drawing/2014/main" id="{539F085D-46DD-2FC9-7297-608910B6E78A}"/>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D7D000D4-C9B1-70F3-D33B-4CD6DB30C5AB}"/>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39" name="グループ化 38">
              <a:extLst>
                <a:ext uri="{FF2B5EF4-FFF2-40B4-BE49-F238E27FC236}">
                  <a16:creationId xmlns:a16="http://schemas.microsoft.com/office/drawing/2014/main" id="{4E7D40F3-6C49-1C57-2277-6A490F1D2D09}"/>
                </a:ext>
              </a:extLst>
            </p:cNvPr>
            <p:cNvGrpSpPr/>
            <p:nvPr/>
          </p:nvGrpSpPr>
          <p:grpSpPr>
            <a:xfrm>
              <a:off x="1426941" y="6042189"/>
              <a:ext cx="2400706" cy="399154"/>
              <a:chOff x="1345154" y="6166650"/>
              <a:chExt cx="2400706" cy="399154"/>
            </a:xfrm>
          </p:grpSpPr>
          <p:sp>
            <p:nvSpPr>
              <p:cNvPr id="32" name="Google Shape;105;p1">
                <a:extLst>
                  <a:ext uri="{FF2B5EF4-FFF2-40B4-BE49-F238E27FC236}">
                    <a16:creationId xmlns:a16="http://schemas.microsoft.com/office/drawing/2014/main" id="{4C076070-C861-4E22-D8A3-51FDA42F580F}"/>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36" name="グループ化 35">
                <a:extLst>
                  <a:ext uri="{FF2B5EF4-FFF2-40B4-BE49-F238E27FC236}">
                    <a16:creationId xmlns:a16="http://schemas.microsoft.com/office/drawing/2014/main" id="{EF7C5C02-BD62-2C09-07E4-51E814A37033}"/>
                  </a:ext>
                </a:extLst>
              </p:cNvPr>
              <p:cNvGrpSpPr/>
              <p:nvPr/>
            </p:nvGrpSpPr>
            <p:grpSpPr>
              <a:xfrm>
                <a:off x="1430448" y="6201643"/>
                <a:ext cx="2185238" cy="307736"/>
                <a:chOff x="1598171" y="6184771"/>
                <a:chExt cx="2185238" cy="307736"/>
              </a:xfrm>
            </p:grpSpPr>
            <p:sp>
              <p:nvSpPr>
                <p:cNvPr id="33" name="Google Shape;107;p1">
                  <a:extLst>
                    <a:ext uri="{FF2B5EF4-FFF2-40B4-BE49-F238E27FC236}">
                      <a16:creationId xmlns:a16="http://schemas.microsoft.com/office/drawing/2014/main" id="{8D3611B5-025D-BE5D-810D-D4E3CDF5DC65}"/>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34" name="Google Shape;108;p1">
                  <a:extLst>
                    <a:ext uri="{FF2B5EF4-FFF2-40B4-BE49-F238E27FC236}">
                      <a16:creationId xmlns:a16="http://schemas.microsoft.com/office/drawing/2014/main" id="{535F7690-0BFC-4AB4-2BCE-D8225F697191}"/>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 name="Google Shape;115;p1">
            <a:hlinkClick r:id="rId7" action="ppaction://hlinksldjump"/>
            <a:extLst>
              <a:ext uri="{FF2B5EF4-FFF2-40B4-BE49-F238E27FC236}">
                <a16:creationId xmlns:a16="http://schemas.microsoft.com/office/drawing/2014/main" id="{A0E7110D-F922-9CD2-085F-D7A06D31BEBE}"/>
              </a:ext>
            </a:extLst>
          </p:cNvPr>
          <p:cNvSpPr/>
          <p:nvPr/>
        </p:nvSpPr>
        <p:spPr>
          <a:xfrm>
            <a:off x="1537537" y="6042189"/>
            <a:ext cx="2400706"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3" name="グループ化 2">
            <a:extLst>
              <a:ext uri="{FF2B5EF4-FFF2-40B4-BE49-F238E27FC236}">
                <a16:creationId xmlns:a16="http://schemas.microsoft.com/office/drawing/2014/main" id="{AE4BA8D1-C1AB-6C96-DFEE-189423FB135C}"/>
              </a:ext>
            </a:extLst>
          </p:cNvPr>
          <p:cNvGrpSpPr/>
          <p:nvPr/>
        </p:nvGrpSpPr>
        <p:grpSpPr>
          <a:xfrm>
            <a:off x="142185" y="191285"/>
            <a:ext cx="11907630" cy="830956"/>
            <a:chOff x="142185" y="191285"/>
            <a:chExt cx="11907630" cy="830956"/>
          </a:xfrm>
        </p:grpSpPr>
        <p:grpSp>
          <p:nvGrpSpPr>
            <p:cNvPr id="4" name="グループ化 3">
              <a:extLst>
                <a:ext uri="{FF2B5EF4-FFF2-40B4-BE49-F238E27FC236}">
                  <a16:creationId xmlns:a16="http://schemas.microsoft.com/office/drawing/2014/main" id="{C014BD5C-8962-72A3-C4CA-B1AA40044BF9}"/>
                </a:ext>
              </a:extLst>
            </p:cNvPr>
            <p:cNvGrpSpPr/>
            <p:nvPr/>
          </p:nvGrpSpPr>
          <p:grpSpPr>
            <a:xfrm>
              <a:off x="142185" y="191285"/>
              <a:ext cx="11907630" cy="830956"/>
              <a:chOff x="142185" y="191285"/>
              <a:chExt cx="11907630" cy="830956"/>
            </a:xfrm>
          </p:grpSpPr>
          <p:pic>
            <p:nvPicPr>
              <p:cNvPr id="6" name="図 5">
                <a:extLst>
                  <a:ext uri="{FF2B5EF4-FFF2-40B4-BE49-F238E27FC236}">
                    <a16:creationId xmlns:a16="http://schemas.microsoft.com/office/drawing/2014/main" id="{18BD191F-31F8-DD11-AAE4-8D693C367902}"/>
                  </a:ext>
                </a:extLst>
              </p:cNvPr>
              <p:cNvPicPr>
                <a:picLocks noChangeAspect="1"/>
              </p:cNvPicPr>
              <p:nvPr/>
            </p:nvPicPr>
            <p:blipFill>
              <a:blip r:embed="rId8"/>
              <a:stretch>
                <a:fillRect/>
              </a:stretch>
            </p:blipFill>
            <p:spPr>
              <a:xfrm>
                <a:off x="142185" y="223545"/>
                <a:ext cx="11907630" cy="755970"/>
              </a:xfrm>
              <a:prstGeom prst="rect">
                <a:avLst/>
              </a:prstGeom>
            </p:spPr>
          </p:pic>
          <p:sp>
            <p:nvSpPr>
              <p:cNvPr id="7" name="Google Shape;111;p1">
                <a:extLst>
                  <a:ext uri="{FF2B5EF4-FFF2-40B4-BE49-F238E27FC236}">
                    <a16:creationId xmlns:a16="http://schemas.microsoft.com/office/drawing/2014/main" id="{CE782D55-1410-32D7-C2FC-C67928E936FC}"/>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84D01885-04A1-7100-5509-CCE7E1522610}"/>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5" name="Google Shape;111;p1">
              <a:extLst>
                <a:ext uri="{FF2B5EF4-FFF2-40B4-BE49-F238E27FC236}">
                  <a16:creationId xmlns:a16="http://schemas.microsoft.com/office/drawing/2014/main" id="{403ED292-1523-53C8-951A-994CEB0034E4}"/>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2466755947"/>
      </p:ext>
    </p:extLst>
  </p:cSld>
  <p:clrMapOvr>
    <a:masterClrMapping/>
  </p:clrMapOvr>
  <p:transition advClick="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AEBD9-59E4-AA04-525C-C12192598006}"/>
            </a:ext>
          </a:extLst>
        </p:cNvPr>
        <p:cNvGrpSpPr/>
        <p:nvPr/>
      </p:nvGrpSpPr>
      <p:grpSpPr>
        <a:xfrm>
          <a:off x="0" y="0"/>
          <a:ext cx="0" cy="0"/>
          <a:chOff x="0" y="0"/>
          <a:chExt cx="0" cy="0"/>
        </a:xfrm>
      </p:grpSpPr>
      <p:grpSp>
        <p:nvGrpSpPr>
          <p:cNvPr id="83" name="グループ化 82">
            <a:extLst>
              <a:ext uri="{FF2B5EF4-FFF2-40B4-BE49-F238E27FC236}">
                <a16:creationId xmlns:a16="http://schemas.microsoft.com/office/drawing/2014/main" id="{36795E2C-63D4-B5BA-880C-C613CDB0AF99}"/>
              </a:ext>
            </a:extLst>
          </p:cNvPr>
          <p:cNvGrpSpPr/>
          <p:nvPr/>
        </p:nvGrpSpPr>
        <p:grpSpPr>
          <a:xfrm>
            <a:off x="653442" y="1587323"/>
            <a:ext cx="10885117" cy="4314059"/>
            <a:chOff x="653442" y="1657082"/>
            <a:chExt cx="10885117" cy="4314059"/>
          </a:xfrm>
        </p:grpSpPr>
        <p:grpSp>
          <p:nvGrpSpPr>
            <p:cNvPr id="82" name="グループ化 81">
              <a:extLst>
                <a:ext uri="{FF2B5EF4-FFF2-40B4-BE49-F238E27FC236}">
                  <a16:creationId xmlns:a16="http://schemas.microsoft.com/office/drawing/2014/main" id="{021E9444-C869-F50E-0219-F90FAB9F3FD0}"/>
                </a:ext>
              </a:extLst>
            </p:cNvPr>
            <p:cNvGrpSpPr/>
            <p:nvPr/>
          </p:nvGrpSpPr>
          <p:grpSpPr>
            <a:xfrm>
              <a:off x="653442" y="1657082"/>
              <a:ext cx="10885117" cy="4314059"/>
              <a:chOff x="653442" y="1657082"/>
              <a:chExt cx="10885117" cy="4314059"/>
            </a:xfrm>
          </p:grpSpPr>
          <p:sp>
            <p:nvSpPr>
              <p:cNvPr id="14" name="フリーフォーム: 図形 13">
                <a:extLst>
                  <a:ext uri="{FF2B5EF4-FFF2-40B4-BE49-F238E27FC236}">
                    <a16:creationId xmlns:a16="http://schemas.microsoft.com/office/drawing/2014/main" id="{53DE7FEC-94CA-3385-9F50-C101074F9574}"/>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2167E12D-6AE4-F5BA-78D7-07A31058D505}"/>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D4C2C866-5319-855F-14BD-B4DAD8B73A6B}"/>
                </a:ext>
              </a:extLst>
            </p:cNvPr>
            <p:cNvGrpSpPr/>
            <p:nvPr/>
          </p:nvGrpSpPr>
          <p:grpSpPr>
            <a:xfrm>
              <a:off x="3135284" y="1780487"/>
              <a:ext cx="610576" cy="517865"/>
              <a:chOff x="1385637" y="2484221"/>
              <a:chExt cx="659456" cy="559323"/>
            </a:xfrm>
          </p:grpSpPr>
          <p:sp>
            <p:nvSpPr>
              <p:cNvPr id="26" name="楕円 25">
                <a:extLst>
                  <a:ext uri="{FF2B5EF4-FFF2-40B4-BE49-F238E27FC236}">
                    <a16:creationId xmlns:a16="http://schemas.microsoft.com/office/drawing/2014/main" id="{F9305F63-606F-1669-271A-B58B8544CF08}"/>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3ABC9D1C-9C3E-4306-4172-53352295FE98}"/>
                  </a:ext>
                </a:extLst>
              </p:cNvPr>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B3CA2D77-589E-62EA-42EC-AD1C2E629D18}"/>
                </a:ext>
              </a:extLst>
            </p:cNvPr>
            <p:cNvSpPr txBox="1"/>
            <p:nvPr/>
          </p:nvSpPr>
          <p:spPr>
            <a:xfrm>
              <a:off x="3792216" y="1761292"/>
              <a:ext cx="567747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sp>
        <p:nvSpPr>
          <p:cNvPr id="84" name="テキスト ボックス 83">
            <a:extLst>
              <a:ext uri="{FF2B5EF4-FFF2-40B4-BE49-F238E27FC236}">
                <a16:creationId xmlns:a16="http://schemas.microsoft.com/office/drawing/2014/main" id="{6BBEA3AB-1E5C-4779-2D3C-EBD74D009EC7}"/>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24" name="グループ化 23">
            <a:extLst>
              <a:ext uri="{FF2B5EF4-FFF2-40B4-BE49-F238E27FC236}">
                <a16:creationId xmlns:a16="http://schemas.microsoft.com/office/drawing/2014/main" id="{C60C3B01-9581-7E90-82D2-C0D05B14E356}"/>
              </a:ext>
            </a:extLst>
          </p:cNvPr>
          <p:cNvGrpSpPr/>
          <p:nvPr/>
        </p:nvGrpSpPr>
        <p:grpSpPr>
          <a:xfrm>
            <a:off x="4603650" y="2818340"/>
            <a:ext cx="3002692" cy="2612254"/>
            <a:chOff x="4594655" y="2679836"/>
            <a:chExt cx="3002692" cy="2612254"/>
          </a:xfrm>
        </p:grpSpPr>
        <p:sp>
          <p:nvSpPr>
            <p:cNvPr id="25" name="四角形: 角を丸くする 24">
              <a:extLst>
                <a:ext uri="{FF2B5EF4-FFF2-40B4-BE49-F238E27FC236}">
                  <a16:creationId xmlns:a16="http://schemas.microsoft.com/office/drawing/2014/main" id="{F931FF8D-42EE-673C-8E85-C7A488CFFE33}"/>
                </a:ext>
              </a:extLst>
            </p:cNvPr>
            <p:cNvSpPr/>
            <p:nvPr/>
          </p:nvSpPr>
          <p:spPr>
            <a:xfrm>
              <a:off x="4594655"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Google Shape;111;p1">
              <a:extLst>
                <a:ext uri="{FF2B5EF4-FFF2-40B4-BE49-F238E27FC236}">
                  <a16:creationId xmlns:a16="http://schemas.microsoft.com/office/drawing/2014/main" id="{EF31A0C5-58E5-80CE-3318-B0E2CB668BDA}"/>
                </a:ext>
              </a:extLst>
            </p:cNvPr>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銀　行</a:t>
              </a:r>
            </a:p>
          </p:txBody>
        </p:sp>
        <p:grpSp>
          <p:nvGrpSpPr>
            <p:cNvPr id="32" name="グループ化 31">
              <a:extLst>
                <a:ext uri="{FF2B5EF4-FFF2-40B4-BE49-F238E27FC236}">
                  <a16:creationId xmlns:a16="http://schemas.microsoft.com/office/drawing/2014/main" id="{18706CC0-DFA7-C61D-733D-D0DE6572ADD6}"/>
                </a:ext>
              </a:extLst>
            </p:cNvPr>
            <p:cNvGrpSpPr/>
            <p:nvPr/>
          </p:nvGrpSpPr>
          <p:grpSpPr>
            <a:xfrm>
              <a:off x="5441154" y="3700672"/>
              <a:ext cx="1309695" cy="934083"/>
              <a:chOff x="5441154" y="3651244"/>
              <a:chExt cx="1309695" cy="934083"/>
            </a:xfrm>
          </p:grpSpPr>
          <p:pic>
            <p:nvPicPr>
              <p:cNvPr id="37" name="図 36" descr="白いバックグラウンドの前にあるキーボード&#10;&#10;低い精度で自動的に生成された説明">
                <a:extLst>
                  <a:ext uri="{FF2B5EF4-FFF2-40B4-BE49-F238E27FC236}">
                    <a16:creationId xmlns:a16="http://schemas.microsoft.com/office/drawing/2014/main" id="{74C6867C-3211-A77F-DA16-7F842894A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154" y="3723053"/>
                <a:ext cx="1309695" cy="862274"/>
              </a:xfrm>
              <a:prstGeom prst="rect">
                <a:avLst/>
              </a:prstGeom>
            </p:spPr>
          </p:pic>
          <p:sp>
            <p:nvSpPr>
              <p:cNvPr id="38" name="正方形/長方形 37">
                <a:extLst>
                  <a:ext uri="{FF2B5EF4-FFF2-40B4-BE49-F238E27FC236}">
                    <a16:creationId xmlns:a16="http://schemas.microsoft.com/office/drawing/2014/main" id="{7B2A1F49-697A-F0C7-5908-F49D17EAAC4A}"/>
                  </a:ext>
                </a:extLst>
              </p:cNvPr>
              <p:cNvSpPr/>
              <p:nvPr/>
            </p:nvSpPr>
            <p:spPr>
              <a:xfrm>
                <a:off x="5693569" y="3651244"/>
                <a:ext cx="804862" cy="263660"/>
              </a:xfrm>
              <a:prstGeom prst="rect">
                <a:avLst/>
              </a:prstGeom>
              <a:solidFill>
                <a:srgbClr val="C0C0C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○○銀行</a:t>
                </a:r>
              </a:p>
            </p:txBody>
          </p:sp>
        </p:grpSp>
        <p:grpSp>
          <p:nvGrpSpPr>
            <p:cNvPr id="33" name="グループ化 32">
              <a:extLst>
                <a:ext uri="{FF2B5EF4-FFF2-40B4-BE49-F238E27FC236}">
                  <a16:creationId xmlns:a16="http://schemas.microsoft.com/office/drawing/2014/main" id="{DE7EE58C-38BE-B3AC-EEEF-F8CEE881DAC8}"/>
                </a:ext>
              </a:extLst>
            </p:cNvPr>
            <p:cNvGrpSpPr/>
            <p:nvPr/>
          </p:nvGrpSpPr>
          <p:grpSpPr>
            <a:xfrm>
              <a:off x="5526627" y="4805905"/>
              <a:ext cx="1138749" cy="399154"/>
              <a:chOff x="1762026" y="4772673"/>
              <a:chExt cx="1138749" cy="399154"/>
            </a:xfrm>
          </p:grpSpPr>
          <p:sp>
            <p:nvSpPr>
              <p:cNvPr id="34" name="Google Shape;105;p1">
                <a:extLst>
                  <a:ext uri="{FF2B5EF4-FFF2-40B4-BE49-F238E27FC236}">
                    <a16:creationId xmlns:a16="http://schemas.microsoft.com/office/drawing/2014/main" id="{26B85FC6-BF4B-1D63-9394-7E7669F3A369}"/>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107;p1">
                <a:extLst>
                  <a:ext uri="{FF2B5EF4-FFF2-40B4-BE49-F238E27FC236}">
                    <a16:creationId xmlns:a16="http://schemas.microsoft.com/office/drawing/2014/main" id="{D96AC2CA-320D-CC61-843B-F86B21076394}"/>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6" name="Google Shape;108;p1">
                <a:extLst>
                  <a:ext uri="{FF2B5EF4-FFF2-40B4-BE49-F238E27FC236}">
                    <a16:creationId xmlns:a16="http://schemas.microsoft.com/office/drawing/2014/main" id="{B7937D76-8BFD-151E-04C8-162832AB28D4}"/>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39" name="グループ化 38">
            <a:extLst>
              <a:ext uri="{FF2B5EF4-FFF2-40B4-BE49-F238E27FC236}">
                <a16:creationId xmlns:a16="http://schemas.microsoft.com/office/drawing/2014/main" id="{DE7BF53D-B17B-B83C-84E8-BB4FE14427B7}"/>
              </a:ext>
            </a:extLst>
          </p:cNvPr>
          <p:cNvGrpSpPr/>
          <p:nvPr/>
        </p:nvGrpSpPr>
        <p:grpSpPr>
          <a:xfrm>
            <a:off x="7970756" y="2818340"/>
            <a:ext cx="3002692" cy="2612254"/>
            <a:chOff x="8293611" y="2679836"/>
            <a:chExt cx="3002692" cy="2612254"/>
          </a:xfrm>
        </p:grpSpPr>
        <p:sp>
          <p:nvSpPr>
            <p:cNvPr id="40" name="四角形: 角を丸くする 39">
              <a:extLst>
                <a:ext uri="{FF2B5EF4-FFF2-40B4-BE49-F238E27FC236}">
                  <a16:creationId xmlns:a16="http://schemas.microsoft.com/office/drawing/2014/main" id="{A15AE4AE-0C6B-9B1D-01A3-9955D79E693C}"/>
                </a:ext>
              </a:extLst>
            </p:cNvPr>
            <p:cNvSpPr/>
            <p:nvPr/>
          </p:nvSpPr>
          <p:spPr>
            <a:xfrm>
              <a:off x="8293611"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Google Shape;111;p1">
              <a:extLst>
                <a:ext uri="{FF2B5EF4-FFF2-40B4-BE49-F238E27FC236}">
                  <a16:creationId xmlns:a16="http://schemas.microsoft.com/office/drawing/2014/main" id="{494F41D9-BAE7-1DDE-3434-6025139ADF48}"/>
                </a:ext>
              </a:extLst>
            </p:cNvPr>
            <p:cNvSpPr txBox="1"/>
            <p:nvPr/>
          </p:nvSpPr>
          <p:spPr>
            <a:xfrm>
              <a:off x="8428159"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国や都道府県・市町村</a:t>
              </a:r>
            </a:p>
          </p:txBody>
        </p:sp>
        <p:pic>
          <p:nvPicPr>
            <p:cNvPr id="42" name="図 41">
              <a:extLst>
                <a:ext uri="{FF2B5EF4-FFF2-40B4-BE49-F238E27FC236}">
                  <a16:creationId xmlns:a16="http://schemas.microsoft.com/office/drawing/2014/main" id="{B97CB5AF-29E1-BD12-0291-706F6B3D48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68790" y="3748184"/>
              <a:ext cx="1717128" cy="886571"/>
            </a:xfrm>
            <a:prstGeom prst="rect">
              <a:avLst/>
            </a:prstGeom>
          </p:spPr>
        </p:pic>
        <p:pic>
          <p:nvPicPr>
            <p:cNvPr id="43" name="図 42" descr="ダイアグラム&#10;&#10;自動的に生成された説明">
              <a:extLst>
                <a:ext uri="{FF2B5EF4-FFF2-40B4-BE49-F238E27FC236}">
                  <a16:creationId xmlns:a16="http://schemas.microsoft.com/office/drawing/2014/main" id="{DBF3FE8F-5D9A-6AAE-BA6C-2F11BBBEC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065" y="3672164"/>
              <a:ext cx="989351" cy="962591"/>
            </a:xfrm>
            <a:prstGeom prst="rect">
              <a:avLst/>
            </a:prstGeom>
          </p:spPr>
        </p:pic>
        <p:grpSp>
          <p:nvGrpSpPr>
            <p:cNvPr id="44" name="グループ化 43">
              <a:extLst>
                <a:ext uri="{FF2B5EF4-FFF2-40B4-BE49-F238E27FC236}">
                  <a16:creationId xmlns:a16="http://schemas.microsoft.com/office/drawing/2014/main" id="{6CC67CC6-3245-DD07-8B6B-3630307DA11C}"/>
                </a:ext>
              </a:extLst>
            </p:cNvPr>
            <p:cNvGrpSpPr/>
            <p:nvPr/>
          </p:nvGrpSpPr>
          <p:grpSpPr>
            <a:xfrm>
              <a:off x="9225583" y="4805905"/>
              <a:ext cx="1138749" cy="399154"/>
              <a:chOff x="1762026" y="4772673"/>
              <a:chExt cx="1138749" cy="399154"/>
            </a:xfrm>
          </p:grpSpPr>
          <p:sp>
            <p:nvSpPr>
              <p:cNvPr id="48" name="Google Shape;105;p1">
                <a:extLst>
                  <a:ext uri="{FF2B5EF4-FFF2-40B4-BE49-F238E27FC236}">
                    <a16:creationId xmlns:a16="http://schemas.microsoft.com/office/drawing/2014/main" id="{39347C6D-DA7A-B854-047B-2E61830D93F6}"/>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107;p1">
                <a:extLst>
                  <a:ext uri="{FF2B5EF4-FFF2-40B4-BE49-F238E27FC236}">
                    <a16:creationId xmlns:a16="http://schemas.microsoft.com/office/drawing/2014/main" id="{3D8C2BBE-BD85-400E-5545-AD247403BEF4}"/>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0" name="Google Shape;108;p1">
                <a:extLst>
                  <a:ext uri="{FF2B5EF4-FFF2-40B4-BE49-F238E27FC236}">
                    <a16:creationId xmlns:a16="http://schemas.microsoft.com/office/drawing/2014/main" id="{A6943DC3-CDEA-6868-6F0E-9965BA620543}"/>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51" name="グループ化 50">
            <a:extLst>
              <a:ext uri="{FF2B5EF4-FFF2-40B4-BE49-F238E27FC236}">
                <a16:creationId xmlns:a16="http://schemas.microsoft.com/office/drawing/2014/main" id="{478B7C05-F2F9-988B-0D66-48590D25CC05}"/>
              </a:ext>
            </a:extLst>
          </p:cNvPr>
          <p:cNvGrpSpPr/>
          <p:nvPr/>
        </p:nvGrpSpPr>
        <p:grpSpPr>
          <a:xfrm>
            <a:off x="1236544" y="2818340"/>
            <a:ext cx="3002692" cy="2612254"/>
            <a:chOff x="1236544" y="2818340"/>
            <a:chExt cx="3002692" cy="2612254"/>
          </a:xfrm>
        </p:grpSpPr>
        <p:sp>
          <p:nvSpPr>
            <p:cNvPr id="52" name="四角形: 角を丸くする 51">
              <a:extLst>
                <a:ext uri="{FF2B5EF4-FFF2-40B4-BE49-F238E27FC236}">
                  <a16:creationId xmlns:a16="http://schemas.microsoft.com/office/drawing/2014/main" id="{15B2DB02-59E7-84E8-EE7B-4416A28D6AED}"/>
                </a:ext>
              </a:extLst>
            </p:cNvPr>
            <p:cNvSpPr/>
            <p:nvPr/>
          </p:nvSpPr>
          <p:spPr>
            <a:xfrm>
              <a:off x="1236544" y="2825897"/>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Google Shape;111;p1">
              <a:extLst>
                <a:ext uri="{FF2B5EF4-FFF2-40B4-BE49-F238E27FC236}">
                  <a16:creationId xmlns:a16="http://schemas.microsoft.com/office/drawing/2014/main" id="{BE4CEA09-F982-AA93-EA7F-E5E1AF08A79A}"/>
                </a:ext>
              </a:extLst>
            </p:cNvPr>
            <p:cNvSpPr txBox="1"/>
            <p:nvPr/>
          </p:nvSpPr>
          <p:spPr>
            <a:xfrm>
              <a:off x="1371092" y="2818340"/>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お　店</a:t>
              </a:r>
            </a:p>
          </p:txBody>
        </p:sp>
        <p:grpSp>
          <p:nvGrpSpPr>
            <p:cNvPr id="74" name="グループ化 73">
              <a:extLst>
                <a:ext uri="{FF2B5EF4-FFF2-40B4-BE49-F238E27FC236}">
                  <a16:creationId xmlns:a16="http://schemas.microsoft.com/office/drawing/2014/main" id="{622AFF65-88B3-5F2F-F05F-392582B90794}"/>
                </a:ext>
              </a:extLst>
            </p:cNvPr>
            <p:cNvGrpSpPr/>
            <p:nvPr/>
          </p:nvGrpSpPr>
          <p:grpSpPr>
            <a:xfrm>
              <a:off x="2168516" y="4944409"/>
              <a:ext cx="1138749" cy="399154"/>
              <a:chOff x="1762026" y="4772673"/>
              <a:chExt cx="1138749" cy="399154"/>
            </a:xfrm>
          </p:grpSpPr>
          <p:sp>
            <p:nvSpPr>
              <p:cNvPr id="77" name="Google Shape;105;p1">
                <a:extLst>
                  <a:ext uri="{FF2B5EF4-FFF2-40B4-BE49-F238E27FC236}">
                    <a16:creationId xmlns:a16="http://schemas.microsoft.com/office/drawing/2014/main" id="{D0779CFD-D81E-85A0-C3F8-D55CA5B674B1}"/>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107;p1">
                <a:extLst>
                  <a:ext uri="{FF2B5EF4-FFF2-40B4-BE49-F238E27FC236}">
                    <a16:creationId xmlns:a16="http://schemas.microsoft.com/office/drawing/2014/main" id="{F88C50B2-0CE7-2129-D565-9CDE2BCAA6C0}"/>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9" name="Google Shape;108;p1">
                <a:extLst>
                  <a:ext uri="{FF2B5EF4-FFF2-40B4-BE49-F238E27FC236}">
                    <a16:creationId xmlns:a16="http://schemas.microsoft.com/office/drawing/2014/main" id="{1FC50446-BA2E-77F5-2A7F-BEA3F6DAE2A1}"/>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75" name="図 74" descr="図形, カレンダー&#10;&#10;自動的に生成された説明">
              <a:extLst>
                <a:ext uri="{FF2B5EF4-FFF2-40B4-BE49-F238E27FC236}">
                  <a16:creationId xmlns:a16="http://schemas.microsoft.com/office/drawing/2014/main" id="{31920D09-DB59-96DA-CCA2-B0719B6324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186" y="3899913"/>
              <a:ext cx="1351408" cy="873346"/>
            </a:xfrm>
            <a:prstGeom prst="rect">
              <a:avLst/>
            </a:prstGeom>
          </p:spPr>
        </p:pic>
      </p:grpSp>
      <p:sp>
        <p:nvSpPr>
          <p:cNvPr id="80" name="Google Shape;115;p1">
            <a:hlinkClick r:id="rId7" action="ppaction://hlinksldjump"/>
            <a:extLst>
              <a:ext uri="{FF2B5EF4-FFF2-40B4-BE49-F238E27FC236}">
                <a16:creationId xmlns:a16="http://schemas.microsoft.com/office/drawing/2014/main" id="{DDFCCC22-23F6-4063-0D59-32CAC9C57AAB}"/>
              </a:ext>
            </a:extLst>
          </p:cNvPr>
          <p:cNvSpPr/>
          <p:nvPr/>
        </p:nvSpPr>
        <p:spPr>
          <a:xfrm>
            <a:off x="2168516"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1" name="Google Shape;115;p1">
            <a:hlinkClick r:id="rId8" action="ppaction://hlinksldjump"/>
            <a:extLst>
              <a:ext uri="{FF2B5EF4-FFF2-40B4-BE49-F238E27FC236}">
                <a16:creationId xmlns:a16="http://schemas.microsoft.com/office/drawing/2014/main" id="{1BC2F238-3A5D-1075-14B8-D341EDF289EB}"/>
              </a:ext>
            </a:extLst>
          </p:cNvPr>
          <p:cNvSpPr/>
          <p:nvPr/>
        </p:nvSpPr>
        <p:spPr>
          <a:xfrm>
            <a:off x="5538444"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5" name="Google Shape;115;p1">
            <a:hlinkClick r:id="rId9" action="ppaction://hlinksldjump"/>
            <a:extLst>
              <a:ext uri="{FF2B5EF4-FFF2-40B4-BE49-F238E27FC236}">
                <a16:creationId xmlns:a16="http://schemas.microsoft.com/office/drawing/2014/main" id="{E6F3D9F4-01AD-A17C-307E-3D03CFE2CBAE}"/>
              </a:ext>
            </a:extLst>
          </p:cNvPr>
          <p:cNvSpPr/>
          <p:nvPr/>
        </p:nvSpPr>
        <p:spPr>
          <a:xfrm>
            <a:off x="8902728"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 name="グループ化 1">
            <a:extLst>
              <a:ext uri="{FF2B5EF4-FFF2-40B4-BE49-F238E27FC236}">
                <a16:creationId xmlns:a16="http://schemas.microsoft.com/office/drawing/2014/main" id="{650E19CB-16D7-3A64-59BB-B1B37F8BAA71}"/>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8AB478DF-F185-C60E-EBFC-37457FB5C35F}"/>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ABF09E48-1AE5-1B8D-4CF5-D489BADDC8DF}"/>
                  </a:ext>
                </a:extLst>
              </p:cNvPr>
              <p:cNvPicPr>
                <a:picLocks noChangeAspect="1"/>
              </p:cNvPicPr>
              <p:nvPr/>
            </p:nvPicPr>
            <p:blipFill>
              <a:blip r:embed="rId10"/>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02E62683-BAA7-E7DD-CB4D-691C1EAC196A}"/>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AE6911CA-8F96-71EF-FB7C-9E85A4488CEF}"/>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4" name="Google Shape;111;p1">
              <a:extLst>
                <a:ext uri="{FF2B5EF4-FFF2-40B4-BE49-F238E27FC236}">
                  <a16:creationId xmlns:a16="http://schemas.microsoft.com/office/drawing/2014/main" id="{63C8F459-AA54-89D3-F9AE-3B1463C4141A}"/>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2403667200"/>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846F-47B3-5A48-65EF-00EA18CFDD06}"/>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6B6F91F6-A930-2AE5-12A0-2A6321C5D00D}"/>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0CCACB23-6CEF-32EA-0F11-783A1C191062}"/>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44DF2437-C5AD-597F-116E-BC36E8D41E9D}"/>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D39D56BA-D643-9E06-2ED8-C7CD0F73756F}"/>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1194267A-CAED-25B5-B82B-17AFE4FF7E7D}"/>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D23ADC27-63A2-D33A-A172-EE422242B0A3}"/>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33B863BB-60DD-EC34-6394-0C9413F5863C}"/>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74DE05C2-A4B0-23B8-9AEE-CCE0C6EFA649}"/>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A9EFCA0A-0285-8CCC-5F87-487CE2DE5A5D}"/>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B2240895-F5FB-02AF-10B9-861D35832913}"/>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373631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81160-FBD4-1272-1CBC-DF74EDF231A0}"/>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307B0206-A402-67F0-F9E5-689B695A2061}"/>
              </a:ext>
            </a:extLst>
          </p:cNvPr>
          <p:cNvGrpSpPr/>
          <p:nvPr/>
        </p:nvGrpSpPr>
        <p:grpSpPr>
          <a:xfrm>
            <a:off x="1236544" y="2818340"/>
            <a:ext cx="3002692" cy="2612254"/>
            <a:chOff x="895698" y="2679836"/>
            <a:chExt cx="3002692" cy="2612254"/>
          </a:xfrm>
        </p:grpSpPr>
        <p:sp>
          <p:nvSpPr>
            <p:cNvPr id="22" name="四角形: 角を丸くする 21">
              <a:extLst>
                <a:ext uri="{FF2B5EF4-FFF2-40B4-BE49-F238E27FC236}">
                  <a16:creationId xmlns:a16="http://schemas.microsoft.com/office/drawing/2014/main" id="{3974CF6C-4F76-CA22-ADEC-A7BD2D7FF59C}"/>
                </a:ext>
              </a:extLst>
            </p:cNvPr>
            <p:cNvSpPr/>
            <p:nvPr/>
          </p:nvSpPr>
          <p:spPr>
            <a:xfrm>
              <a:off x="895698"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Google Shape;111;p1">
              <a:extLst>
                <a:ext uri="{FF2B5EF4-FFF2-40B4-BE49-F238E27FC236}">
                  <a16:creationId xmlns:a16="http://schemas.microsoft.com/office/drawing/2014/main" id="{CA9C5F29-8F42-DCDD-85B3-2ED3576CCB1A}"/>
                </a:ext>
              </a:extLst>
            </p:cNvPr>
            <p:cNvSpPr txBox="1"/>
            <p:nvPr/>
          </p:nvSpPr>
          <p:spPr>
            <a:xfrm>
              <a:off x="1030246"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お　店</a:t>
              </a:r>
            </a:p>
          </p:txBody>
        </p:sp>
        <p:pic>
          <p:nvPicPr>
            <p:cNvPr id="37" name="図 36" descr="図形, カレンダー&#10;&#10;自動的に生成された説明">
              <a:extLst>
                <a:ext uri="{FF2B5EF4-FFF2-40B4-BE49-F238E27FC236}">
                  <a16:creationId xmlns:a16="http://schemas.microsoft.com/office/drawing/2014/main" id="{BB7D3209-C8C7-AC0D-6514-589228747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340" y="3761409"/>
              <a:ext cx="1351408" cy="873346"/>
            </a:xfrm>
            <a:prstGeom prst="rect">
              <a:avLst/>
            </a:prstGeom>
          </p:spPr>
        </p:pic>
      </p:grpSp>
      <p:grpSp>
        <p:nvGrpSpPr>
          <p:cNvPr id="43" name="グループ化 42">
            <a:extLst>
              <a:ext uri="{FF2B5EF4-FFF2-40B4-BE49-F238E27FC236}">
                <a16:creationId xmlns:a16="http://schemas.microsoft.com/office/drawing/2014/main" id="{5F625F3D-0EC9-6416-B98F-50AF8FFA61B3}"/>
              </a:ext>
            </a:extLst>
          </p:cNvPr>
          <p:cNvGrpSpPr/>
          <p:nvPr/>
        </p:nvGrpSpPr>
        <p:grpSpPr>
          <a:xfrm>
            <a:off x="4603650" y="2818340"/>
            <a:ext cx="3002692" cy="2612254"/>
            <a:chOff x="4594655" y="2679836"/>
            <a:chExt cx="3002692" cy="2612254"/>
          </a:xfrm>
        </p:grpSpPr>
        <p:sp>
          <p:nvSpPr>
            <p:cNvPr id="44" name="四角形: 角を丸くする 43">
              <a:extLst>
                <a:ext uri="{FF2B5EF4-FFF2-40B4-BE49-F238E27FC236}">
                  <a16:creationId xmlns:a16="http://schemas.microsoft.com/office/drawing/2014/main" id="{12FAAEAF-FE04-9A03-1F13-439EA9B3593D}"/>
                </a:ext>
              </a:extLst>
            </p:cNvPr>
            <p:cNvSpPr/>
            <p:nvPr/>
          </p:nvSpPr>
          <p:spPr>
            <a:xfrm>
              <a:off x="4594655"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Google Shape;111;p1">
              <a:extLst>
                <a:ext uri="{FF2B5EF4-FFF2-40B4-BE49-F238E27FC236}">
                  <a16:creationId xmlns:a16="http://schemas.microsoft.com/office/drawing/2014/main" id="{B4AA2647-6D59-7DA3-903F-579F30AF683B}"/>
                </a:ext>
              </a:extLst>
            </p:cNvPr>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銀　行</a:t>
              </a:r>
            </a:p>
          </p:txBody>
        </p:sp>
        <p:grpSp>
          <p:nvGrpSpPr>
            <p:cNvPr id="49" name="グループ化 48">
              <a:extLst>
                <a:ext uri="{FF2B5EF4-FFF2-40B4-BE49-F238E27FC236}">
                  <a16:creationId xmlns:a16="http://schemas.microsoft.com/office/drawing/2014/main" id="{3E1890E3-15AD-16F9-94F4-C624874DFA86}"/>
                </a:ext>
              </a:extLst>
            </p:cNvPr>
            <p:cNvGrpSpPr/>
            <p:nvPr/>
          </p:nvGrpSpPr>
          <p:grpSpPr>
            <a:xfrm>
              <a:off x="5441154" y="3700672"/>
              <a:ext cx="1309695" cy="934083"/>
              <a:chOff x="5441154" y="3651244"/>
              <a:chExt cx="1309695" cy="934083"/>
            </a:xfrm>
          </p:grpSpPr>
          <p:pic>
            <p:nvPicPr>
              <p:cNvPr id="74" name="図 73" descr="白いバックグラウンドの前にあるキーボード&#10;&#10;低い精度で自動的に生成された説明">
                <a:extLst>
                  <a:ext uri="{FF2B5EF4-FFF2-40B4-BE49-F238E27FC236}">
                    <a16:creationId xmlns:a16="http://schemas.microsoft.com/office/drawing/2014/main" id="{79009130-36FC-C90D-9B47-785C16D99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154" y="3723053"/>
                <a:ext cx="1309695" cy="862274"/>
              </a:xfrm>
              <a:prstGeom prst="rect">
                <a:avLst/>
              </a:prstGeom>
            </p:spPr>
          </p:pic>
          <p:sp>
            <p:nvSpPr>
              <p:cNvPr id="75" name="正方形/長方形 74">
                <a:extLst>
                  <a:ext uri="{FF2B5EF4-FFF2-40B4-BE49-F238E27FC236}">
                    <a16:creationId xmlns:a16="http://schemas.microsoft.com/office/drawing/2014/main" id="{3664D30C-B9E0-00F2-959B-1976752D1B5B}"/>
                  </a:ext>
                </a:extLst>
              </p:cNvPr>
              <p:cNvSpPr/>
              <p:nvPr/>
            </p:nvSpPr>
            <p:spPr>
              <a:xfrm>
                <a:off x="5693569" y="3651244"/>
                <a:ext cx="804862" cy="263660"/>
              </a:xfrm>
              <a:prstGeom prst="rect">
                <a:avLst/>
              </a:prstGeom>
              <a:solidFill>
                <a:srgbClr val="C0C0C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○○銀行</a:t>
                </a:r>
              </a:p>
            </p:txBody>
          </p:sp>
        </p:grpSp>
      </p:grpSp>
      <p:grpSp>
        <p:nvGrpSpPr>
          <p:cNvPr id="77" name="グループ化 76">
            <a:extLst>
              <a:ext uri="{FF2B5EF4-FFF2-40B4-BE49-F238E27FC236}">
                <a16:creationId xmlns:a16="http://schemas.microsoft.com/office/drawing/2014/main" id="{E33D30B8-F81A-4825-EABE-F3FBEDF0F81E}"/>
              </a:ext>
            </a:extLst>
          </p:cNvPr>
          <p:cNvGrpSpPr/>
          <p:nvPr/>
        </p:nvGrpSpPr>
        <p:grpSpPr>
          <a:xfrm>
            <a:off x="7970756" y="2818340"/>
            <a:ext cx="3002692" cy="2612254"/>
            <a:chOff x="8293611" y="2679836"/>
            <a:chExt cx="3002692" cy="2612254"/>
          </a:xfrm>
        </p:grpSpPr>
        <p:sp>
          <p:nvSpPr>
            <p:cNvPr id="78" name="四角形: 角を丸くする 77">
              <a:extLst>
                <a:ext uri="{FF2B5EF4-FFF2-40B4-BE49-F238E27FC236}">
                  <a16:creationId xmlns:a16="http://schemas.microsoft.com/office/drawing/2014/main" id="{7F5AAE29-C29C-E0CA-845C-2AA73A22BAEC}"/>
                </a:ext>
              </a:extLst>
            </p:cNvPr>
            <p:cNvSpPr/>
            <p:nvPr/>
          </p:nvSpPr>
          <p:spPr>
            <a:xfrm>
              <a:off x="8293611"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E00E79AE-2AFD-3696-AC88-40DC5AE90628}"/>
                </a:ext>
              </a:extLst>
            </p:cNvPr>
            <p:cNvSpPr txBox="1"/>
            <p:nvPr/>
          </p:nvSpPr>
          <p:spPr>
            <a:xfrm>
              <a:off x="8428159"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国や都道府県・市町村</a:t>
              </a:r>
            </a:p>
          </p:txBody>
        </p:sp>
        <p:pic>
          <p:nvPicPr>
            <p:cNvPr id="80" name="図 79">
              <a:extLst>
                <a:ext uri="{FF2B5EF4-FFF2-40B4-BE49-F238E27FC236}">
                  <a16:creationId xmlns:a16="http://schemas.microsoft.com/office/drawing/2014/main" id="{941723D3-8BF7-FF6D-B2C6-DDF402F626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68790" y="3748184"/>
              <a:ext cx="1717128" cy="886571"/>
            </a:xfrm>
            <a:prstGeom prst="rect">
              <a:avLst/>
            </a:prstGeom>
          </p:spPr>
        </p:pic>
        <p:pic>
          <p:nvPicPr>
            <p:cNvPr id="81" name="図 80" descr="ダイアグラム&#10;&#10;自動的に生成された説明">
              <a:extLst>
                <a:ext uri="{FF2B5EF4-FFF2-40B4-BE49-F238E27FC236}">
                  <a16:creationId xmlns:a16="http://schemas.microsoft.com/office/drawing/2014/main" id="{AB0EDFF5-36BB-4B20-1B20-4EC52986D1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5065" y="3672164"/>
              <a:ext cx="989351" cy="962591"/>
            </a:xfrm>
            <a:prstGeom prst="rect">
              <a:avLst/>
            </a:prstGeom>
          </p:spPr>
        </p:pic>
      </p:grpSp>
      <p:grpSp>
        <p:nvGrpSpPr>
          <p:cNvPr id="83" name="グループ化 82">
            <a:extLst>
              <a:ext uri="{FF2B5EF4-FFF2-40B4-BE49-F238E27FC236}">
                <a16:creationId xmlns:a16="http://schemas.microsoft.com/office/drawing/2014/main" id="{E3F093F1-9D62-2BFD-D003-12455868E09E}"/>
              </a:ext>
            </a:extLst>
          </p:cNvPr>
          <p:cNvGrpSpPr/>
          <p:nvPr/>
        </p:nvGrpSpPr>
        <p:grpSpPr>
          <a:xfrm>
            <a:off x="653442" y="1587323"/>
            <a:ext cx="10885117" cy="4314059"/>
            <a:chOff x="653442" y="1657082"/>
            <a:chExt cx="10885117" cy="4314059"/>
          </a:xfrm>
        </p:grpSpPr>
        <p:grpSp>
          <p:nvGrpSpPr>
            <p:cNvPr id="82" name="グループ化 81">
              <a:extLst>
                <a:ext uri="{FF2B5EF4-FFF2-40B4-BE49-F238E27FC236}">
                  <a16:creationId xmlns:a16="http://schemas.microsoft.com/office/drawing/2014/main" id="{A66FF9B9-0DF3-8317-B441-E36FBA8A5B97}"/>
                </a:ext>
              </a:extLst>
            </p:cNvPr>
            <p:cNvGrpSpPr/>
            <p:nvPr/>
          </p:nvGrpSpPr>
          <p:grpSpPr>
            <a:xfrm>
              <a:off x="653442" y="1657082"/>
              <a:ext cx="10885117" cy="4314059"/>
              <a:chOff x="653442" y="1657082"/>
              <a:chExt cx="10885117" cy="4314059"/>
            </a:xfrm>
          </p:grpSpPr>
          <p:sp>
            <p:nvSpPr>
              <p:cNvPr id="14" name="フリーフォーム: 図形 13">
                <a:extLst>
                  <a:ext uri="{FF2B5EF4-FFF2-40B4-BE49-F238E27FC236}">
                    <a16:creationId xmlns:a16="http://schemas.microsoft.com/office/drawing/2014/main" id="{51A37FE9-CB11-57D6-F259-A3C3B494CD1D}"/>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DE01B2F1-239A-B484-AF85-E2A82F2BB7F7}"/>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C84A69AB-1CE1-B811-11D3-16E22F272DA1}"/>
                </a:ext>
              </a:extLst>
            </p:cNvPr>
            <p:cNvGrpSpPr/>
            <p:nvPr/>
          </p:nvGrpSpPr>
          <p:grpSpPr>
            <a:xfrm>
              <a:off x="3135284" y="1780487"/>
              <a:ext cx="610576" cy="517865"/>
              <a:chOff x="1385637" y="2484221"/>
              <a:chExt cx="659456" cy="559323"/>
            </a:xfrm>
          </p:grpSpPr>
          <p:sp>
            <p:nvSpPr>
              <p:cNvPr id="26" name="楕円 25">
                <a:extLst>
                  <a:ext uri="{FF2B5EF4-FFF2-40B4-BE49-F238E27FC236}">
                    <a16:creationId xmlns:a16="http://schemas.microsoft.com/office/drawing/2014/main" id="{ECB0671F-6413-FC8A-57D2-E2094F9F3D3F}"/>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A7268987-6941-DEAC-0D42-F848970A3D38}"/>
                  </a:ext>
                </a:extLst>
              </p:cNvPr>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8C901BCA-9748-5787-F6F8-5537BB2C02AA}"/>
                </a:ext>
              </a:extLst>
            </p:cNvPr>
            <p:cNvSpPr txBox="1"/>
            <p:nvPr/>
          </p:nvSpPr>
          <p:spPr>
            <a:xfrm>
              <a:off x="3792216" y="1761292"/>
              <a:ext cx="567747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sp>
        <p:nvSpPr>
          <p:cNvPr id="84" name="テキスト ボックス 83">
            <a:extLst>
              <a:ext uri="{FF2B5EF4-FFF2-40B4-BE49-F238E27FC236}">
                <a16:creationId xmlns:a16="http://schemas.microsoft.com/office/drawing/2014/main" id="{48AB15C2-2BF7-7539-3A63-74BE04B6791D}"/>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13" name="正方形/長方形 12">
            <a:extLst>
              <a:ext uri="{FF2B5EF4-FFF2-40B4-BE49-F238E27FC236}">
                <a16:creationId xmlns:a16="http://schemas.microsoft.com/office/drawing/2014/main" id="{D38129A0-7A07-5855-00F4-A9D12EF21139}"/>
              </a:ext>
            </a:extLst>
          </p:cNvPr>
          <p:cNvSpPr/>
          <p:nvPr/>
        </p:nvSpPr>
        <p:spPr>
          <a:xfrm>
            <a:off x="7798010" y="2730835"/>
            <a:ext cx="3355683" cy="2861073"/>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乗算記号 11">
            <a:extLst>
              <a:ext uri="{FF2B5EF4-FFF2-40B4-BE49-F238E27FC236}">
                <a16:creationId xmlns:a16="http://schemas.microsoft.com/office/drawing/2014/main" id="{2167998C-A149-2DAC-C9A4-49B8F5DC95C3}"/>
              </a:ext>
            </a:extLst>
          </p:cNvPr>
          <p:cNvSpPr/>
          <p:nvPr/>
        </p:nvSpPr>
        <p:spPr>
          <a:xfrm>
            <a:off x="4806850" y="2653384"/>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a:extLst>
              <a:ext uri="{FF2B5EF4-FFF2-40B4-BE49-F238E27FC236}">
                <a16:creationId xmlns:a16="http://schemas.microsoft.com/office/drawing/2014/main" id="{456B1711-43A1-0A94-42BF-7B9682CC2B88}"/>
              </a:ext>
            </a:extLst>
          </p:cNvPr>
          <p:cNvGrpSpPr/>
          <p:nvPr/>
        </p:nvGrpSpPr>
        <p:grpSpPr>
          <a:xfrm>
            <a:off x="4790844" y="4927808"/>
            <a:ext cx="2628305" cy="1621124"/>
            <a:chOff x="1313142" y="4927808"/>
            <a:chExt cx="2628305" cy="1621124"/>
          </a:xfrm>
        </p:grpSpPr>
        <p:grpSp>
          <p:nvGrpSpPr>
            <p:cNvPr id="31" name="グループ化 30">
              <a:extLst>
                <a:ext uri="{FF2B5EF4-FFF2-40B4-BE49-F238E27FC236}">
                  <a16:creationId xmlns:a16="http://schemas.microsoft.com/office/drawing/2014/main" id="{A9331498-687C-7FDD-09F5-1242107D2795}"/>
                </a:ext>
              </a:extLst>
            </p:cNvPr>
            <p:cNvGrpSpPr/>
            <p:nvPr/>
          </p:nvGrpSpPr>
          <p:grpSpPr>
            <a:xfrm>
              <a:off x="1313142" y="4927808"/>
              <a:ext cx="2628305" cy="1621124"/>
              <a:chOff x="1626744" y="4942466"/>
              <a:chExt cx="2628305" cy="1621124"/>
            </a:xfrm>
          </p:grpSpPr>
          <p:sp>
            <p:nvSpPr>
              <p:cNvPr id="18" name="四角形: 角を丸くする 17">
                <a:extLst>
                  <a:ext uri="{FF2B5EF4-FFF2-40B4-BE49-F238E27FC236}">
                    <a16:creationId xmlns:a16="http://schemas.microsoft.com/office/drawing/2014/main" id="{697EB720-08D4-24A1-7957-C10420200C1F}"/>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50E9319D-A5BE-6FDB-B3AE-A83D244B2967}"/>
                  </a:ext>
                </a:extLst>
              </p:cNvPr>
              <p:cNvGrpSpPr/>
              <p:nvPr/>
            </p:nvGrpSpPr>
            <p:grpSpPr>
              <a:xfrm>
                <a:off x="2021611" y="4978792"/>
                <a:ext cx="1858464" cy="992918"/>
                <a:chOff x="2021611" y="4978792"/>
                <a:chExt cx="1858464" cy="992918"/>
              </a:xfrm>
            </p:grpSpPr>
            <p:sp>
              <p:nvSpPr>
                <p:cNvPr id="19" name="テキスト ボックス 18">
                  <a:extLst>
                    <a:ext uri="{FF2B5EF4-FFF2-40B4-BE49-F238E27FC236}">
                      <a16:creationId xmlns:a16="http://schemas.microsoft.com/office/drawing/2014/main" id="{E64B7DAB-5423-8AF3-AC8C-58412EDB6BC3}"/>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DB527205-BAD1-82A3-03CB-D0A9CF19E162}"/>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39" name="グループ化 38">
              <a:extLst>
                <a:ext uri="{FF2B5EF4-FFF2-40B4-BE49-F238E27FC236}">
                  <a16:creationId xmlns:a16="http://schemas.microsoft.com/office/drawing/2014/main" id="{64B3EA5D-E5FF-45A3-CB97-927A4C619CD7}"/>
                </a:ext>
              </a:extLst>
            </p:cNvPr>
            <p:cNvGrpSpPr/>
            <p:nvPr/>
          </p:nvGrpSpPr>
          <p:grpSpPr>
            <a:xfrm>
              <a:off x="1426941" y="6042189"/>
              <a:ext cx="2400706" cy="399154"/>
              <a:chOff x="1345154" y="6166650"/>
              <a:chExt cx="2400706" cy="399154"/>
            </a:xfrm>
          </p:grpSpPr>
          <p:sp>
            <p:nvSpPr>
              <p:cNvPr id="32" name="Google Shape;105;p1">
                <a:extLst>
                  <a:ext uri="{FF2B5EF4-FFF2-40B4-BE49-F238E27FC236}">
                    <a16:creationId xmlns:a16="http://schemas.microsoft.com/office/drawing/2014/main" id="{9AC9BB77-D619-174F-9273-CB68A7EE29FA}"/>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36" name="グループ化 35">
                <a:extLst>
                  <a:ext uri="{FF2B5EF4-FFF2-40B4-BE49-F238E27FC236}">
                    <a16:creationId xmlns:a16="http://schemas.microsoft.com/office/drawing/2014/main" id="{DD45995C-890F-105C-2073-6AED918EC919}"/>
                  </a:ext>
                </a:extLst>
              </p:cNvPr>
              <p:cNvGrpSpPr/>
              <p:nvPr/>
            </p:nvGrpSpPr>
            <p:grpSpPr>
              <a:xfrm>
                <a:off x="1430448" y="6201643"/>
                <a:ext cx="2185238" cy="307736"/>
                <a:chOff x="1598171" y="6184771"/>
                <a:chExt cx="2185238" cy="307736"/>
              </a:xfrm>
            </p:grpSpPr>
            <p:sp>
              <p:nvSpPr>
                <p:cNvPr id="33" name="Google Shape;107;p1">
                  <a:extLst>
                    <a:ext uri="{FF2B5EF4-FFF2-40B4-BE49-F238E27FC236}">
                      <a16:creationId xmlns:a16="http://schemas.microsoft.com/office/drawing/2014/main" id="{8B0E18B6-AA2D-1EAA-DF97-2E348DBBB3AA}"/>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34" name="Google Shape;108;p1">
                  <a:extLst>
                    <a:ext uri="{FF2B5EF4-FFF2-40B4-BE49-F238E27FC236}">
                      <a16:creationId xmlns:a16="http://schemas.microsoft.com/office/drawing/2014/main" id="{DD41B764-DB31-48E1-ECFC-0B6645F5952B}"/>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0" name="正方形/長方形 19">
            <a:extLst>
              <a:ext uri="{FF2B5EF4-FFF2-40B4-BE49-F238E27FC236}">
                <a16:creationId xmlns:a16="http://schemas.microsoft.com/office/drawing/2014/main" id="{A5BE6D1C-8EE1-8DF2-694F-CADE751E64B9}"/>
              </a:ext>
            </a:extLst>
          </p:cNvPr>
          <p:cNvSpPr/>
          <p:nvPr/>
        </p:nvSpPr>
        <p:spPr>
          <a:xfrm>
            <a:off x="1058536" y="2730835"/>
            <a:ext cx="3355683" cy="2861073"/>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Google Shape;115;p1">
            <a:hlinkClick r:id="rId7" action="ppaction://hlinksldjump"/>
            <a:extLst>
              <a:ext uri="{FF2B5EF4-FFF2-40B4-BE49-F238E27FC236}">
                <a16:creationId xmlns:a16="http://schemas.microsoft.com/office/drawing/2014/main" id="{9936EFE2-7ECB-CC3A-CC92-AA5EB9B0DC38}"/>
              </a:ext>
            </a:extLst>
          </p:cNvPr>
          <p:cNvSpPr/>
          <p:nvPr/>
        </p:nvSpPr>
        <p:spPr>
          <a:xfrm>
            <a:off x="4904643" y="603681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 name="グループ化 1">
            <a:extLst>
              <a:ext uri="{FF2B5EF4-FFF2-40B4-BE49-F238E27FC236}">
                <a16:creationId xmlns:a16="http://schemas.microsoft.com/office/drawing/2014/main" id="{869805B2-F181-195F-C7ED-60E5DF56F441}"/>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0C6F696B-9E8F-8890-589D-B08F7596D1EC}"/>
                </a:ext>
              </a:extLst>
            </p:cNvPr>
            <p:cNvGrpSpPr/>
            <p:nvPr/>
          </p:nvGrpSpPr>
          <p:grpSpPr>
            <a:xfrm>
              <a:off x="142185" y="191285"/>
              <a:ext cx="11907630" cy="830956"/>
              <a:chOff x="142185" y="191285"/>
              <a:chExt cx="11907630" cy="830956"/>
            </a:xfrm>
          </p:grpSpPr>
          <p:pic>
            <p:nvPicPr>
              <p:cNvPr id="6" name="図 5">
                <a:extLst>
                  <a:ext uri="{FF2B5EF4-FFF2-40B4-BE49-F238E27FC236}">
                    <a16:creationId xmlns:a16="http://schemas.microsoft.com/office/drawing/2014/main" id="{13F8D014-7459-9D23-8305-EE77013FEA75}"/>
                  </a:ext>
                </a:extLst>
              </p:cNvPr>
              <p:cNvPicPr>
                <a:picLocks noChangeAspect="1"/>
              </p:cNvPicPr>
              <p:nvPr/>
            </p:nvPicPr>
            <p:blipFill>
              <a:blip r:embed="rId8"/>
              <a:stretch>
                <a:fillRect/>
              </a:stretch>
            </p:blipFill>
            <p:spPr>
              <a:xfrm>
                <a:off x="142185" y="223545"/>
                <a:ext cx="11907630" cy="755970"/>
              </a:xfrm>
              <a:prstGeom prst="rect">
                <a:avLst/>
              </a:prstGeom>
            </p:spPr>
          </p:pic>
          <p:sp>
            <p:nvSpPr>
              <p:cNvPr id="7" name="Google Shape;111;p1">
                <a:extLst>
                  <a:ext uri="{FF2B5EF4-FFF2-40B4-BE49-F238E27FC236}">
                    <a16:creationId xmlns:a16="http://schemas.microsoft.com/office/drawing/2014/main" id="{85778D0C-5C4A-7FFC-4F0D-88433899E01E}"/>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7C85B996-D614-18B8-1B4C-8AB042694F46}"/>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5" name="Google Shape;111;p1">
              <a:extLst>
                <a:ext uri="{FF2B5EF4-FFF2-40B4-BE49-F238E27FC236}">
                  <a16:creationId xmlns:a16="http://schemas.microsoft.com/office/drawing/2014/main" id="{D35316F1-42D3-CD66-3BB2-61F3AD999D46}"/>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1214457741"/>
      </p:ext>
    </p:extLst>
  </p:cSld>
  <p:clrMapOvr>
    <a:masterClrMapping/>
  </p:clrMapOvr>
  <p:transition advClick="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3640-E687-51DF-1346-368688683D6D}"/>
            </a:ext>
          </a:extLst>
        </p:cNvPr>
        <p:cNvGrpSpPr/>
        <p:nvPr/>
      </p:nvGrpSpPr>
      <p:grpSpPr>
        <a:xfrm>
          <a:off x="0" y="0"/>
          <a:ext cx="0" cy="0"/>
          <a:chOff x="0" y="0"/>
          <a:chExt cx="0" cy="0"/>
        </a:xfrm>
      </p:grpSpPr>
      <p:grpSp>
        <p:nvGrpSpPr>
          <p:cNvPr id="83" name="グループ化 82">
            <a:extLst>
              <a:ext uri="{FF2B5EF4-FFF2-40B4-BE49-F238E27FC236}">
                <a16:creationId xmlns:a16="http://schemas.microsoft.com/office/drawing/2014/main" id="{C175D2D8-BFDB-9C83-82BA-DB25E2797DE8}"/>
              </a:ext>
            </a:extLst>
          </p:cNvPr>
          <p:cNvGrpSpPr/>
          <p:nvPr/>
        </p:nvGrpSpPr>
        <p:grpSpPr>
          <a:xfrm>
            <a:off x="653442" y="1587323"/>
            <a:ext cx="10885117" cy="4314059"/>
            <a:chOff x="653442" y="1657082"/>
            <a:chExt cx="10885117" cy="4314059"/>
          </a:xfrm>
        </p:grpSpPr>
        <p:grpSp>
          <p:nvGrpSpPr>
            <p:cNvPr id="82" name="グループ化 81">
              <a:extLst>
                <a:ext uri="{FF2B5EF4-FFF2-40B4-BE49-F238E27FC236}">
                  <a16:creationId xmlns:a16="http://schemas.microsoft.com/office/drawing/2014/main" id="{E78367DF-CD3C-7035-AE6A-14CEC3B3261C}"/>
                </a:ext>
              </a:extLst>
            </p:cNvPr>
            <p:cNvGrpSpPr/>
            <p:nvPr/>
          </p:nvGrpSpPr>
          <p:grpSpPr>
            <a:xfrm>
              <a:off x="653442" y="1657082"/>
              <a:ext cx="10885117" cy="4314059"/>
              <a:chOff x="653442" y="1657082"/>
              <a:chExt cx="10885117" cy="4314059"/>
            </a:xfrm>
          </p:grpSpPr>
          <p:sp>
            <p:nvSpPr>
              <p:cNvPr id="14" name="フリーフォーム: 図形 13">
                <a:extLst>
                  <a:ext uri="{FF2B5EF4-FFF2-40B4-BE49-F238E27FC236}">
                    <a16:creationId xmlns:a16="http://schemas.microsoft.com/office/drawing/2014/main" id="{8B7EAED3-392F-6B05-9DB2-CF1D085EBDF2}"/>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7267ABE2-1E6D-F49E-0CE6-6B4B8D844FB0}"/>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350A3030-2C9E-ED32-F096-5DC72BE5537A}"/>
                </a:ext>
              </a:extLst>
            </p:cNvPr>
            <p:cNvGrpSpPr/>
            <p:nvPr/>
          </p:nvGrpSpPr>
          <p:grpSpPr>
            <a:xfrm>
              <a:off x="3135284" y="1780487"/>
              <a:ext cx="610576" cy="517865"/>
              <a:chOff x="1385637" y="2484221"/>
              <a:chExt cx="659456" cy="559323"/>
            </a:xfrm>
          </p:grpSpPr>
          <p:sp>
            <p:nvSpPr>
              <p:cNvPr id="26" name="楕円 25">
                <a:extLst>
                  <a:ext uri="{FF2B5EF4-FFF2-40B4-BE49-F238E27FC236}">
                    <a16:creationId xmlns:a16="http://schemas.microsoft.com/office/drawing/2014/main" id="{DA51435F-AF38-C04C-A51E-7F4CF55C79E2}"/>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75C54917-81E8-811D-7C29-446A44AA8DE2}"/>
                  </a:ext>
                </a:extLst>
              </p:cNvPr>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6B22931F-2246-0BAA-4AD3-670D0F4AC703}"/>
                </a:ext>
              </a:extLst>
            </p:cNvPr>
            <p:cNvSpPr txBox="1"/>
            <p:nvPr/>
          </p:nvSpPr>
          <p:spPr>
            <a:xfrm>
              <a:off x="3792216" y="1761292"/>
              <a:ext cx="567747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sp>
        <p:nvSpPr>
          <p:cNvPr id="84" name="テキスト ボックス 83">
            <a:extLst>
              <a:ext uri="{FF2B5EF4-FFF2-40B4-BE49-F238E27FC236}">
                <a16:creationId xmlns:a16="http://schemas.microsoft.com/office/drawing/2014/main" id="{1068AA81-7EF0-3D9B-9A0F-E3BD8E33E959}"/>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24" name="グループ化 23">
            <a:extLst>
              <a:ext uri="{FF2B5EF4-FFF2-40B4-BE49-F238E27FC236}">
                <a16:creationId xmlns:a16="http://schemas.microsoft.com/office/drawing/2014/main" id="{680070D2-2C0D-C56D-907F-174AB92BB597}"/>
              </a:ext>
            </a:extLst>
          </p:cNvPr>
          <p:cNvGrpSpPr/>
          <p:nvPr/>
        </p:nvGrpSpPr>
        <p:grpSpPr>
          <a:xfrm>
            <a:off x="4603650" y="2818340"/>
            <a:ext cx="3002692" cy="2612254"/>
            <a:chOff x="4594655" y="2679836"/>
            <a:chExt cx="3002692" cy="2612254"/>
          </a:xfrm>
        </p:grpSpPr>
        <p:sp>
          <p:nvSpPr>
            <p:cNvPr id="25" name="四角形: 角を丸くする 24">
              <a:extLst>
                <a:ext uri="{FF2B5EF4-FFF2-40B4-BE49-F238E27FC236}">
                  <a16:creationId xmlns:a16="http://schemas.microsoft.com/office/drawing/2014/main" id="{46378B57-53BB-C760-1B62-FF9EF98C0161}"/>
                </a:ext>
              </a:extLst>
            </p:cNvPr>
            <p:cNvSpPr/>
            <p:nvPr/>
          </p:nvSpPr>
          <p:spPr>
            <a:xfrm>
              <a:off x="4594655"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Google Shape;111;p1">
              <a:extLst>
                <a:ext uri="{FF2B5EF4-FFF2-40B4-BE49-F238E27FC236}">
                  <a16:creationId xmlns:a16="http://schemas.microsoft.com/office/drawing/2014/main" id="{8292C4C3-298F-A72A-E4DF-5458BBE67B99}"/>
                </a:ext>
              </a:extLst>
            </p:cNvPr>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銀　行</a:t>
              </a:r>
            </a:p>
          </p:txBody>
        </p:sp>
        <p:grpSp>
          <p:nvGrpSpPr>
            <p:cNvPr id="32" name="グループ化 31">
              <a:extLst>
                <a:ext uri="{FF2B5EF4-FFF2-40B4-BE49-F238E27FC236}">
                  <a16:creationId xmlns:a16="http://schemas.microsoft.com/office/drawing/2014/main" id="{528AAA7C-E8B9-F454-B813-BA7F1E27998C}"/>
                </a:ext>
              </a:extLst>
            </p:cNvPr>
            <p:cNvGrpSpPr/>
            <p:nvPr/>
          </p:nvGrpSpPr>
          <p:grpSpPr>
            <a:xfrm>
              <a:off x="5441154" y="3700672"/>
              <a:ext cx="1309695" cy="934083"/>
              <a:chOff x="5441154" y="3651244"/>
              <a:chExt cx="1309695" cy="934083"/>
            </a:xfrm>
          </p:grpSpPr>
          <p:pic>
            <p:nvPicPr>
              <p:cNvPr id="37" name="図 36" descr="白いバックグラウンドの前にあるキーボード&#10;&#10;低い精度で自動的に生成された説明">
                <a:extLst>
                  <a:ext uri="{FF2B5EF4-FFF2-40B4-BE49-F238E27FC236}">
                    <a16:creationId xmlns:a16="http://schemas.microsoft.com/office/drawing/2014/main" id="{2195FA3C-6BD0-1B74-DC19-00CC9D590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154" y="3723053"/>
                <a:ext cx="1309695" cy="862274"/>
              </a:xfrm>
              <a:prstGeom prst="rect">
                <a:avLst/>
              </a:prstGeom>
            </p:spPr>
          </p:pic>
          <p:sp>
            <p:nvSpPr>
              <p:cNvPr id="38" name="正方形/長方形 37">
                <a:extLst>
                  <a:ext uri="{FF2B5EF4-FFF2-40B4-BE49-F238E27FC236}">
                    <a16:creationId xmlns:a16="http://schemas.microsoft.com/office/drawing/2014/main" id="{187012FC-9D99-6305-C92A-692F19F0E9C2}"/>
                  </a:ext>
                </a:extLst>
              </p:cNvPr>
              <p:cNvSpPr/>
              <p:nvPr/>
            </p:nvSpPr>
            <p:spPr>
              <a:xfrm>
                <a:off x="5693569" y="3651244"/>
                <a:ext cx="804862" cy="263660"/>
              </a:xfrm>
              <a:prstGeom prst="rect">
                <a:avLst/>
              </a:prstGeom>
              <a:solidFill>
                <a:srgbClr val="C0C0C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○○銀行</a:t>
                </a:r>
              </a:p>
            </p:txBody>
          </p:sp>
        </p:grpSp>
        <p:grpSp>
          <p:nvGrpSpPr>
            <p:cNvPr id="33" name="グループ化 32">
              <a:extLst>
                <a:ext uri="{FF2B5EF4-FFF2-40B4-BE49-F238E27FC236}">
                  <a16:creationId xmlns:a16="http://schemas.microsoft.com/office/drawing/2014/main" id="{EC5A298B-98B1-BB96-AD1F-2E85C8F58193}"/>
                </a:ext>
              </a:extLst>
            </p:cNvPr>
            <p:cNvGrpSpPr/>
            <p:nvPr/>
          </p:nvGrpSpPr>
          <p:grpSpPr>
            <a:xfrm>
              <a:off x="5526627" y="4805905"/>
              <a:ext cx="1138749" cy="399154"/>
              <a:chOff x="1762026" y="4772673"/>
              <a:chExt cx="1138749" cy="399154"/>
            </a:xfrm>
          </p:grpSpPr>
          <p:sp>
            <p:nvSpPr>
              <p:cNvPr id="34" name="Google Shape;105;p1">
                <a:extLst>
                  <a:ext uri="{FF2B5EF4-FFF2-40B4-BE49-F238E27FC236}">
                    <a16:creationId xmlns:a16="http://schemas.microsoft.com/office/drawing/2014/main" id="{F671EB24-C415-2C36-5A7D-BD6068E5EDAE}"/>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107;p1">
                <a:extLst>
                  <a:ext uri="{FF2B5EF4-FFF2-40B4-BE49-F238E27FC236}">
                    <a16:creationId xmlns:a16="http://schemas.microsoft.com/office/drawing/2014/main" id="{6DD2B6C9-2C2F-87D4-DF30-90419CC8D66F}"/>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6" name="Google Shape;108;p1">
                <a:extLst>
                  <a:ext uri="{FF2B5EF4-FFF2-40B4-BE49-F238E27FC236}">
                    <a16:creationId xmlns:a16="http://schemas.microsoft.com/office/drawing/2014/main" id="{83E0017E-EFB8-33A5-568D-B9C62EFEBBB8}"/>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39" name="グループ化 38">
            <a:extLst>
              <a:ext uri="{FF2B5EF4-FFF2-40B4-BE49-F238E27FC236}">
                <a16:creationId xmlns:a16="http://schemas.microsoft.com/office/drawing/2014/main" id="{6A24B181-FD02-86A3-A34C-B04904011DDE}"/>
              </a:ext>
            </a:extLst>
          </p:cNvPr>
          <p:cNvGrpSpPr/>
          <p:nvPr/>
        </p:nvGrpSpPr>
        <p:grpSpPr>
          <a:xfrm>
            <a:off x="7970756" y="2818340"/>
            <a:ext cx="3002692" cy="2612254"/>
            <a:chOff x="8293611" y="2679836"/>
            <a:chExt cx="3002692" cy="2612254"/>
          </a:xfrm>
        </p:grpSpPr>
        <p:sp>
          <p:nvSpPr>
            <p:cNvPr id="40" name="四角形: 角を丸くする 39">
              <a:extLst>
                <a:ext uri="{FF2B5EF4-FFF2-40B4-BE49-F238E27FC236}">
                  <a16:creationId xmlns:a16="http://schemas.microsoft.com/office/drawing/2014/main" id="{6F785FDC-38F9-7E19-1119-8995BCFC83DD}"/>
                </a:ext>
              </a:extLst>
            </p:cNvPr>
            <p:cNvSpPr/>
            <p:nvPr/>
          </p:nvSpPr>
          <p:spPr>
            <a:xfrm>
              <a:off x="8293611"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Google Shape;111;p1">
              <a:extLst>
                <a:ext uri="{FF2B5EF4-FFF2-40B4-BE49-F238E27FC236}">
                  <a16:creationId xmlns:a16="http://schemas.microsoft.com/office/drawing/2014/main" id="{4029E948-074F-F610-F150-94B8AF501B00}"/>
                </a:ext>
              </a:extLst>
            </p:cNvPr>
            <p:cNvSpPr txBox="1"/>
            <p:nvPr/>
          </p:nvSpPr>
          <p:spPr>
            <a:xfrm>
              <a:off x="8428159"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国や都道府県・市町村</a:t>
              </a:r>
            </a:p>
          </p:txBody>
        </p:sp>
        <p:pic>
          <p:nvPicPr>
            <p:cNvPr id="42" name="図 41">
              <a:extLst>
                <a:ext uri="{FF2B5EF4-FFF2-40B4-BE49-F238E27FC236}">
                  <a16:creationId xmlns:a16="http://schemas.microsoft.com/office/drawing/2014/main" id="{2A7ADAF4-A477-7912-8E8F-5200ECF14D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68790" y="3748184"/>
              <a:ext cx="1717128" cy="886571"/>
            </a:xfrm>
            <a:prstGeom prst="rect">
              <a:avLst/>
            </a:prstGeom>
          </p:spPr>
        </p:pic>
        <p:pic>
          <p:nvPicPr>
            <p:cNvPr id="43" name="図 42" descr="ダイアグラム&#10;&#10;自動的に生成された説明">
              <a:extLst>
                <a:ext uri="{FF2B5EF4-FFF2-40B4-BE49-F238E27FC236}">
                  <a16:creationId xmlns:a16="http://schemas.microsoft.com/office/drawing/2014/main" id="{5D49D8C5-5FE0-2470-F2C3-0BD4D5BF72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065" y="3672164"/>
              <a:ext cx="989351" cy="962591"/>
            </a:xfrm>
            <a:prstGeom prst="rect">
              <a:avLst/>
            </a:prstGeom>
          </p:spPr>
        </p:pic>
        <p:grpSp>
          <p:nvGrpSpPr>
            <p:cNvPr id="44" name="グループ化 43">
              <a:extLst>
                <a:ext uri="{FF2B5EF4-FFF2-40B4-BE49-F238E27FC236}">
                  <a16:creationId xmlns:a16="http://schemas.microsoft.com/office/drawing/2014/main" id="{90C8D5A1-A87C-7F21-5947-557C55E5580E}"/>
                </a:ext>
              </a:extLst>
            </p:cNvPr>
            <p:cNvGrpSpPr/>
            <p:nvPr/>
          </p:nvGrpSpPr>
          <p:grpSpPr>
            <a:xfrm>
              <a:off x="9225583" y="4805905"/>
              <a:ext cx="1138749" cy="399154"/>
              <a:chOff x="1762026" y="4772673"/>
              <a:chExt cx="1138749" cy="399154"/>
            </a:xfrm>
          </p:grpSpPr>
          <p:sp>
            <p:nvSpPr>
              <p:cNvPr id="48" name="Google Shape;105;p1">
                <a:extLst>
                  <a:ext uri="{FF2B5EF4-FFF2-40B4-BE49-F238E27FC236}">
                    <a16:creationId xmlns:a16="http://schemas.microsoft.com/office/drawing/2014/main" id="{06141921-054D-5A1A-EC6F-4FBB1F5A4A2B}"/>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107;p1">
                <a:extLst>
                  <a:ext uri="{FF2B5EF4-FFF2-40B4-BE49-F238E27FC236}">
                    <a16:creationId xmlns:a16="http://schemas.microsoft.com/office/drawing/2014/main" id="{A8BA3B75-5C8E-2AF0-8688-9569FBF8ED6F}"/>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0" name="Google Shape;108;p1">
                <a:extLst>
                  <a:ext uri="{FF2B5EF4-FFF2-40B4-BE49-F238E27FC236}">
                    <a16:creationId xmlns:a16="http://schemas.microsoft.com/office/drawing/2014/main" id="{41CA02F7-5038-5475-AAC5-AC88E5314C12}"/>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51" name="グループ化 50">
            <a:extLst>
              <a:ext uri="{FF2B5EF4-FFF2-40B4-BE49-F238E27FC236}">
                <a16:creationId xmlns:a16="http://schemas.microsoft.com/office/drawing/2014/main" id="{765B824D-A20A-7C7F-2539-423AC5A572CC}"/>
              </a:ext>
            </a:extLst>
          </p:cNvPr>
          <p:cNvGrpSpPr/>
          <p:nvPr/>
        </p:nvGrpSpPr>
        <p:grpSpPr>
          <a:xfrm>
            <a:off x="1236544" y="2818340"/>
            <a:ext cx="3002692" cy="2612254"/>
            <a:chOff x="1236544" y="2818340"/>
            <a:chExt cx="3002692" cy="2612254"/>
          </a:xfrm>
        </p:grpSpPr>
        <p:sp>
          <p:nvSpPr>
            <p:cNvPr id="52" name="四角形: 角を丸くする 51">
              <a:extLst>
                <a:ext uri="{FF2B5EF4-FFF2-40B4-BE49-F238E27FC236}">
                  <a16:creationId xmlns:a16="http://schemas.microsoft.com/office/drawing/2014/main" id="{403100A6-5335-F083-34F7-BAB77096D36B}"/>
                </a:ext>
              </a:extLst>
            </p:cNvPr>
            <p:cNvSpPr/>
            <p:nvPr/>
          </p:nvSpPr>
          <p:spPr>
            <a:xfrm>
              <a:off x="1236544" y="2825897"/>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Google Shape;111;p1">
              <a:extLst>
                <a:ext uri="{FF2B5EF4-FFF2-40B4-BE49-F238E27FC236}">
                  <a16:creationId xmlns:a16="http://schemas.microsoft.com/office/drawing/2014/main" id="{4168AF3C-DAE7-F907-2394-F63951874A4A}"/>
                </a:ext>
              </a:extLst>
            </p:cNvPr>
            <p:cNvSpPr txBox="1"/>
            <p:nvPr/>
          </p:nvSpPr>
          <p:spPr>
            <a:xfrm>
              <a:off x="1371092" y="2818340"/>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お　店</a:t>
              </a:r>
            </a:p>
          </p:txBody>
        </p:sp>
        <p:grpSp>
          <p:nvGrpSpPr>
            <p:cNvPr id="74" name="グループ化 73">
              <a:extLst>
                <a:ext uri="{FF2B5EF4-FFF2-40B4-BE49-F238E27FC236}">
                  <a16:creationId xmlns:a16="http://schemas.microsoft.com/office/drawing/2014/main" id="{242AE02E-4A85-39D6-8583-0AA482A5515D}"/>
                </a:ext>
              </a:extLst>
            </p:cNvPr>
            <p:cNvGrpSpPr/>
            <p:nvPr/>
          </p:nvGrpSpPr>
          <p:grpSpPr>
            <a:xfrm>
              <a:off x="2168516" y="4944409"/>
              <a:ext cx="1138749" cy="399154"/>
              <a:chOff x="1762026" y="4772673"/>
              <a:chExt cx="1138749" cy="399154"/>
            </a:xfrm>
          </p:grpSpPr>
          <p:sp>
            <p:nvSpPr>
              <p:cNvPr id="77" name="Google Shape;105;p1">
                <a:extLst>
                  <a:ext uri="{FF2B5EF4-FFF2-40B4-BE49-F238E27FC236}">
                    <a16:creationId xmlns:a16="http://schemas.microsoft.com/office/drawing/2014/main" id="{F634A20B-C339-6BBE-BDA3-6E08CBFE4692}"/>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107;p1">
                <a:extLst>
                  <a:ext uri="{FF2B5EF4-FFF2-40B4-BE49-F238E27FC236}">
                    <a16:creationId xmlns:a16="http://schemas.microsoft.com/office/drawing/2014/main" id="{4B60DA35-BE01-C269-30CE-687EBED78CE7}"/>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9" name="Google Shape;108;p1">
                <a:extLst>
                  <a:ext uri="{FF2B5EF4-FFF2-40B4-BE49-F238E27FC236}">
                    <a16:creationId xmlns:a16="http://schemas.microsoft.com/office/drawing/2014/main" id="{49BB6ED1-6A60-5B6B-41B5-DBF95937E112}"/>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75" name="図 74" descr="図形, カレンダー&#10;&#10;自動的に生成された説明">
              <a:extLst>
                <a:ext uri="{FF2B5EF4-FFF2-40B4-BE49-F238E27FC236}">
                  <a16:creationId xmlns:a16="http://schemas.microsoft.com/office/drawing/2014/main" id="{15C2749E-2D6F-4BFD-EA86-78844C1553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186" y="3899913"/>
              <a:ext cx="1351408" cy="873346"/>
            </a:xfrm>
            <a:prstGeom prst="rect">
              <a:avLst/>
            </a:prstGeom>
          </p:spPr>
        </p:pic>
      </p:grpSp>
      <p:sp>
        <p:nvSpPr>
          <p:cNvPr id="80" name="Google Shape;115;p1">
            <a:hlinkClick r:id="rId7" action="ppaction://hlinksldjump"/>
            <a:extLst>
              <a:ext uri="{FF2B5EF4-FFF2-40B4-BE49-F238E27FC236}">
                <a16:creationId xmlns:a16="http://schemas.microsoft.com/office/drawing/2014/main" id="{C14779DB-FCA5-5539-76C3-6CF4BC092EFA}"/>
              </a:ext>
            </a:extLst>
          </p:cNvPr>
          <p:cNvSpPr/>
          <p:nvPr/>
        </p:nvSpPr>
        <p:spPr>
          <a:xfrm>
            <a:off x="2168516"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1" name="Google Shape;115;p1">
            <a:hlinkClick r:id="rId8" action="ppaction://hlinksldjump"/>
            <a:extLst>
              <a:ext uri="{FF2B5EF4-FFF2-40B4-BE49-F238E27FC236}">
                <a16:creationId xmlns:a16="http://schemas.microsoft.com/office/drawing/2014/main" id="{DD4BE9B7-FC1D-5436-13CD-7351095EACC2}"/>
              </a:ext>
            </a:extLst>
          </p:cNvPr>
          <p:cNvSpPr/>
          <p:nvPr/>
        </p:nvSpPr>
        <p:spPr>
          <a:xfrm>
            <a:off x="5538444"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5" name="Google Shape;115;p1">
            <a:hlinkClick r:id="rId9" action="ppaction://hlinksldjump"/>
            <a:extLst>
              <a:ext uri="{FF2B5EF4-FFF2-40B4-BE49-F238E27FC236}">
                <a16:creationId xmlns:a16="http://schemas.microsoft.com/office/drawing/2014/main" id="{9608742C-EE92-F9EE-DCDE-A8B40B45E779}"/>
              </a:ext>
            </a:extLst>
          </p:cNvPr>
          <p:cNvSpPr/>
          <p:nvPr/>
        </p:nvSpPr>
        <p:spPr>
          <a:xfrm>
            <a:off x="8902728"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 name="グループ化 1">
            <a:extLst>
              <a:ext uri="{FF2B5EF4-FFF2-40B4-BE49-F238E27FC236}">
                <a16:creationId xmlns:a16="http://schemas.microsoft.com/office/drawing/2014/main" id="{E7F53338-D302-1876-4C67-4C415570F48F}"/>
              </a:ext>
            </a:extLst>
          </p:cNvPr>
          <p:cNvGrpSpPr/>
          <p:nvPr/>
        </p:nvGrpSpPr>
        <p:grpSpPr>
          <a:xfrm>
            <a:off x="142185" y="191285"/>
            <a:ext cx="11907630" cy="830956"/>
            <a:chOff x="142185" y="191285"/>
            <a:chExt cx="11907630" cy="830956"/>
          </a:xfrm>
        </p:grpSpPr>
        <p:grpSp>
          <p:nvGrpSpPr>
            <p:cNvPr id="3" name="グループ化 2">
              <a:extLst>
                <a:ext uri="{FF2B5EF4-FFF2-40B4-BE49-F238E27FC236}">
                  <a16:creationId xmlns:a16="http://schemas.microsoft.com/office/drawing/2014/main" id="{076E53AD-94B1-7218-56C9-6912C9BF1648}"/>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302E88A7-A1BD-D692-C586-2BDB9B8DA6B4}"/>
                  </a:ext>
                </a:extLst>
              </p:cNvPr>
              <p:cNvPicPr>
                <a:picLocks noChangeAspect="1"/>
              </p:cNvPicPr>
              <p:nvPr/>
            </p:nvPicPr>
            <p:blipFill>
              <a:blip r:embed="rId10"/>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06AC0BC3-1B62-9A37-B9DB-2DCCBC5103F6}"/>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00AB5C1F-0C48-36C1-796A-D1DA3D6FF8A2}"/>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4" name="Google Shape;111;p1">
              <a:extLst>
                <a:ext uri="{FF2B5EF4-FFF2-40B4-BE49-F238E27FC236}">
                  <a16:creationId xmlns:a16="http://schemas.microsoft.com/office/drawing/2014/main" id="{678AA83B-4202-F68E-18E9-DBCCD631CAD3}"/>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1728549783"/>
      </p:ext>
    </p:extLst>
  </p:cSld>
  <p:clrMapOvr>
    <a:masterClrMapping/>
  </p:clrMapOvr>
  <p:transition advClick="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124AF-4850-BA5B-8B6E-DB748CD0FDD3}"/>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4B8A2449-3EB4-5D10-18F1-8F1A822236AF}"/>
              </a:ext>
            </a:extLst>
          </p:cNvPr>
          <p:cNvGrpSpPr/>
          <p:nvPr/>
        </p:nvGrpSpPr>
        <p:grpSpPr>
          <a:xfrm>
            <a:off x="1236544" y="2818340"/>
            <a:ext cx="3002692" cy="2612254"/>
            <a:chOff x="895698" y="2679836"/>
            <a:chExt cx="3002692" cy="2612254"/>
          </a:xfrm>
        </p:grpSpPr>
        <p:sp>
          <p:nvSpPr>
            <p:cNvPr id="22" name="四角形: 角を丸くする 21">
              <a:extLst>
                <a:ext uri="{FF2B5EF4-FFF2-40B4-BE49-F238E27FC236}">
                  <a16:creationId xmlns:a16="http://schemas.microsoft.com/office/drawing/2014/main" id="{83398A55-169D-7E19-2C4D-211DEF632BE1}"/>
                </a:ext>
              </a:extLst>
            </p:cNvPr>
            <p:cNvSpPr/>
            <p:nvPr/>
          </p:nvSpPr>
          <p:spPr>
            <a:xfrm>
              <a:off x="895698"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Google Shape;111;p1">
              <a:extLst>
                <a:ext uri="{FF2B5EF4-FFF2-40B4-BE49-F238E27FC236}">
                  <a16:creationId xmlns:a16="http://schemas.microsoft.com/office/drawing/2014/main" id="{9BC0E2C2-24DB-67CA-0EDD-46A008301AE5}"/>
                </a:ext>
              </a:extLst>
            </p:cNvPr>
            <p:cNvSpPr txBox="1"/>
            <p:nvPr/>
          </p:nvSpPr>
          <p:spPr>
            <a:xfrm>
              <a:off x="1030246"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お　店</a:t>
              </a:r>
            </a:p>
          </p:txBody>
        </p:sp>
        <p:pic>
          <p:nvPicPr>
            <p:cNvPr id="37" name="図 36" descr="図形, カレンダー&#10;&#10;自動的に生成された説明">
              <a:extLst>
                <a:ext uri="{FF2B5EF4-FFF2-40B4-BE49-F238E27FC236}">
                  <a16:creationId xmlns:a16="http://schemas.microsoft.com/office/drawing/2014/main" id="{75AFAFC2-ABD9-1914-51B0-8833D9390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340" y="3761409"/>
              <a:ext cx="1351408" cy="873346"/>
            </a:xfrm>
            <a:prstGeom prst="rect">
              <a:avLst/>
            </a:prstGeom>
          </p:spPr>
        </p:pic>
      </p:grpSp>
      <p:grpSp>
        <p:nvGrpSpPr>
          <p:cNvPr id="43" name="グループ化 42">
            <a:extLst>
              <a:ext uri="{FF2B5EF4-FFF2-40B4-BE49-F238E27FC236}">
                <a16:creationId xmlns:a16="http://schemas.microsoft.com/office/drawing/2014/main" id="{A40C1222-F395-7E0F-8CE2-ED82E06D14A2}"/>
              </a:ext>
            </a:extLst>
          </p:cNvPr>
          <p:cNvGrpSpPr/>
          <p:nvPr/>
        </p:nvGrpSpPr>
        <p:grpSpPr>
          <a:xfrm>
            <a:off x="4603650" y="2818340"/>
            <a:ext cx="3002692" cy="2612254"/>
            <a:chOff x="4594655" y="2679836"/>
            <a:chExt cx="3002692" cy="2612254"/>
          </a:xfrm>
        </p:grpSpPr>
        <p:sp>
          <p:nvSpPr>
            <p:cNvPr id="44" name="四角形: 角を丸くする 43">
              <a:extLst>
                <a:ext uri="{FF2B5EF4-FFF2-40B4-BE49-F238E27FC236}">
                  <a16:creationId xmlns:a16="http://schemas.microsoft.com/office/drawing/2014/main" id="{AFC23583-2314-62AA-79B2-C2A7F9B63F05}"/>
                </a:ext>
              </a:extLst>
            </p:cNvPr>
            <p:cNvSpPr/>
            <p:nvPr/>
          </p:nvSpPr>
          <p:spPr>
            <a:xfrm>
              <a:off x="4594655"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Google Shape;111;p1">
              <a:extLst>
                <a:ext uri="{FF2B5EF4-FFF2-40B4-BE49-F238E27FC236}">
                  <a16:creationId xmlns:a16="http://schemas.microsoft.com/office/drawing/2014/main" id="{204F2323-52F0-2F46-10D6-34DC53596043}"/>
                </a:ext>
              </a:extLst>
            </p:cNvPr>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銀　行</a:t>
              </a:r>
            </a:p>
          </p:txBody>
        </p:sp>
        <p:grpSp>
          <p:nvGrpSpPr>
            <p:cNvPr id="49" name="グループ化 48">
              <a:extLst>
                <a:ext uri="{FF2B5EF4-FFF2-40B4-BE49-F238E27FC236}">
                  <a16:creationId xmlns:a16="http://schemas.microsoft.com/office/drawing/2014/main" id="{958E0ADA-DD2D-DB83-D728-A1EBB99A395B}"/>
                </a:ext>
              </a:extLst>
            </p:cNvPr>
            <p:cNvGrpSpPr/>
            <p:nvPr/>
          </p:nvGrpSpPr>
          <p:grpSpPr>
            <a:xfrm>
              <a:off x="5441154" y="3700672"/>
              <a:ext cx="1309695" cy="934083"/>
              <a:chOff x="5441154" y="3651244"/>
              <a:chExt cx="1309695" cy="934083"/>
            </a:xfrm>
          </p:grpSpPr>
          <p:pic>
            <p:nvPicPr>
              <p:cNvPr id="74" name="図 73" descr="白いバックグラウンドの前にあるキーボード&#10;&#10;低い精度で自動的に生成された説明">
                <a:extLst>
                  <a:ext uri="{FF2B5EF4-FFF2-40B4-BE49-F238E27FC236}">
                    <a16:creationId xmlns:a16="http://schemas.microsoft.com/office/drawing/2014/main" id="{74B80A7D-C1CE-41AE-EA4C-2798B01A0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154" y="3723053"/>
                <a:ext cx="1309695" cy="862274"/>
              </a:xfrm>
              <a:prstGeom prst="rect">
                <a:avLst/>
              </a:prstGeom>
            </p:spPr>
          </p:pic>
          <p:sp>
            <p:nvSpPr>
              <p:cNvPr id="75" name="正方形/長方形 74">
                <a:extLst>
                  <a:ext uri="{FF2B5EF4-FFF2-40B4-BE49-F238E27FC236}">
                    <a16:creationId xmlns:a16="http://schemas.microsoft.com/office/drawing/2014/main" id="{2E60125D-E2A8-515F-E784-5EB871AD96A0}"/>
                  </a:ext>
                </a:extLst>
              </p:cNvPr>
              <p:cNvSpPr/>
              <p:nvPr/>
            </p:nvSpPr>
            <p:spPr>
              <a:xfrm>
                <a:off x="5693569" y="3651244"/>
                <a:ext cx="804862" cy="263660"/>
              </a:xfrm>
              <a:prstGeom prst="rect">
                <a:avLst/>
              </a:prstGeom>
              <a:solidFill>
                <a:srgbClr val="C0C0C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○○銀行</a:t>
                </a:r>
              </a:p>
            </p:txBody>
          </p:sp>
        </p:grpSp>
      </p:grpSp>
      <p:grpSp>
        <p:nvGrpSpPr>
          <p:cNvPr id="77" name="グループ化 76">
            <a:extLst>
              <a:ext uri="{FF2B5EF4-FFF2-40B4-BE49-F238E27FC236}">
                <a16:creationId xmlns:a16="http://schemas.microsoft.com/office/drawing/2014/main" id="{B33771ED-7C39-81ED-A2F2-ED629CAE0077}"/>
              </a:ext>
            </a:extLst>
          </p:cNvPr>
          <p:cNvGrpSpPr/>
          <p:nvPr/>
        </p:nvGrpSpPr>
        <p:grpSpPr>
          <a:xfrm>
            <a:off x="7970756" y="2818340"/>
            <a:ext cx="3002692" cy="2612254"/>
            <a:chOff x="8293611" y="2679836"/>
            <a:chExt cx="3002692" cy="2612254"/>
          </a:xfrm>
        </p:grpSpPr>
        <p:sp>
          <p:nvSpPr>
            <p:cNvPr id="78" name="四角形: 角を丸くする 77">
              <a:extLst>
                <a:ext uri="{FF2B5EF4-FFF2-40B4-BE49-F238E27FC236}">
                  <a16:creationId xmlns:a16="http://schemas.microsoft.com/office/drawing/2014/main" id="{B634A0B6-4FFD-33E0-AF8F-A909680D2FC6}"/>
                </a:ext>
              </a:extLst>
            </p:cNvPr>
            <p:cNvSpPr/>
            <p:nvPr/>
          </p:nvSpPr>
          <p:spPr>
            <a:xfrm>
              <a:off x="8293611" y="2687393"/>
              <a:ext cx="3002692" cy="2604697"/>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C73A90FE-C913-3B87-A1A1-41F22B23D462}"/>
                </a:ext>
              </a:extLst>
            </p:cNvPr>
            <p:cNvSpPr txBox="1"/>
            <p:nvPr/>
          </p:nvSpPr>
          <p:spPr>
            <a:xfrm>
              <a:off x="8428159"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国や都道府県・市町村</a:t>
              </a:r>
            </a:p>
          </p:txBody>
        </p:sp>
        <p:pic>
          <p:nvPicPr>
            <p:cNvPr id="80" name="図 79">
              <a:extLst>
                <a:ext uri="{FF2B5EF4-FFF2-40B4-BE49-F238E27FC236}">
                  <a16:creationId xmlns:a16="http://schemas.microsoft.com/office/drawing/2014/main" id="{16714C80-0E5B-CF0D-6F8C-3CFED266F0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68790" y="3748184"/>
              <a:ext cx="1717128" cy="886571"/>
            </a:xfrm>
            <a:prstGeom prst="rect">
              <a:avLst/>
            </a:prstGeom>
          </p:spPr>
        </p:pic>
        <p:pic>
          <p:nvPicPr>
            <p:cNvPr id="81" name="図 80" descr="ダイアグラム&#10;&#10;自動的に生成された説明">
              <a:extLst>
                <a:ext uri="{FF2B5EF4-FFF2-40B4-BE49-F238E27FC236}">
                  <a16:creationId xmlns:a16="http://schemas.microsoft.com/office/drawing/2014/main" id="{D718FA8B-BA01-61F7-00A8-26407BADF8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5065" y="3672164"/>
              <a:ext cx="989351" cy="962591"/>
            </a:xfrm>
            <a:prstGeom prst="rect">
              <a:avLst/>
            </a:prstGeom>
          </p:spPr>
        </p:pic>
      </p:grpSp>
      <p:grpSp>
        <p:nvGrpSpPr>
          <p:cNvPr id="83" name="グループ化 82">
            <a:extLst>
              <a:ext uri="{FF2B5EF4-FFF2-40B4-BE49-F238E27FC236}">
                <a16:creationId xmlns:a16="http://schemas.microsoft.com/office/drawing/2014/main" id="{B685E7AF-2AFA-C6C8-5E25-0843BA1634BB}"/>
              </a:ext>
            </a:extLst>
          </p:cNvPr>
          <p:cNvGrpSpPr/>
          <p:nvPr/>
        </p:nvGrpSpPr>
        <p:grpSpPr>
          <a:xfrm>
            <a:off x="653442" y="1587323"/>
            <a:ext cx="10885117" cy="4314059"/>
            <a:chOff x="653442" y="1657082"/>
            <a:chExt cx="10885117" cy="4314059"/>
          </a:xfrm>
        </p:grpSpPr>
        <p:grpSp>
          <p:nvGrpSpPr>
            <p:cNvPr id="82" name="グループ化 81">
              <a:extLst>
                <a:ext uri="{FF2B5EF4-FFF2-40B4-BE49-F238E27FC236}">
                  <a16:creationId xmlns:a16="http://schemas.microsoft.com/office/drawing/2014/main" id="{FA227756-7006-FC19-A154-57CB9380B886}"/>
                </a:ext>
              </a:extLst>
            </p:cNvPr>
            <p:cNvGrpSpPr/>
            <p:nvPr/>
          </p:nvGrpSpPr>
          <p:grpSpPr>
            <a:xfrm>
              <a:off x="653442" y="1657082"/>
              <a:ext cx="10885117" cy="4314059"/>
              <a:chOff x="653442" y="1657082"/>
              <a:chExt cx="10885117" cy="4314059"/>
            </a:xfrm>
          </p:grpSpPr>
          <p:sp>
            <p:nvSpPr>
              <p:cNvPr id="14" name="フリーフォーム: 図形 13">
                <a:extLst>
                  <a:ext uri="{FF2B5EF4-FFF2-40B4-BE49-F238E27FC236}">
                    <a16:creationId xmlns:a16="http://schemas.microsoft.com/office/drawing/2014/main" id="{129AB734-DB2F-D45B-CCCD-FDABFA66F324}"/>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7419FF5B-7ACF-527F-2C7A-EA0486164BA0}"/>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B6C45537-9047-3C9E-9FE3-F982C0A217CB}"/>
                </a:ext>
              </a:extLst>
            </p:cNvPr>
            <p:cNvGrpSpPr/>
            <p:nvPr/>
          </p:nvGrpSpPr>
          <p:grpSpPr>
            <a:xfrm>
              <a:off x="3135284" y="1780487"/>
              <a:ext cx="610576" cy="517865"/>
              <a:chOff x="1385637" y="2484221"/>
              <a:chExt cx="659456" cy="559323"/>
            </a:xfrm>
          </p:grpSpPr>
          <p:sp>
            <p:nvSpPr>
              <p:cNvPr id="26" name="楕円 25">
                <a:extLst>
                  <a:ext uri="{FF2B5EF4-FFF2-40B4-BE49-F238E27FC236}">
                    <a16:creationId xmlns:a16="http://schemas.microsoft.com/office/drawing/2014/main" id="{01DEACF6-E274-62AD-C2AB-1D9E821FB1CE}"/>
                  </a:ext>
                </a:extLst>
              </p:cNvPr>
              <p:cNvSpPr/>
              <p:nvPr/>
            </p:nvSpPr>
            <p:spPr>
              <a:xfrm>
                <a:off x="1435704"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AA5758B6-56E1-55BD-5B60-6FD005335439}"/>
                  </a:ext>
                </a:extLst>
              </p:cNvPr>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1</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D76D1B78-1035-DB63-8AD6-49DBDEC7E7C3}"/>
                </a:ext>
              </a:extLst>
            </p:cNvPr>
            <p:cNvSpPr txBox="1"/>
            <p:nvPr/>
          </p:nvSpPr>
          <p:spPr>
            <a:xfrm>
              <a:off x="3792216" y="1761292"/>
              <a:ext cx="567747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税金はどこに納められているのでしょう。</a:t>
              </a:r>
            </a:p>
          </p:txBody>
        </p:sp>
      </p:grpSp>
      <p:sp>
        <p:nvSpPr>
          <p:cNvPr id="84" name="テキスト ボックス 83">
            <a:extLst>
              <a:ext uri="{FF2B5EF4-FFF2-40B4-BE49-F238E27FC236}">
                <a16:creationId xmlns:a16="http://schemas.microsoft.com/office/drawing/2014/main" id="{84AD1A23-6863-B2A3-C839-B511693CB0DB}"/>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13" name="正方形/長方形 12">
            <a:extLst>
              <a:ext uri="{FF2B5EF4-FFF2-40B4-BE49-F238E27FC236}">
                <a16:creationId xmlns:a16="http://schemas.microsoft.com/office/drawing/2014/main" id="{1B876D0E-E738-FA63-89A3-B3F6E4D2E697}"/>
              </a:ext>
            </a:extLst>
          </p:cNvPr>
          <p:cNvSpPr/>
          <p:nvPr/>
        </p:nvSpPr>
        <p:spPr>
          <a:xfrm>
            <a:off x="4433138" y="2730835"/>
            <a:ext cx="3355683" cy="2861073"/>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 塗りつぶしなし 11">
            <a:extLst>
              <a:ext uri="{FF2B5EF4-FFF2-40B4-BE49-F238E27FC236}">
                <a16:creationId xmlns:a16="http://schemas.microsoft.com/office/drawing/2014/main" id="{D39EAF96-B6A8-AB26-4CEE-F9F233FC757B}"/>
              </a:ext>
            </a:extLst>
          </p:cNvPr>
          <p:cNvSpPr/>
          <p:nvPr/>
        </p:nvSpPr>
        <p:spPr>
          <a:xfrm>
            <a:off x="8543494" y="2992615"/>
            <a:ext cx="1857216" cy="1857216"/>
          </a:xfrm>
          <a:prstGeom prst="donut">
            <a:avLst>
              <a:gd name="adj" fmla="val 11639"/>
            </a:avLst>
          </a:prstGeom>
          <a:solidFill>
            <a:srgbClr val="0070C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9" name="グループ化 88">
            <a:extLst>
              <a:ext uri="{FF2B5EF4-FFF2-40B4-BE49-F238E27FC236}">
                <a16:creationId xmlns:a16="http://schemas.microsoft.com/office/drawing/2014/main" id="{31F8454B-90CF-CB7E-8A91-A4B74A45D762}"/>
              </a:ext>
            </a:extLst>
          </p:cNvPr>
          <p:cNvGrpSpPr/>
          <p:nvPr/>
        </p:nvGrpSpPr>
        <p:grpSpPr>
          <a:xfrm>
            <a:off x="8157950" y="4927808"/>
            <a:ext cx="2628305" cy="1621124"/>
            <a:chOff x="8157950" y="4927808"/>
            <a:chExt cx="2628305" cy="1621124"/>
          </a:xfrm>
        </p:grpSpPr>
        <p:grpSp>
          <p:nvGrpSpPr>
            <p:cNvPr id="31" name="グループ化 30">
              <a:extLst>
                <a:ext uri="{FF2B5EF4-FFF2-40B4-BE49-F238E27FC236}">
                  <a16:creationId xmlns:a16="http://schemas.microsoft.com/office/drawing/2014/main" id="{CF2962F1-4810-4B47-ABD2-71A77B58E822}"/>
                </a:ext>
              </a:extLst>
            </p:cNvPr>
            <p:cNvGrpSpPr/>
            <p:nvPr/>
          </p:nvGrpSpPr>
          <p:grpSpPr>
            <a:xfrm>
              <a:off x="8157950" y="4927808"/>
              <a:ext cx="2628305" cy="1621124"/>
              <a:chOff x="1626744" y="4942466"/>
              <a:chExt cx="2628305" cy="1621124"/>
            </a:xfrm>
          </p:grpSpPr>
          <p:sp>
            <p:nvSpPr>
              <p:cNvPr id="18" name="四角形: 角を丸くする 17">
                <a:extLst>
                  <a:ext uri="{FF2B5EF4-FFF2-40B4-BE49-F238E27FC236}">
                    <a16:creationId xmlns:a16="http://schemas.microsoft.com/office/drawing/2014/main" id="{890F4B96-D0F3-DBEA-CF79-82617FCAF949}"/>
                  </a:ext>
                </a:extLst>
              </p:cNvPr>
              <p:cNvSpPr/>
              <p:nvPr/>
            </p:nvSpPr>
            <p:spPr>
              <a:xfrm>
                <a:off x="1626744" y="4942466"/>
                <a:ext cx="2628305" cy="1621124"/>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5" name="グループ化 24">
                <a:extLst>
                  <a:ext uri="{FF2B5EF4-FFF2-40B4-BE49-F238E27FC236}">
                    <a16:creationId xmlns:a16="http://schemas.microsoft.com/office/drawing/2014/main" id="{AD814907-B9C7-3292-445E-56140BDF5A42}"/>
                  </a:ext>
                </a:extLst>
              </p:cNvPr>
              <p:cNvGrpSpPr/>
              <p:nvPr/>
            </p:nvGrpSpPr>
            <p:grpSpPr>
              <a:xfrm>
                <a:off x="2021611" y="4978792"/>
                <a:ext cx="1858464" cy="992918"/>
                <a:chOff x="2021611" y="4978792"/>
                <a:chExt cx="1858464" cy="992918"/>
              </a:xfrm>
            </p:grpSpPr>
            <p:sp>
              <p:nvSpPr>
                <p:cNvPr id="19" name="テキスト ボックス 18">
                  <a:extLst>
                    <a:ext uri="{FF2B5EF4-FFF2-40B4-BE49-F238E27FC236}">
                      <a16:creationId xmlns:a16="http://schemas.microsoft.com/office/drawing/2014/main" id="{1D5A46DD-9922-67EB-B0A0-9B75976C3B27}"/>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00D20835-8D6B-7FCC-E392-E6E79A1013ED}"/>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grpSp>
          <p:nvGrpSpPr>
            <p:cNvPr id="39" name="グループ化 38">
              <a:extLst>
                <a:ext uri="{FF2B5EF4-FFF2-40B4-BE49-F238E27FC236}">
                  <a16:creationId xmlns:a16="http://schemas.microsoft.com/office/drawing/2014/main" id="{99D6A386-B225-0C79-D7D9-9C2F695E213C}"/>
                </a:ext>
              </a:extLst>
            </p:cNvPr>
            <p:cNvGrpSpPr/>
            <p:nvPr/>
          </p:nvGrpSpPr>
          <p:grpSpPr>
            <a:xfrm>
              <a:off x="8729569" y="6042189"/>
              <a:ext cx="1485066" cy="399154"/>
              <a:chOff x="1763542" y="6166650"/>
              <a:chExt cx="1485066" cy="399154"/>
            </a:xfrm>
          </p:grpSpPr>
          <p:sp>
            <p:nvSpPr>
              <p:cNvPr id="32" name="Google Shape;105;p1">
                <a:extLst>
                  <a:ext uri="{FF2B5EF4-FFF2-40B4-BE49-F238E27FC236}">
                    <a16:creationId xmlns:a16="http://schemas.microsoft.com/office/drawing/2014/main" id="{5BB555D6-6671-91E1-D71F-4A7C6DEA23DE}"/>
                  </a:ext>
                </a:extLst>
              </p:cNvPr>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36" name="グループ化 35">
                <a:extLst>
                  <a:ext uri="{FF2B5EF4-FFF2-40B4-BE49-F238E27FC236}">
                    <a16:creationId xmlns:a16="http://schemas.microsoft.com/office/drawing/2014/main" id="{DC2F6DDC-FB05-073D-B15D-4CFFBDA873C5}"/>
                  </a:ext>
                </a:extLst>
              </p:cNvPr>
              <p:cNvGrpSpPr/>
              <p:nvPr/>
            </p:nvGrpSpPr>
            <p:grpSpPr>
              <a:xfrm>
                <a:off x="1853061" y="6180361"/>
                <a:ext cx="1237185" cy="338514"/>
                <a:chOff x="2020784" y="6163489"/>
                <a:chExt cx="1237185" cy="338514"/>
              </a:xfrm>
            </p:grpSpPr>
            <p:sp>
              <p:nvSpPr>
                <p:cNvPr id="33" name="Google Shape;107;p1">
                  <a:extLst>
                    <a:ext uri="{FF2B5EF4-FFF2-40B4-BE49-F238E27FC236}">
                      <a16:creationId xmlns:a16="http://schemas.microsoft.com/office/drawing/2014/main" id="{7D337624-8A10-5230-BB76-CD0CB8BF271C}"/>
                    </a:ext>
                  </a:extLst>
                </p:cNvPr>
                <p:cNvSpPr txBox="1"/>
                <p:nvPr/>
              </p:nvSpPr>
              <p:spPr>
                <a:xfrm>
                  <a:off x="2020784"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次に進む</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4" name="Google Shape;108;p1">
                  <a:extLst>
                    <a:ext uri="{FF2B5EF4-FFF2-40B4-BE49-F238E27FC236}">
                      <a16:creationId xmlns:a16="http://schemas.microsoft.com/office/drawing/2014/main" id="{FB6060FA-DE9A-2125-15EC-F7CE096E84E2}"/>
                    </a:ext>
                  </a:extLst>
                </p:cNvPr>
                <p:cNvSpPr/>
                <p:nvPr/>
              </p:nvSpPr>
              <p:spPr>
                <a:xfrm rot="5400000">
                  <a:off x="3047317" y="6251835"/>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0" name="正方形/長方形 19">
            <a:extLst>
              <a:ext uri="{FF2B5EF4-FFF2-40B4-BE49-F238E27FC236}">
                <a16:creationId xmlns:a16="http://schemas.microsoft.com/office/drawing/2014/main" id="{3E285711-DEA4-33C8-499E-384D0E4C7FEB}"/>
              </a:ext>
            </a:extLst>
          </p:cNvPr>
          <p:cNvSpPr/>
          <p:nvPr/>
        </p:nvSpPr>
        <p:spPr>
          <a:xfrm>
            <a:off x="1065306" y="2730835"/>
            <a:ext cx="3355683" cy="2861073"/>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7" action="ppaction://hlinksldjump"/>
            <a:extLst>
              <a:ext uri="{FF2B5EF4-FFF2-40B4-BE49-F238E27FC236}">
                <a16:creationId xmlns:a16="http://schemas.microsoft.com/office/drawing/2014/main" id="{BE16160C-94AB-6A77-532A-5DBB855A2FC6}"/>
              </a:ext>
            </a:extLst>
          </p:cNvPr>
          <p:cNvSpPr/>
          <p:nvPr/>
        </p:nvSpPr>
        <p:spPr>
          <a:xfrm>
            <a:off x="8721564" y="6042189"/>
            <a:ext cx="149307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3" name="グループ化 2">
            <a:extLst>
              <a:ext uri="{FF2B5EF4-FFF2-40B4-BE49-F238E27FC236}">
                <a16:creationId xmlns:a16="http://schemas.microsoft.com/office/drawing/2014/main" id="{E9195FF4-1EAD-05A8-2581-8A046ED8D5E3}"/>
              </a:ext>
            </a:extLst>
          </p:cNvPr>
          <p:cNvGrpSpPr/>
          <p:nvPr/>
        </p:nvGrpSpPr>
        <p:grpSpPr>
          <a:xfrm>
            <a:off x="142185" y="191285"/>
            <a:ext cx="11907630" cy="830956"/>
            <a:chOff x="142185" y="191285"/>
            <a:chExt cx="11907630" cy="830956"/>
          </a:xfrm>
        </p:grpSpPr>
        <p:grpSp>
          <p:nvGrpSpPr>
            <p:cNvPr id="4" name="グループ化 3">
              <a:extLst>
                <a:ext uri="{FF2B5EF4-FFF2-40B4-BE49-F238E27FC236}">
                  <a16:creationId xmlns:a16="http://schemas.microsoft.com/office/drawing/2014/main" id="{7F9102F0-A8C9-B483-28CF-AF470D5DDA86}"/>
                </a:ext>
              </a:extLst>
            </p:cNvPr>
            <p:cNvGrpSpPr/>
            <p:nvPr/>
          </p:nvGrpSpPr>
          <p:grpSpPr>
            <a:xfrm>
              <a:off x="142185" y="191285"/>
              <a:ext cx="11907630" cy="830956"/>
              <a:chOff x="142185" y="191285"/>
              <a:chExt cx="11907630" cy="830956"/>
            </a:xfrm>
          </p:grpSpPr>
          <p:pic>
            <p:nvPicPr>
              <p:cNvPr id="6" name="図 5">
                <a:extLst>
                  <a:ext uri="{FF2B5EF4-FFF2-40B4-BE49-F238E27FC236}">
                    <a16:creationId xmlns:a16="http://schemas.microsoft.com/office/drawing/2014/main" id="{7EF83A6D-3F59-21F3-F206-51DCFCDA0FCE}"/>
                  </a:ext>
                </a:extLst>
              </p:cNvPr>
              <p:cNvPicPr>
                <a:picLocks noChangeAspect="1"/>
              </p:cNvPicPr>
              <p:nvPr/>
            </p:nvPicPr>
            <p:blipFill>
              <a:blip r:embed="rId8"/>
              <a:stretch>
                <a:fillRect/>
              </a:stretch>
            </p:blipFill>
            <p:spPr>
              <a:xfrm>
                <a:off x="142185" y="223545"/>
                <a:ext cx="11907630" cy="755970"/>
              </a:xfrm>
              <a:prstGeom prst="rect">
                <a:avLst/>
              </a:prstGeom>
            </p:spPr>
          </p:pic>
          <p:sp>
            <p:nvSpPr>
              <p:cNvPr id="7" name="Google Shape;111;p1">
                <a:extLst>
                  <a:ext uri="{FF2B5EF4-FFF2-40B4-BE49-F238E27FC236}">
                    <a16:creationId xmlns:a16="http://schemas.microsoft.com/office/drawing/2014/main" id="{4B234E7F-9E8A-A707-8354-216D8EA0C65C}"/>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45E3EEAB-5B6D-4AA8-35A1-502036056A8D}"/>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税金はどこに納められているのだろう？</a:t>
                </a:r>
              </a:p>
            </p:txBody>
          </p:sp>
        </p:grpSp>
        <p:sp>
          <p:nvSpPr>
            <p:cNvPr id="5" name="Google Shape;111;p1">
              <a:extLst>
                <a:ext uri="{FF2B5EF4-FFF2-40B4-BE49-F238E27FC236}">
                  <a16:creationId xmlns:a16="http://schemas.microsoft.com/office/drawing/2014/main" id="{851641FC-0682-FED0-D372-5EAF11CD8DBA}"/>
                </a:ext>
              </a:extLst>
            </p:cNvPr>
            <p:cNvSpPr txBox="1"/>
            <p:nvPr/>
          </p:nvSpPr>
          <p:spPr>
            <a:xfrm>
              <a:off x="4188804" y="213816"/>
              <a:ext cx="466832" cy="292347"/>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1000" b="1" dirty="0">
                  <a:solidFill>
                    <a:schemeClr val="bg1"/>
                  </a:solidFill>
                  <a:latin typeface="BIZ UDPゴシック" panose="020B0400000000000000" pitchFamily="50" charset="-128"/>
                  <a:ea typeface="BIZ UDPゴシック" panose="020B0400000000000000" pitchFamily="50" charset="-128"/>
                  <a:cs typeface="Arial"/>
                  <a:sym typeface="Arial"/>
                </a:rPr>
                <a:t>おさ</a:t>
              </a:r>
              <a:endParaRPr lang="ja-JP" altLang="en-US" sz="1000" b="1"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35" name="Google Shape;104;p1">
            <a:extLst>
              <a:ext uri="{FF2B5EF4-FFF2-40B4-BE49-F238E27FC236}">
                <a16:creationId xmlns:a16="http://schemas.microsoft.com/office/drawing/2014/main" id="{81A71B01-363F-00C5-C5C8-0318479FFF62}"/>
              </a:ext>
            </a:extLst>
          </p:cNvPr>
          <p:cNvGrpSpPr/>
          <p:nvPr/>
        </p:nvGrpSpPr>
        <p:grpSpPr>
          <a:xfrm>
            <a:off x="10835734" y="430905"/>
            <a:ext cx="1084631" cy="358231"/>
            <a:chOff x="7808118" y="231384"/>
            <a:chExt cx="1084631" cy="358231"/>
          </a:xfrm>
        </p:grpSpPr>
        <p:sp>
          <p:nvSpPr>
            <p:cNvPr id="38" name="Google Shape;105;p1">
              <a:extLst>
                <a:ext uri="{FF2B5EF4-FFF2-40B4-BE49-F238E27FC236}">
                  <a16:creationId xmlns:a16="http://schemas.microsoft.com/office/drawing/2014/main" id="{A9841A23-8211-C6DF-B532-CCAB5AAF77E2}"/>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0" name="Google Shape;106;p1">
              <a:extLst>
                <a:ext uri="{FF2B5EF4-FFF2-40B4-BE49-F238E27FC236}">
                  <a16:creationId xmlns:a16="http://schemas.microsoft.com/office/drawing/2014/main" id="{F98C64A7-2A76-933C-32F5-40BBC80EA3E0}"/>
                </a:ext>
              </a:extLst>
            </p:cNvPr>
            <p:cNvGrpSpPr/>
            <p:nvPr/>
          </p:nvGrpSpPr>
          <p:grpSpPr>
            <a:xfrm>
              <a:off x="8003932" y="267789"/>
              <a:ext cx="693003" cy="261610"/>
              <a:chOff x="8111396" y="267789"/>
              <a:chExt cx="693003" cy="261610"/>
            </a:xfrm>
          </p:grpSpPr>
          <p:sp>
            <p:nvSpPr>
              <p:cNvPr id="41" name="Google Shape;107;p1">
                <a:extLst>
                  <a:ext uri="{FF2B5EF4-FFF2-40B4-BE49-F238E27FC236}">
                    <a16:creationId xmlns:a16="http://schemas.microsoft.com/office/drawing/2014/main" id="{AD2A9A55-A4C6-7595-97B3-DBBF69385B4B}"/>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42" name="Google Shape;108;p1">
                <a:extLst>
                  <a:ext uri="{FF2B5EF4-FFF2-40B4-BE49-F238E27FC236}">
                    <a16:creationId xmlns:a16="http://schemas.microsoft.com/office/drawing/2014/main" id="{F9DBC3E2-8194-39A4-5E9A-27A804DE9986}"/>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5" name="Google Shape;115;p1">
            <a:hlinkClick r:id="rId9" action="ppaction://hlinksldjump"/>
            <a:extLst>
              <a:ext uri="{FF2B5EF4-FFF2-40B4-BE49-F238E27FC236}">
                <a16:creationId xmlns:a16="http://schemas.microsoft.com/office/drawing/2014/main" id="{E2F4FA76-268C-45D8-1015-D815245B53F7}"/>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466101280"/>
      </p:ext>
    </p:extLst>
  </p:cSld>
  <p:clrMapOvr>
    <a:masterClrMapping/>
  </p:clrMapOvr>
  <p:transition advClick="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B1BF0-C20D-5F49-CFF7-FB40988E8045}"/>
            </a:ext>
          </a:extLst>
        </p:cNvPr>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68AC6074-DAC7-BB6D-30CA-0BC35234E699}"/>
              </a:ext>
            </a:extLst>
          </p:cNvPr>
          <p:cNvSpPr txBox="1"/>
          <p:nvPr/>
        </p:nvSpPr>
        <p:spPr>
          <a:xfrm>
            <a:off x="733766" y="1082556"/>
            <a:ext cx="6227987"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次のようなときには、どんな税金がかかるでしょうか？？</a:t>
            </a:r>
          </a:p>
        </p:txBody>
      </p:sp>
      <p:sp>
        <p:nvSpPr>
          <p:cNvPr id="38" name="正方形/長方形 37">
            <a:extLst>
              <a:ext uri="{FF2B5EF4-FFF2-40B4-BE49-F238E27FC236}">
                <a16:creationId xmlns:a16="http://schemas.microsoft.com/office/drawing/2014/main" id="{475DDA59-9912-0C2F-4519-CE7711C306FE}"/>
              </a:ext>
            </a:extLst>
          </p:cNvPr>
          <p:cNvSpPr>
            <a:spLocks/>
          </p:cNvSpPr>
          <p:nvPr/>
        </p:nvSpPr>
        <p:spPr>
          <a:xfrm>
            <a:off x="399826" y="1917815"/>
            <a:ext cx="11392348" cy="4524146"/>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2" name="グループ化 21">
            <a:extLst>
              <a:ext uri="{FF2B5EF4-FFF2-40B4-BE49-F238E27FC236}">
                <a16:creationId xmlns:a16="http://schemas.microsoft.com/office/drawing/2014/main" id="{F220E629-EC93-4068-2171-2848F932AA1A}"/>
              </a:ext>
            </a:extLst>
          </p:cNvPr>
          <p:cNvGrpSpPr/>
          <p:nvPr/>
        </p:nvGrpSpPr>
        <p:grpSpPr>
          <a:xfrm>
            <a:off x="8232716" y="2045558"/>
            <a:ext cx="3196709" cy="1826505"/>
            <a:chOff x="8232716" y="2045558"/>
            <a:chExt cx="3196709" cy="1826505"/>
          </a:xfrm>
        </p:grpSpPr>
        <p:sp>
          <p:nvSpPr>
            <p:cNvPr id="2" name="四角形: 角を丸くする 1">
              <a:extLst>
                <a:ext uri="{FF2B5EF4-FFF2-40B4-BE49-F238E27FC236}">
                  <a16:creationId xmlns:a16="http://schemas.microsoft.com/office/drawing/2014/main" id="{B77713F8-FC6B-4D48-F630-9FFC5D787DC0}"/>
                </a:ext>
              </a:extLst>
            </p:cNvPr>
            <p:cNvSpPr/>
            <p:nvPr/>
          </p:nvSpPr>
          <p:spPr>
            <a:xfrm>
              <a:off x="8630138" y="2711940"/>
              <a:ext cx="2401866"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おもちゃ, 挿絵 が含まれている画像&#10;&#10;自動的に生成された説明">
              <a:extLst>
                <a:ext uri="{FF2B5EF4-FFF2-40B4-BE49-F238E27FC236}">
                  <a16:creationId xmlns:a16="http://schemas.microsoft.com/office/drawing/2014/main" id="{1CB8AF98-B1C2-F912-66DD-CA0F64666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057" y="2328925"/>
              <a:ext cx="2088028" cy="1543138"/>
            </a:xfrm>
            <a:prstGeom prst="rect">
              <a:avLst/>
            </a:prstGeom>
          </p:spPr>
        </p:pic>
        <p:sp>
          <p:nvSpPr>
            <p:cNvPr id="12" name="テキスト ボックス 11">
              <a:extLst>
                <a:ext uri="{FF2B5EF4-FFF2-40B4-BE49-F238E27FC236}">
                  <a16:creationId xmlns:a16="http://schemas.microsoft.com/office/drawing/2014/main" id="{86837199-58B1-B3B0-1D13-F9A3B5C6C020}"/>
                </a:ext>
              </a:extLst>
            </p:cNvPr>
            <p:cNvSpPr txBox="1"/>
            <p:nvPr/>
          </p:nvSpPr>
          <p:spPr>
            <a:xfrm>
              <a:off x="8232716" y="2045558"/>
              <a:ext cx="3196709"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お店でお買い物をしたときは</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grpSp>
      <p:grpSp>
        <p:nvGrpSpPr>
          <p:cNvPr id="30" name="グループ化 29">
            <a:extLst>
              <a:ext uri="{FF2B5EF4-FFF2-40B4-BE49-F238E27FC236}">
                <a16:creationId xmlns:a16="http://schemas.microsoft.com/office/drawing/2014/main" id="{17670E47-C8FB-5635-88FA-C9BD9C485803}"/>
              </a:ext>
            </a:extLst>
          </p:cNvPr>
          <p:cNvGrpSpPr/>
          <p:nvPr/>
        </p:nvGrpSpPr>
        <p:grpSpPr>
          <a:xfrm>
            <a:off x="4907677" y="4290693"/>
            <a:ext cx="2401865" cy="1753046"/>
            <a:chOff x="6768908" y="4275645"/>
            <a:chExt cx="2401865" cy="1753046"/>
          </a:xfrm>
        </p:grpSpPr>
        <p:sp>
          <p:nvSpPr>
            <p:cNvPr id="24" name="四角形: 角を丸くする 23">
              <a:extLst>
                <a:ext uri="{FF2B5EF4-FFF2-40B4-BE49-F238E27FC236}">
                  <a16:creationId xmlns:a16="http://schemas.microsoft.com/office/drawing/2014/main" id="{D9F33030-0896-E2C8-41D0-E19000148BE7}"/>
                </a:ext>
              </a:extLst>
            </p:cNvPr>
            <p:cNvSpPr/>
            <p:nvPr/>
          </p:nvSpPr>
          <p:spPr>
            <a:xfrm>
              <a:off x="6768908" y="4942027"/>
              <a:ext cx="2401865"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CA2E4ED-BC59-A2C5-AEC9-1EFC8AD6FFF6}"/>
                </a:ext>
              </a:extLst>
            </p:cNvPr>
            <p:cNvSpPr txBox="1"/>
            <p:nvPr/>
          </p:nvSpPr>
          <p:spPr>
            <a:xfrm>
              <a:off x="6796282" y="4275645"/>
              <a:ext cx="2347117"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温泉に入ったときは</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pic>
          <p:nvPicPr>
            <p:cNvPr id="27" name="図 26" descr="部屋 が含まれている画像&#10;&#10;自動的に生成された説明">
              <a:extLst>
                <a:ext uri="{FF2B5EF4-FFF2-40B4-BE49-F238E27FC236}">
                  <a16:creationId xmlns:a16="http://schemas.microsoft.com/office/drawing/2014/main" id="{CE9E246B-50A8-9B88-FD88-592EA6134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3035" y="4599811"/>
              <a:ext cx="1773610" cy="1428880"/>
            </a:xfrm>
            <a:prstGeom prst="rect">
              <a:avLst/>
            </a:prstGeom>
          </p:spPr>
        </p:pic>
      </p:grpSp>
      <p:grpSp>
        <p:nvGrpSpPr>
          <p:cNvPr id="36" name="グループ化 35">
            <a:extLst>
              <a:ext uri="{FF2B5EF4-FFF2-40B4-BE49-F238E27FC236}">
                <a16:creationId xmlns:a16="http://schemas.microsoft.com/office/drawing/2014/main" id="{6EC94B62-0638-BDB1-91DE-312CE5897007}"/>
              </a:ext>
            </a:extLst>
          </p:cNvPr>
          <p:cNvGrpSpPr/>
          <p:nvPr/>
        </p:nvGrpSpPr>
        <p:grpSpPr>
          <a:xfrm>
            <a:off x="1159997" y="4290692"/>
            <a:ext cx="2401865" cy="1793801"/>
            <a:chOff x="3033837" y="4275644"/>
            <a:chExt cx="2401865" cy="1793801"/>
          </a:xfrm>
        </p:grpSpPr>
        <p:sp>
          <p:nvSpPr>
            <p:cNvPr id="19" name="四角形: 角を丸くする 18">
              <a:extLst>
                <a:ext uri="{FF2B5EF4-FFF2-40B4-BE49-F238E27FC236}">
                  <a16:creationId xmlns:a16="http://schemas.microsoft.com/office/drawing/2014/main" id="{55AB9CC2-AA41-8D17-616D-A8A849CBE9F8}"/>
                </a:ext>
              </a:extLst>
            </p:cNvPr>
            <p:cNvSpPr/>
            <p:nvPr/>
          </p:nvSpPr>
          <p:spPr>
            <a:xfrm>
              <a:off x="3033837" y="4942026"/>
              <a:ext cx="2401865"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5A69C59D-FD07-2AA3-A050-618B480CB55B}"/>
                </a:ext>
              </a:extLst>
            </p:cNvPr>
            <p:cNvSpPr txBox="1"/>
            <p:nvPr/>
          </p:nvSpPr>
          <p:spPr>
            <a:xfrm>
              <a:off x="3171016" y="4275644"/>
              <a:ext cx="2127505"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車を持っていると</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DF3ADD37-6264-23AD-7CC3-84067F7187F2}"/>
                </a:ext>
              </a:extLst>
            </p:cNvPr>
            <p:cNvGrpSpPr/>
            <p:nvPr/>
          </p:nvGrpSpPr>
          <p:grpSpPr>
            <a:xfrm>
              <a:off x="3347964" y="4415610"/>
              <a:ext cx="1773610" cy="1653835"/>
              <a:chOff x="3171780" y="4614131"/>
              <a:chExt cx="1773610" cy="1653835"/>
            </a:xfrm>
          </p:grpSpPr>
          <p:sp>
            <p:nvSpPr>
              <p:cNvPr id="28" name="四角形: 角を丸くする 27">
                <a:extLst>
                  <a:ext uri="{FF2B5EF4-FFF2-40B4-BE49-F238E27FC236}">
                    <a16:creationId xmlns:a16="http://schemas.microsoft.com/office/drawing/2014/main" id="{F15285E7-120A-C7E2-3FA0-42A46931D937}"/>
                  </a:ext>
                </a:extLst>
              </p:cNvPr>
              <p:cNvSpPr/>
              <p:nvPr/>
            </p:nvSpPr>
            <p:spPr>
              <a:xfrm>
                <a:off x="3662681" y="4960152"/>
                <a:ext cx="863600" cy="264228"/>
              </a:xfrm>
              <a:prstGeom prst="roundRect">
                <a:avLst>
                  <a:gd name="adj" fmla="val 384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A7FB4533-12F9-D6D4-30E3-83078F509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780" y="4614131"/>
                <a:ext cx="1773610" cy="1653835"/>
              </a:xfrm>
              <a:prstGeom prst="rect">
                <a:avLst/>
              </a:prstGeom>
            </p:spPr>
          </p:pic>
        </p:grpSp>
      </p:grpSp>
      <p:grpSp>
        <p:nvGrpSpPr>
          <p:cNvPr id="35" name="グループ化 34">
            <a:extLst>
              <a:ext uri="{FF2B5EF4-FFF2-40B4-BE49-F238E27FC236}">
                <a16:creationId xmlns:a16="http://schemas.microsoft.com/office/drawing/2014/main" id="{1E2FB918-73AE-595D-A6C3-2927C011D90A}"/>
              </a:ext>
            </a:extLst>
          </p:cNvPr>
          <p:cNvGrpSpPr/>
          <p:nvPr/>
        </p:nvGrpSpPr>
        <p:grpSpPr>
          <a:xfrm>
            <a:off x="399826" y="6472805"/>
            <a:ext cx="1195849" cy="323298"/>
            <a:chOff x="877569" y="6427340"/>
            <a:chExt cx="1195849" cy="323298"/>
          </a:xfrm>
        </p:grpSpPr>
        <p:sp>
          <p:nvSpPr>
            <p:cNvPr id="32" name="四角形: 角を丸くする 31">
              <a:extLst>
                <a:ext uri="{FF2B5EF4-FFF2-40B4-BE49-F238E27FC236}">
                  <a16:creationId xmlns:a16="http://schemas.microsoft.com/office/drawing/2014/main" id="{14C29CCC-EABB-FBED-9F12-411954801BD1}"/>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193D464F-1A71-F529-0625-6B1F8D509782}"/>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grpSp>
        <p:nvGrpSpPr>
          <p:cNvPr id="14" name="グループ化 13">
            <a:extLst>
              <a:ext uri="{FF2B5EF4-FFF2-40B4-BE49-F238E27FC236}">
                <a16:creationId xmlns:a16="http://schemas.microsoft.com/office/drawing/2014/main" id="{FD1E988C-6531-3213-EBA3-8EC2DE2AD34E}"/>
              </a:ext>
            </a:extLst>
          </p:cNvPr>
          <p:cNvGrpSpPr/>
          <p:nvPr/>
        </p:nvGrpSpPr>
        <p:grpSpPr>
          <a:xfrm>
            <a:off x="1159997" y="2045559"/>
            <a:ext cx="2401865" cy="1715134"/>
            <a:chOff x="1159997" y="2045559"/>
            <a:chExt cx="2401865" cy="1715134"/>
          </a:xfrm>
        </p:grpSpPr>
        <p:sp>
          <p:nvSpPr>
            <p:cNvPr id="65" name="テキスト ボックス 64">
              <a:extLst>
                <a:ext uri="{FF2B5EF4-FFF2-40B4-BE49-F238E27FC236}">
                  <a16:creationId xmlns:a16="http://schemas.microsoft.com/office/drawing/2014/main" id="{1FDC495F-FE06-4347-EE00-83A9E8778BCC}"/>
                </a:ext>
              </a:extLst>
            </p:cNvPr>
            <p:cNvSpPr txBox="1"/>
            <p:nvPr/>
          </p:nvSpPr>
          <p:spPr>
            <a:xfrm>
              <a:off x="1306794" y="2045559"/>
              <a:ext cx="2108269"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給料をもらったら</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536A733A-9ADC-4450-82D4-A3A63A226CDD}"/>
                </a:ext>
              </a:extLst>
            </p:cNvPr>
            <p:cNvSpPr/>
            <p:nvPr/>
          </p:nvSpPr>
          <p:spPr>
            <a:xfrm>
              <a:off x="1159997" y="2711941"/>
              <a:ext cx="2401865"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a:extLst>
                <a:ext uri="{FF2B5EF4-FFF2-40B4-BE49-F238E27FC236}">
                  <a16:creationId xmlns:a16="http://schemas.microsoft.com/office/drawing/2014/main" id="{63AB5219-0758-ADB9-C94F-57BFF30679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37772" y="2196780"/>
              <a:ext cx="1446314" cy="1563913"/>
            </a:xfrm>
            <a:prstGeom prst="rect">
              <a:avLst/>
            </a:prstGeom>
          </p:spPr>
        </p:pic>
      </p:grpSp>
      <p:grpSp>
        <p:nvGrpSpPr>
          <p:cNvPr id="21" name="グループ化 20">
            <a:extLst>
              <a:ext uri="{FF2B5EF4-FFF2-40B4-BE49-F238E27FC236}">
                <a16:creationId xmlns:a16="http://schemas.microsoft.com/office/drawing/2014/main" id="{529B4837-BBF9-CFDB-931C-EC40471729F4}"/>
              </a:ext>
            </a:extLst>
          </p:cNvPr>
          <p:cNvGrpSpPr/>
          <p:nvPr/>
        </p:nvGrpSpPr>
        <p:grpSpPr>
          <a:xfrm>
            <a:off x="4907677" y="2045558"/>
            <a:ext cx="2401866" cy="1819120"/>
            <a:chOff x="4907677" y="2045558"/>
            <a:chExt cx="2401866" cy="1819120"/>
          </a:xfrm>
        </p:grpSpPr>
        <p:sp>
          <p:nvSpPr>
            <p:cNvPr id="71" name="テキスト ボックス 70">
              <a:extLst>
                <a:ext uri="{FF2B5EF4-FFF2-40B4-BE49-F238E27FC236}">
                  <a16:creationId xmlns:a16="http://schemas.microsoft.com/office/drawing/2014/main" id="{AA6D2EE8-5144-5D81-BDDA-7C1089720E35}"/>
                </a:ext>
              </a:extLst>
            </p:cNvPr>
            <p:cNvSpPr txBox="1"/>
            <p:nvPr/>
          </p:nvSpPr>
          <p:spPr>
            <a:xfrm>
              <a:off x="5032248" y="2045558"/>
              <a:ext cx="2127505"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家を持っていると</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69" name="四角形: 角を丸くする 68">
              <a:extLst>
                <a:ext uri="{FF2B5EF4-FFF2-40B4-BE49-F238E27FC236}">
                  <a16:creationId xmlns:a16="http://schemas.microsoft.com/office/drawing/2014/main" id="{85186C60-787D-EA32-2397-43F300D742D9}"/>
                </a:ext>
              </a:extLst>
            </p:cNvPr>
            <p:cNvSpPr/>
            <p:nvPr/>
          </p:nvSpPr>
          <p:spPr>
            <a:xfrm>
              <a:off x="4907677" y="2711940"/>
              <a:ext cx="2401866" cy="1048753"/>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 name="図 69" descr="図形&#10;&#10;自動的に生成された説明">
              <a:extLst>
                <a:ext uri="{FF2B5EF4-FFF2-40B4-BE49-F238E27FC236}">
                  <a16:creationId xmlns:a16="http://schemas.microsoft.com/office/drawing/2014/main" id="{FC48A4E1-2DC3-D4E3-CBCB-670197064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330" y="2343830"/>
              <a:ext cx="2211338" cy="1520848"/>
            </a:xfrm>
            <a:prstGeom prst="rect">
              <a:avLst/>
            </a:prstGeom>
          </p:spPr>
        </p:pic>
      </p:grpSp>
      <p:sp>
        <p:nvSpPr>
          <p:cNvPr id="39" name="Google Shape;108;p1">
            <a:extLst>
              <a:ext uri="{FF2B5EF4-FFF2-40B4-BE49-F238E27FC236}">
                <a16:creationId xmlns:a16="http://schemas.microsoft.com/office/drawing/2014/main" id="{928FA1E2-921C-B1D9-CDCF-C358CF107133}"/>
              </a:ext>
            </a:extLst>
          </p:cNvPr>
          <p:cNvSpPr/>
          <p:nvPr/>
        </p:nvSpPr>
        <p:spPr>
          <a:xfrm rot="5400000">
            <a:off x="829000" y="1597447"/>
            <a:ext cx="226255" cy="195048"/>
          </a:xfrm>
          <a:prstGeom prst="triangle">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43" name="テキスト ボックス 42">
            <a:extLst>
              <a:ext uri="{FF2B5EF4-FFF2-40B4-BE49-F238E27FC236}">
                <a16:creationId xmlns:a16="http://schemas.microsoft.com/office/drawing/2014/main" id="{937F7FCC-1075-1B73-1995-BE08DCA67855}"/>
              </a:ext>
            </a:extLst>
          </p:cNvPr>
          <p:cNvSpPr txBox="1"/>
          <p:nvPr/>
        </p:nvSpPr>
        <p:spPr>
          <a:xfrm>
            <a:off x="1039652" y="1500186"/>
            <a:ext cx="3818674" cy="369332"/>
          </a:xfrm>
          <a:prstGeom prst="rect">
            <a:avLst/>
          </a:prstGeom>
          <a:noFill/>
        </p:spPr>
        <p:txBody>
          <a:bodyPr wrap="none" rtlCol="0">
            <a:spAutoFit/>
          </a:bodyPr>
          <a:lstStyle/>
          <a:p>
            <a:pPr>
              <a:spcAft>
                <a:spcPts val="500"/>
              </a:spcAft>
            </a:pPr>
            <a:r>
              <a:rPr lang="ja-JP" altLang="en-US" spc="100" dirty="0">
                <a:solidFill>
                  <a:srgbClr val="0070C0"/>
                </a:solidFill>
                <a:latin typeface="BIZ UDPゴシック" panose="020B0400000000000000" pitchFamily="50" charset="-128"/>
                <a:ea typeface="BIZ UDPゴシック" panose="020B0400000000000000" pitchFamily="50" charset="-128"/>
              </a:rPr>
              <a:t>税金の種類は約５０種類あります。</a:t>
            </a:r>
          </a:p>
        </p:txBody>
      </p:sp>
      <p:cxnSp>
        <p:nvCxnSpPr>
          <p:cNvPr id="47" name="直線コネクタ 46">
            <a:extLst>
              <a:ext uri="{FF2B5EF4-FFF2-40B4-BE49-F238E27FC236}">
                <a16:creationId xmlns:a16="http://schemas.microsoft.com/office/drawing/2014/main" id="{DF8F1FA4-E918-AFD8-1DD9-6D3DE4FFEE14}"/>
              </a:ext>
            </a:extLst>
          </p:cNvPr>
          <p:cNvCxnSpPr>
            <a:cxnSpLocks/>
          </p:cNvCxnSpPr>
          <p:nvPr/>
        </p:nvCxnSpPr>
        <p:spPr>
          <a:xfrm>
            <a:off x="769697" y="1472126"/>
            <a:ext cx="1102247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DA470386-0A50-8342-4203-9EC535AD4D3B}"/>
              </a:ext>
            </a:extLst>
          </p:cNvPr>
          <p:cNvGrpSpPr/>
          <p:nvPr/>
        </p:nvGrpSpPr>
        <p:grpSpPr>
          <a:xfrm>
            <a:off x="142185" y="191285"/>
            <a:ext cx="11907630" cy="830956"/>
            <a:chOff x="142185" y="191285"/>
            <a:chExt cx="11907630" cy="830956"/>
          </a:xfrm>
        </p:grpSpPr>
        <p:pic>
          <p:nvPicPr>
            <p:cNvPr id="7" name="図 6">
              <a:extLst>
                <a:ext uri="{FF2B5EF4-FFF2-40B4-BE49-F238E27FC236}">
                  <a16:creationId xmlns:a16="http://schemas.microsoft.com/office/drawing/2014/main" id="{8137F38F-D45C-2C45-5230-1B17A15B6EBD}"/>
                </a:ext>
              </a:extLst>
            </p:cNvPr>
            <p:cNvPicPr>
              <a:picLocks noChangeAspect="1"/>
            </p:cNvPicPr>
            <p:nvPr/>
          </p:nvPicPr>
          <p:blipFill>
            <a:blip r:embed="rId8"/>
            <a:stretch>
              <a:fillRect/>
            </a:stretch>
          </p:blipFill>
          <p:spPr>
            <a:xfrm>
              <a:off x="142185" y="223545"/>
              <a:ext cx="11907630" cy="755970"/>
            </a:xfrm>
            <a:prstGeom prst="rect">
              <a:avLst/>
            </a:prstGeom>
          </p:spPr>
        </p:pic>
        <p:sp>
          <p:nvSpPr>
            <p:cNvPr id="8" name="Google Shape;111;p1">
              <a:extLst>
                <a:ext uri="{FF2B5EF4-FFF2-40B4-BE49-F238E27FC236}">
                  <a16:creationId xmlns:a16="http://schemas.microsoft.com/office/drawing/2014/main" id="{DD5476EA-E0C9-CA2B-DF14-C5B60358B505}"/>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9" name="Google Shape;111;p1">
              <a:extLst>
                <a:ext uri="{FF2B5EF4-FFF2-40B4-BE49-F238E27FC236}">
                  <a16:creationId xmlns:a16="http://schemas.microsoft.com/office/drawing/2014/main" id="{192F3F20-DB4A-0B7C-F4FF-4FEBF59316FE}"/>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sp>
        <p:nvSpPr>
          <p:cNvPr id="3" name="テキスト ボックス 2">
            <a:extLst>
              <a:ext uri="{FF2B5EF4-FFF2-40B4-BE49-F238E27FC236}">
                <a16:creationId xmlns:a16="http://schemas.microsoft.com/office/drawing/2014/main" id="{B4D6ED02-AA7B-9D76-2A09-FF19701B3950}"/>
              </a:ext>
            </a:extLst>
          </p:cNvPr>
          <p:cNvSpPr txBox="1"/>
          <p:nvPr/>
        </p:nvSpPr>
        <p:spPr>
          <a:xfrm>
            <a:off x="1595674" y="6503649"/>
            <a:ext cx="7977425"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財務省キッズコーナーファイナンスらんど  </a:t>
            </a:r>
            <a:r>
              <a:rPr kumimoji="1"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9"/>
              </a:rPr>
              <a:t>https://www.mof.go.jp/kids/2018</a:t>
            </a:r>
            <a:r>
              <a:rPr lang="ja-JP" altLang="en-US" sz="1100" dirty="0">
                <a:solidFill>
                  <a:schemeClr val="bg2">
                    <a:lumMod val="50000"/>
                  </a:schemeClr>
                </a:solidFill>
                <a:latin typeface="BIZ UDPゴシック" panose="020B0400000000000000" pitchFamily="50" charset="-128"/>
                <a:ea typeface="BIZ UDPゴシック" panose="020B0400000000000000" pitchFamily="50" charset="-128"/>
                <a:hlinkClick r:id="rId9"/>
              </a:rPr>
              <a:t> </a:t>
            </a:r>
            <a:r>
              <a:rPr kumimoji="1"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（財務省</a:t>
            </a:r>
            <a:r>
              <a:rPr kumimoji="1"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kumimoji="1"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730627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animBg="1"/>
      <p:bldP spid="39" grpId="0" animBg="1"/>
      <p:bldP spid="43"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BEAD5-A2E7-6A96-3EC0-BB46C02530E1}"/>
            </a:ext>
          </a:extLst>
        </p:cNvPr>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0BAD0E60-9BD9-8B3A-BFF6-738FCEB9CF87}"/>
              </a:ext>
            </a:extLst>
          </p:cNvPr>
          <p:cNvSpPr>
            <a:spLocks/>
          </p:cNvSpPr>
          <p:nvPr/>
        </p:nvSpPr>
        <p:spPr>
          <a:xfrm>
            <a:off x="399826" y="1917815"/>
            <a:ext cx="11392348" cy="4524146"/>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a:extLst>
              <a:ext uri="{FF2B5EF4-FFF2-40B4-BE49-F238E27FC236}">
                <a16:creationId xmlns:a16="http://schemas.microsoft.com/office/drawing/2014/main" id="{AFC2A95C-4A3A-F209-91E8-7CA3D84B24E3}"/>
              </a:ext>
            </a:extLst>
          </p:cNvPr>
          <p:cNvGrpSpPr/>
          <p:nvPr/>
        </p:nvGrpSpPr>
        <p:grpSpPr>
          <a:xfrm>
            <a:off x="4907677" y="4290693"/>
            <a:ext cx="2401865" cy="1753046"/>
            <a:chOff x="6768908" y="4275645"/>
            <a:chExt cx="2401865" cy="1753046"/>
          </a:xfrm>
        </p:grpSpPr>
        <p:sp>
          <p:nvSpPr>
            <p:cNvPr id="9" name="四角形: 角を丸くする 8">
              <a:extLst>
                <a:ext uri="{FF2B5EF4-FFF2-40B4-BE49-F238E27FC236}">
                  <a16:creationId xmlns:a16="http://schemas.microsoft.com/office/drawing/2014/main" id="{E1A9D64E-39C1-823B-6296-4E13DFD619BE}"/>
                </a:ext>
              </a:extLst>
            </p:cNvPr>
            <p:cNvSpPr/>
            <p:nvPr/>
          </p:nvSpPr>
          <p:spPr>
            <a:xfrm>
              <a:off x="6768908" y="4942027"/>
              <a:ext cx="2401865"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C38BC82-CCC8-6F45-DA2F-D19B1731E022}"/>
                </a:ext>
              </a:extLst>
            </p:cNvPr>
            <p:cNvSpPr txBox="1"/>
            <p:nvPr/>
          </p:nvSpPr>
          <p:spPr>
            <a:xfrm>
              <a:off x="6796282" y="4275645"/>
              <a:ext cx="2347117"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温泉に入ったときは</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pic>
          <p:nvPicPr>
            <p:cNvPr id="11" name="図 10" descr="部屋 が含まれている画像&#10;&#10;自動的に生成された説明">
              <a:extLst>
                <a:ext uri="{FF2B5EF4-FFF2-40B4-BE49-F238E27FC236}">
                  <a16:creationId xmlns:a16="http://schemas.microsoft.com/office/drawing/2014/main" id="{21926D2D-C763-77F7-E3BC-513734365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035" y="4599811"/>
              <a:ext cx="1773610" cy="1428880"/>
            </a:xfrm>
            <a:prstGeom prst="rect">
              <a:avLst/>
            </a:prstGeom>
          </p:spPr>
        </p:pic>
      </p:grpSp>
      <p:grpSp>
        <p:nvGrpSpPr>
          <p:cNvPr id="52" name="グループ化 51">
            <a:extLst>
              <a:ext uri="{FF2B5EF4-FFF2-40B4-BE49-F238E27FC236}">
                <a16:creationId xmlns:a16="http://schemas.microsoft.com/office/drawing/2014/main" id="{678F13ED-54AA-ED67-77D0-CEA7632FC07C}"/>
              </a:ext>
            </a:extLst>
          </p:cNvPr>
          <p:cNvGrpSpPr/>
          <p:nvPr/>
        </p:nvGrpSpPr>
        <p:grpSpPr>
          <a:xfrm>
            <a:off x="1159996" y="4290692"/>
            <a:ext cx="2401865" cy="1793801"/>
            <a:chOff x="3033837" y="4275644"/>
            <a:chExt cx="2401865" cy="1793801"/>
          </a:xfrm>
        </p:grpSpPr>
        <p:sp>
          <p:nvSpPr>
            <p:cNvPr id="59" name="四角形: 角を丸くする 58">
              <a:extLst>
                <a:ext uri="{FF2B5EF4-FFF2-40B4-BE49-F238E27FC236}">
                  <a16:creationId xmlns:a16="http://schemas.microsoft.com/office/drawing/2014/main" id="{DB65B855-553F-E3C6-396D-5A6E96DFC23C}"/>
                </a:ext>
              </a:extLst>
            </p:cNvPr>
            <p:cNvSpPr/>
            <p:nvPr/>
          </p:nvSpPr>
          <p:spPr>
            <a:xfrm>
              <a:off x="3033837" y="4942026"/>
              <a:ext cx="2401865"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233D0639-37C6-8415-2572-3C2D726A2F8D}"/>
                </a:ext>
              </a:extLst>
            </p:cNvPr>
            <p:cNvSpPr txBox="1"/>
            <p:nvPr/>
          </p:nvSpPr>
          <p:spPr>
            <a:xfrm>
              <a:off x="3171016" y="4275644"/>
              <a:ext cx="2127505"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車を持っていると</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grpSp>
          <p:nvGrpSpPr>
            <p:cNvPr id="66" name="グループ化 65">
              <a:extLst>
                <a:ext uri="{FF2B5EF4-FFF2-40B4-BE49-F238E27FC236}">
                  <a16:creationId xmlns:a16="http://schemas.microsoft.com/office/drawing/2014/main" id="{25D95C66-7206-AF7F-2A6E-6CB49403DFDC}"/>
                </a:ext>
              </a:extLst>
            </p:cNvPr>
            <p:cNvGrpSpPr/>
            <p:nvPr/>
          </p:nvGrpSpPr>
          <p:grpSpPr>
            <a:xfrm>
              <a:off x="3347964" y="4415610"/>
              <a:ext cx="1773610" cy="1653835"/>
              <a:chOff x="3171780" y="4614131"/>
              <a:chExt cx="1773610" cy="1653835"/>
            </a:xfrm>
          </p:grpSpPr>
          <p:sp>
            <p:nvSpPr>
              <p:cNvPr id="67" name="四角形: 角を丸くする 66">
                <a:extLst>
                  <a:ext uri="{FF2B5EF4-FFF2-40B4-BE49-F238E27FC236}">
                    <a16:creationId xmlns:a16="http://schemas.microsoft.com/office/drawing/2014/main" id="{75C8C94A-7851-AC70-3FF0-07C004A27F0C}"/>
                  </a:ext>
                </a:extLst>
              </p:cNvPr>
              <p:cNvSpPr/>
              <p:nvPr/>
            </p:nvSpPr>
            <p:spPr>
              <a:xfrm>
                <a:off x="3662681" y="4960152"/>
                <a:ext cx="863600" cy="264228"/>
              </a:xfrm>
              <a:prstGeom prst="roundRect">
                <a:avLst>
                  <a:gd name="adj" fmla="val 384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descr="アイコン&#10;&#10;自動的に生成された説明">
                <a:extLst>
                  <a:ext uri="{FF2B5EF4-FFF2-40B4-BE49-F238E27FC236}">
                    <a16:creationId xmlns:a16="http://schemas.microsoft.com/office/drawing/2014/main" id="{B7696EF3-7F2F-0D83-A9A0-004B177E3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1780" y="4614131"/>
                <a:ext cx="1773610" cy="1653835"/>
              </a:xfrm>
              <a:prstGeom prst="rect">
                <a:avLst/>
              </a:prstGeom>
            </p:spPr>
          </p:pic>
        </p:grpSp>
      </p:grpSp>
      <p:sp>
        <p:nvSpPr>
          <p:cNvPr id="29" name="テキスト ボックス 28">
            <a:extLst>
              <a:ext uri="{FF2B5EF4-FFF2-40B4-BE49-F238E27FC236}">
                <a16:creationId xmlns:a16="http://schemas.microsoft.com/office/drawing/2014/main" id="{C24C7B8E-BD2E-C547-89B6-737F784E907E}"/>
              </a:ext>
            </a:extLst>
          </p:cNvPr>
          <p:cNvSpPr txBox="1"/>
          <p:nvPr/>
        </p:nvSpPr>
        <p:spPr>
          <a:xfrm>
            <a:off x="733766" y="1082556"/>
            <a:ext cx="6227987"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次のようなときには、どんな税金がかかるでしょうか？？</a:t>
            </a:r>
          </a:p>
        </p:txBody>
      </p:sp>
      <p:grpSp>
        <p:nvGrpSpPr>
          <p:cNvPr id="22" name="グループ化 21">
            <a:extLst>
              <a:ext uri="{FF2B5EF4-FFF2-40B4-BE49-F238E27FC236}">
                <a16:creationId xmlns:a16="http://schemas.microsoft.com/office/drawing/2014/main" id="{4AFAA258-3171-F7AB-D7F9-A4AD3C5AEDB1}"/>
              </a:ext>
            </a:extLst>
          </p:cNvPr>
          <p:cNvGrpSpPr/>
          <p:nvPr/>
        </p:nvGrpSpPr>
        <p:grpSpPr>
          <a:xfrm>
            <a:off x="8232716" y="2045558"/>
            <a:ext cx="3196709" cy="1826505"/>
            <a:chOff x="8232716" y="2045558"/>
            <a:chExt cx="3196709" cy="1826505"/>
          </a:xfrm>
        </p:grpSpPr>
        <p:sp>
          <p:nvSpPr>
            <p:cNvPr id="2" name="四角形: 角を丸くする 1">
              <a:extLst>
                <a:ext uri="{FF2B5EF4-FFF2-40B4-BE49-F238E27FC236}">
                  <a16:creationId xmlns:a16="http://schemas.microsoft.com/office/drawing/2014/main" id="{8A512B16-4E0A-3E0E-44A3-78D7E90A88BD}"/>
                </a:ext>
              </a:extLst>
            </p:cNvPr>
            <p:cNvSpPr/>
            <p:nvPr/>
          </p:nvSpPr>
          <p:spPr>
            <a:xfrm>
              <a:off x="8630138" y="2711940"/>
              <a:ext cx="2401866"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おもちゃ, 挿絵 が含まれている画像&#10;&#10;自動的に生成された説明">
              <a:extLst>
                <a:ext uri="{FF2B5EF4-FFF2-40B4-BE49-F238E27FC236}">
                  <a16:creationId xmlns:a16="http://schemas.microsoft.com/office/drawing/2014/main" id="{352AF41D-DFB2-6BF4-ABC5-E9464A6E4E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057" y="2328925"/>
              <a:ext cx="2088028" cy="1543138"/>
            </a:xfrm>
            <a:prstGeom prst="rect">
              <a:avLst/>
            </a:prstGeom>
          </p:spPr>
        </p:pic>
        <p:sp>
          <p:nvSpPr>
            <p:cNvPr id="12" name="テキスト ボックス 11">
              <a:extLst>
                <a:ext uri="{FF2B5EF4-FFF2-40B4-BE49-F238E27FC236}">
                  <a16:creationId xmlns:a16="http://schemas.microsoft.com/office/drawing/2014/main" id="{FCD7852C-F0B9-9EB1-36C4-07E85057B13F}"/>
                </a:ext>
              </a:extLst>
            </p:cNvPr>
            <p:cNvSpPr txBox="1"/>
            <p:nvPr/>
          </p:nvSpPr>
          <p:spPr>
            <a:xfrm>
              <a:off x="8232716" y="2045558"/>
              <a:ext cx="3196709"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お店でお買い物をしたときは</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grpSp>
      <p:sp>
        <p:nvSpPr>
          <p:cNvPr id="31" name="テキスト ボックス 30">
            <a:extLst>
              <a:ext uri="{FF2B5EF4-FFF2-40B4-BE49-F238E27FC236}">
                <a16:creationId xmlns:a16="http://schemas.microsoft.com/office/drawing/2014/main" id="{4B9624EE-14B2-6516-6541-DC98403FB2A6}"/>
              </a:ext>
            </a:extLst>
          </p:cNvPr>
          <p:cNvSpPr txBox="1"/>
          <p:nvPr/>
        </p:nvSpPr>
        <p:spPr>
          <a:xfrm>
            <a:off x="1595674" y="6503649"/>
            <a:ext cx="7977425"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財務省キッズコーナーファイナンスらんど  </a:t>
            </a:r>
            <a:r>
              <a:rPr kumimoji="1"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6"/>
              </a:rPr>
              <a:t>https://www.mof.go.jp/kids/2018</a:t>
            </a:r>
            <a:r>
              <a:rPr lang="ja-JP" altLang="en-US" sz="1100" dirty="0">
                <a:solidFill>
                  <a:schemeClr val="bg2">
                    <a:lumMod val="50000"/>
                  </a:schemeClr>
                </a:solidFill>
                <a:latin typeface="BIZ UDPゴシック" panose="020B0400000000000000" pitchFamily="50" charset="-128"/>
                <a:ea typeface="BIZ UDPゴシック" panose="020B0400000000000000" pitchFamily="50" charset="-128"/>
                <a:hlinkClick r:id="rId6"/>
              </a:rPr>
              <a:t> </a:t>
            </a:r>
            <a:r>
              <a:rPr kumimoji="1"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（財務省</a:t>
            </a:r>
            <a:r>
              <a:rPr kumimoji="1"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kumimoji="1"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p>
        </p:txBody>
      </p:sp>
      <p:grpSp>
        <p:nvGrpSpPr>
          <p:cNvPr id="35" name="グループ化 34">
            <a:extLst>
              <a:ext uri="{FF2B5EF4-FFF2-40B4-BE49-F238E27FC236}">
                <a16:creationId xmlns:a16="http://schemas.microsoft.com/office/drawing/2014/main" id="{94A8CC5C-8D2E-0CC1-3568-C504BE87D684}"/>
              </a:ext>
            </a:extLst>
          </p:cNvPr>
          <p:cNvGrpSpPr/>
          <p:nvPr/>
        </p:nvGrpSpPr>
        <p:grpSpPr>
          <a:xfrm>
            <a:off x="399826" y="6472805"/>
            <a:ext cx="1195849" cy="323298"/>
            <a:chOff x="877569" y="6427340"/>
            <a:chExt cx="1195849" cy="323298"/>
          </a:xfrm>
        </p:grpSpPr>
        <p:sp>
          <p:nvSpPr>
            <p:cNvPr id="32" name="四角形: 角を丸くする 31">
              <a:extLst>
                <a:ext uri="{FF2B5EF4-FFF2-40B4-BE49-F238E27FC236}">
                  <a16:creationId xmlns:a16="http://schemas.microsoft.com/office/drawing/2014/main" id="{89A0CA71-23C8-162E-EC44-ADD08430F875}"/>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5A9CB13C-7656-B35B-56E9-B67AECF0716D}"/>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grpSp>
        <p:nvGrpSpPr>
          <p:cNvPr id="14" name="グループ化 13">
            <a:extLst>
              <a:ext uri="{FF2B5EF4-FFF2-40B4-BE49-F238E27FC236}">
                <a16:creationId xmlns:a16="http://schemas.microsoft.com/office/drawing/2014/main" id="{F4E13F36-6553-05A1-9E61-C5A4CF90C46E}"/>
              </a:ext>
            </a:extLst>
          </p:cNvPr>
          <p:cNvGrpSpPr/>
          <p:nvPr/>
        </p:nvGrpSpPr>
        <p:grpSpPr>
          <a:xfrm>
            <a:off x="1159997" y="2045559"/>
            <a:ext cx="2401865" cy="1715134"/>
            <a:chOff x="1159997" y="2045559"/>
            <a:chExt cx="2401865" cy="1715134"/>
          </a:xfrm>
        </p:grpSpPr>
        <p:sp>
          <p:nvSpPr>
            <p:cNvPr id="65" name="テキスト ボックス 64">
              <a:extLst>
                <a:ext uri="{FF2B5EF4-FFF2-40B4-BE49-F238E27FC236}">
                  <a16:creationId xmlns:a16="http://schemas.microsoft.com/office/drawing/2014/main" id="{5F2774A2-C96E-6F35-DD1E-37C162918AFE}"/>
                </a:ext>
              </a:extLst>
            </p:cNvPr>
            <p:cNvSpPr txBox="1"/>
            <p:nvPr/>
          </p:nvSpPr>
          <p:spPr>
            <a:xfrm>
              <a:off x="1306794" y="2045559"/>
              <a:ext cx="2108269"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給料をもらったら</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D07392C4-845E-64FC-A37E-12A5A234A5A3}"/>
                </a:ext>
              </a:extLst>
            </p:cNvPr>
            <p:cNvSpPr/>
            <p:nvPr/>
          </p:nvSpPr>
          <p:spPr>
            <a:xfrm>
              <a:off x="1159997" y="2711941"/>
              <a:ext cx="2401865" cy="1048752"/>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a:extLst>
                <a:ext uri="{FF2B5EF4-FFF2-40B4-BE49-F238E27FC236}">
                  <a16:creationId xmlns:a16="http://schemas.microsoft.com/office/drawing/2014/main" id="{751C63D9-2CCD-292D-04F3-E170B1384C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637772" y="2196780"/>
              <a:ext cx="1446314" cy="1563913"/>
            </a:xfrm>
            <a:prstGeom prst="rect">
              <a:avLst/>
            </a:prstGeom>
          </p:spPr>
        </p:pic>
      </p:grpSp>
      <p:grpSp>
        <p:nvGrpSpPr>
          <p:cNvPr id="21" name="グループ化 20">
            <a:extLst>
              <a:ext uri="{FF2B5EF4-FFF2-40B4-BE49-F238E27FC236}">
                <a16:creationId xmlns:a16="http://schemas.microsoft.com/office/drawing/2014/main" id="{460C142E-CB9C-677B-A9E1-0BD47981C769}"/>
              </a:ext>
            </a:extLst>
          </p:cNvPr>
          <p:cNvGrpSpPr/>
          <p:nvPr/>
        </p:nvGrpSpPr>
        <p:grpSpPr>
          <a:xfrm>
            <a:off x="4907677" y="2045558"/>
            <a:ext cx="2401866" cy="1819120"/>
            <a:chOff x="4907677" y="2045558"/>
            <a:chExt cx="2401866" cy="1819120"/>
          </a:xfrm>
        </p:grpSpPr>
        <p:sp>
          <p:nvSpPr>
            <p:cNvPr id="71" name="テキスト ボックス 70">
              <a:extLst>
                <a:ext uri="{FF2B5EF4-FFF2-40B4-BE49-F238E27FC236}">
                  <a16:creationId xmlns:a16="http://schemas.microsoft.com/office/drawing/2014/main" id="{5BB5BF3C-F11C-5A9F-5319-33E063D5A36E}"/>
                </a:ext>
              </a:extLst>
            </p:cNvPr>
            <p:cNvSpPr txBox="1"/>
            <p:nvPr/>
          </p:nvSpPr>
          <p:spPr>
            <a:xfrm>
              <a:off x="5038660" y="2045558"/>
              <a:ext cx="2114681" cy="338554"/>
            </a:xfrm>
            <a:prstGeom prst="rect">
              <a:avLst/>
            </a:prstGeom>
            <a:noFill/>
          </p:spPr>
          <p:txBody>
            <a:bodyPr wrap="none" rtlCol="0">
              <a:spAutoFit/>
            </a:bodyPr>
            <a:lstStyle/>
            <a:p>
              <a:pPr algn="ctr"/>
              <a:r>
                <a:rPr kumimoji="1" lang="ja-JP" altLang="en-US" sz="1600" spc="100" dirty="0">
                  <a:latin typeface="BIZ UDPゴシック" panose="020B0400000000000000" pitchFamily="50" charset="-128"/>
                  <a:ea typeface="BIZ UDPゴシック" panose="020B0400000000000000" pitchFamily="50" charset="-128"/>
                </a:rPr>
                <a:t>家を持っていると</a:t>
              </a:r>
              <a:r>
                <a:rPr kumimoji="1" lang="en-US" altLang="ja-JP" sz="1600" spc="100" dirty="0">
                  <a:latin typeface="BIZ UDPゴシック" panose="020B0400000000000000" pitchFamily="50" charset="-128"/>
                  <a:ea typeface="BIZ UDPゴシック" panose="020B0400000000000000" pitchFamily="50" charset="-128"/>
                </a:rPr>
                <a:t>!?</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69" name="四角形: 角を丸くする 68">
              <a:extLst>
                <a:ext uri="{FF2B5EF4-FFF2-40B4-BE49-F238E27FC236}">
                  <a16:creationId xmlns:a16="http://schemas.microsoft.com/office/drawing/2014/main" id="{12E41A77-1990-C26B-8446-31B2C9387D14}"/>
                </a:ext>
              </a:extLst>
            </p:cNvPr>
            <p:cNvSpPr/>
            <p:nvPr/>
          </p:nvSpPr>
          <p:spPr>
            <a:xfrm>
              <a:off x="4907677" y="2711940"/>
              <a:ext cx="2401866" cy="1048753"/>
            </a:xfrm>
            <a:prstGeom prst="roundRect">
              <a:avLst>
                <a:gd name="adj" fmla="val 7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 name="図 69" descr="図形&#10;&#10;自動的に生成された説明">
              <a:extLst>
                <a:ext uri="{FF2B5EF4-FFF2-40B4-BE49-F238E27FC236}">
                  <a16:creationId xmlns:a16="http://schemas.microsoft.com/office/drawing/2014/main" id="{9FB16A64-BD64-A51F-0F6A-426F230101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4330" y="2343830"/>
              <a:ext cx="2211338" cy="1520848"/>
            </a:xfrm>
            <a:prstGeom prst="rect">
              <a:avLst/>
            </a:prstGeom>
          </p:spPr>
        </p:pic>
      </p:grpSp>
      <p:sp>
        <p:nvSpPr>
          <p:cNvPr id="39" name="Google Shape;108;p1">
            <a:extLst>
              <a:ext uri="{FF2B5EF4-FFF2-40B4-BE49-F238E27FC236}">
                <a16:creationId xmlns:a16="http://schemas.microsoft.com/office/drawing/2014/main" id="{D9E28134-029A-9C93-EA18-D2E8CFDB9DC0}"/>
              </a:ext>
            </a:extLst>
          </p:cNvPr>
          <p:cNvSpPr/>
          <p:nvPr/>
        </p:nvSpPr>
        <p:spPr>
          <a:xfrm rot="5400000">
            <a:off x="829000" y="1597447"/>
            <a:ext cx="226255" cy="195048"/>
          </a:xfrm>
          <a:prstGeom prst="triangle">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43" name="テキスト ボックス 42">
            <a:extLst>
              <a:ext uri="{FF2B5EF4-FFF2-40B4-BE49-F238E27FC236}">
                <a16:creationId xmlns:a16="http://schemas.microsoft.com/office/drawing/2014/main" id="{C3D736EC-6231-5301-5252-1DA1663282DE}"/>
              </a:ext>
            </a:extLst>
          </p:cNvPr>
          <p:cNvSpPr txBox="1"/>
          <p:nvPr/>
        </p:nvSpPr>
        <p:spPr>
          <a:xfrm>
            <a:off x="1039652" y="1500186"/>
            <a:ext cx="3818674" cy="369332"/>
          </a:xfrm>
          <a:prstGeom prst="rect">
            <a:avLst/>
          </a:prstGeom>
          <a:noFill/>
        </p:spPr>
        <p:txBody>
          <a:bodyPr wrap="none" rtlCol="0">
            <a:spAutoFit/>
          </a:bodyPr>
          <a:lstStyle/>
          <a:p>
            <a:pPr>
              <a:spcAft>
                <a:spcPts val="500"/>
              </a:spcAft>
            </a:pPr>
            <a:r>
              <a:rPr lang="ja-JP" altLang="en-US" spc="100" dirty="0">
                <a:solidFill>
                  <a:srgbClr val="0070C0"/>
                </a:solidFill>
                <a:latin typeface="BIZ UDPゴシック" panose="020B0400000000000000" pitchFamily="50" charset="-128"/>
                <a:ea typeface="BIZ UDPゴシック" panose="020B0400000000000000" pitchFamily="50" charset="-128"/>
              </a:rPr>
              <a:t>税金の種類は約５０種類あります。</a:t>
            </a:r>
          </a:p>
        </p:txBody>
      </p:sp>
      <p:cxnSp>
        <p:nvCxnSpPr>
          <p:cNvPr id="47" name="直線コネクタ 46">
            <a:extLst>
              <a:ext uri="{FF2B5EF4-FFF2-40B4-BE49-F238E27FC236}">
                <a16:creationId xmlns:a16="http://schemas.microsoft.com/office/drawing/2014/main" id="{CA2ECD08-C666-F726-7B7E-2E36B5A3450F}"/>
              </a:ext>
            </a:extLst>
          </p:cNvPr>
          <p:cNvCxnSpPr>
            <a:cxnSpLocks/>
          </p:cNvCxnSpPr>
          <p:nvPr/>
        </p:nvCxnSpPr>
        <p:spPr>
          <a:xfrm>
            <a:off x="769697" y="1472126"/>
            <a:ext cx="1102247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2F23EFE6-C224-4180-02CE-E73531576B82}"/>
              </a:ext>
            </a:extLst>
          </p:cNvPr>
          <p:cNvGrpSpPr/>
          <p:nvPr/>
        </p:nvGrpSpPr>
        <p:grpSpPr>
          <a:xfrm>
            <a:off x="650041" y="3650464"/>
            <a:ext cx="3427200" cy="468000"/>
            <a:chOff x="751288" y="3789646"/>
            <a:chExt cx="3427200" cy="468000"/>
          </a:xfrm>
        </p:grpSpPr>
        <p:sp>
          <p:nvSpPr>
            <p:cNvPr id="16" name="四角形: 角を丸くする 15">
              <a:extLst>
                <a:ext uri="{FF2B5EF4-FFF2-40B4-BE49-F238E27FC236}">
                  <a16:creationId xmlns:a16="http://schemas.microsoft.com/office/drawing/2014/main" id="{CBF15926-FB3B-B26D-F0EF-5083588BF85B}"/>
                </a:ext>
              </a:extLst>
            </p:cNvPr>
            <p:cNvSpPr/>
            <p:nvPr/>
          </p:nvSpPr>
          <p:spPr>
            <a:xfrm>
              <a:off x="751288" y="3789646"/>
              <a:ext cx="3427200" cy="468000"/>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BE6CAE7D-381F-A2C0-2B82-0EAB59664268}"/>
                </a:ext>
              </a:extLst>
            </p:cNvPr>
            <p:cNvSpPr txBox="1"/>
            <p:nvPr/>
          </p:nvSpPr>
          <p:spPr>
            <a:xfrm>
              <a:off x="981149" y="3846852"/>
              <a:ext cx="2967479" cy="369332"/>
            </a:xfrm>
            <a:prstGeom prst="rect">
              <a:avLst/>
            </a:prstGeom>
            <a:noFill/>
          </p:spPr>
          <p:txBody>
            <a:bodyPr wrap="none" rtlCol="0">
              <a:spAutoFit/>
            </a:bodyPr>
            <a:lstStyle/>
            <a:p>
              <a:pPr algn="ctr"/>
              <a:r>
                <a:rPr lang="ja-JP" altLang="en-US" spc="100" dirty="0">
                  <a:solidFill>
                    <a:srgbClr val="FF0000"/>
                  </a:solidFill>
                  <a:latin typeface="BIZ UDPゴシック" panose="020B0400000000000000" pitchFamily="50" charset="-128"/>
                  <a:ea typeface="BIZ UDPゴシック" panose="020B0400000000000000" pitchFamily="50" charset="-128"/>
                </a:rPr>
                <a:t>所得税</a:t>
              </a:r>
              <a:r>
                <a:rPr lang="ja-JP" altLang="en-US" sz="1200" spc="100" dirty="0">
                  <a:solidFill>
                    <a:srgbClr val="FF0000"/>
                  </a:solidFill>
                  <a:latin typeface="BIZ UDPゴシック" panose="020B0400000000000000" pitchFamily="50" charset="-128"/>
                  <a:ea typeface="BIZ UDPゴシック" panose="020B0400000000000000" pitchFamily="50" charset="-128"/>
                </a:rPr>
                <a:t>（国税）</a:t>
              </a:r>
              <a:r>
                <a:rPr lang="ja-JP" altLang="en-US" spc="100" dirty="0">
                  <a:solidFill>
                    <a:srgbClr val="FF0000"/>
                  </a:solidFill>
                  <a:latin typeface="BIZ UDPゴシック" panose="020B0400000000000000" pitchFamily="50" charset="-128"/>
                  <a:ea typeface="BIZ UDPゴシック" panose="020B0400000000000000" pitchFamily="50" charset="-128"/>
                </a:rPr>
                <a:t>・住民税</a:t>
              </a:r>
              <a:r>
                <a:rPr lang="ja-JP" altLang="en-US" sz="1200" spc="100" dirty="0">
                  <a:solidFill>
                    <a:srgbClr val="FF0000"/>
                  </a:solidFill>
                  <a:latin typeface="BIZ UDPゴシック" panose="020B0400000000000000" pitchFamily="50" charset="-128"/>
                  <a:ea typeface="BIZ UDPゴシック" panose="020B0400000000000000" pitchFamily="50" charset="-128"/>
                </a:rPr>
                <a:t>（地方税）</a:t>
              </a:r>
              <a:endParaRPr kumimoji="1" lang="ja-JP" altLang="en-US" spc="100"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37" name="グループ化 36">
            <a:extLst>
              <a:ext uri="{FF2B5EF4-FFF2-40B4-BE49-F238E27FC236}">
                <a16:creationId xmlns:a16="http://schemas.microsoft.com/office/drawing/2014/main" id="{94C84488-540F-FB94-1E97-945F28B63260}"/>
              </a:ext>
            </a:extLst>
          </p:cNvPr>
          <p:cNvGrpSpPr/>
          <p:nvPr/>
        </p:nvGrpSpPr>
        <p:grpSpPr>
          <a:xfrm>
            <a:off x="8112125" y="3650464"/>
            <a:ext cx="3427200" cy="468000"/>
            <a:chOff x="661293" y="3789646"/>
            <a:chExt cx="3427200" cy="468000"/>
          </a:xfrm>
        </p:grpSpPr>
        <p:sp>
          <p:nvSpPr>
            <p:cNvPr id="40" name="四角形: 角を丸くする 39">
              <a:extLst>
                <a:ext uri="{FF2B5EF4-FFF2-40B4-BE49-F238E27FC236}">
                  <a16:creationId xmlns:a16="http://schemas.microsoft.com/office/drawing/2014/main" id="{20687192-A246-8F4A-24AA-CF732B96E0F8}"/>
                </a:ext>
              </a:extLst>
            </p:cNvPr>
            <p:cNvSpPr/>
            <p:nvPr/>
          </p:nvSpPr>
          <p:spPr>
            <a:xfrm>
              <a:off x="661293" y="3789646"/>
              <a:ext cx="3427200" cy="468000"/>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B455F94C-D054-E2FB-B3BD-9CFF21DB3139}"/>
                </a:ext>
              </a:extLst>
            </p:cNvPr>
            <p:cNvSpPr txBox="1"/>
            <p:nvPr/>
          </p:nvSpPr>
          <p:spPr>
            <a:xfrm>
              <a:off x="661733" y="3847182"/>
              <a:ext cx="3426321" cy="369332"/>
            </a:xfrm>
            <a:prstGeom prst="rect">
              <a:avLst/>
            </a:prstGeom>
            <a:noFill/>
          </p:spPr>
          <p:txBody>
            <a:bodyPr wrap="square" rtlCol="0">
              <a:spAutoFit/>
            </a:bodyPr>
            <a:lstStyle/>
            <a:p>
              <a:pPr algn="ctr"/>
              <a:r>
                <a:rPr lang="ja-JP" altLang="en-US" spc="100" dirty="0">
                  <a:solidFill>
                    <a:srgbClr val="FF0000"/>
                  </a:solidFill>
                  <a:latin typeface="BIZ UDPゴシック" panose="020B0400000000000000" pitchFamily="50" charset="-128"/>
                  <a:ea typeface="BIZ UDPゴシック" panose="020B0400000000000000" pitchFamily="50" charset="-128"/>
                </a:rPr>
                <a:t>消費税</a:t>
              </a:r>
              <a:r>
                <a:rPr lang="ja-JP" altLang="en-US" sz="1200" spc="100" dirty="0">
                  <a:solidFill>
                    <a:srgbClr val="FF0000"/>
                  </a:solidFill>
                  <a:latin typeface="BIZ UDPゴシック" panose="020B0400000000000000" pitchFamily="50" charset="-128"/>
                  <a:ea typeface="BIZ UDPゴシック" panose="020B0400000000000000" pitchFamily="50" charset="-128"/>
                </a:rPr>
                <a:t>（国税）</a:t>
              </a:r>
              <a:r>
                <a:rPr lang="ja-JP" altLang="en-US" spc="100" dirty="0">
                  <a:solidFill>
                    <a:srgbClr val="FF0000"/>
                  </a:solidFill>
                  <a:latin typeface="BIZ UDPゴシック" panose="020B0400000000000000" pitchFamily="50" charset="-128"/>
                  <a:ea typeface="BIZ UDPゴシック" panose="020B0400000000000000" pitchFamily="50" charset="-128"/>
                </a:rPr>
                <a:t>・地方消費税</a:t>
              </a:r>
              <a:r>
                <a:rPr lang="ja-JP" altLang="en-US" sz="1200" spc="100" dirty="0">
                  <a:solidFill>
                    <a:srgbClr val="FF0000"/>
                  </a:solidFill>
                  <a:latin typeface="BIZ UDPゴシック" panose="020B0400000000000000" pitchFamily="50" charset="-128"/>
                  <a:ea typeface="BIZ UDPゴシック" panose="020B0400000000000000" pitchFamily="50" charset="-128"/>
                </a:rPr>
                <a:t>（地方税）</a:t>
              </a:r>
              <a:endParaRPr kumimoji="1" lang="ja-JP" altLang="en-US" spc="100"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42" name="グループ化 41">
            <a:extLst>
              <a:ext uri="{FF2B5EF4-FFF2-40B4-BE49-F238E27FC236}">
                <a16:creationId xmlns:a16="http://schemas.microsoft.com/office/drawing/2014/main" id="{63E23D7F-088A-3B50-93D4-64F50B15700C}"/>
              </a:ext>
            </a:extLst>
          </p:cNvPr>
          <p:cNvGrpSpPr/>
          <p:nvPr/>
        </p:nvGrpSpPr>
        <p:grpSpPr>
          <a:xfrm>
            <a:off x="650041" y="5880549"/>
            <a:ext cx="3427200" cy="468000"/>
            <a:chOff x="751288" y="3789646"/>
            <a:chExt cx="3427200" cy="468000"/>
          </a:xfrm>
        </p:grpSpPr>
        <p:sp>
          <p:nvSpPr>
            <p:cNvPr id="44" name="四角形: 角を丸くする 43">
              <a:extLst>
                <a:ext uri="{FF2B5EF4-FFF2-40B4-BE49-F238E27FC236}">
                  <a16:creationId xmlns:a16="http://schemas.microsoft.com/office/drawing/2014/main" id="{413E3F8B-8E94-637E-22E4-DC75A9698F8E}"/>
                </a:ext>
              </a:extLst>
            </p:cNvPr>
            <p:cNvSpPr/>
            <p:nvPr/>
          </p:nvSpPr>
          <p:spPr>
            <a:xfrm>
              <a:off x="751288" y="3789646"/>
              <a:ext cx="3427200" cy="468000"/>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a:extLst>
                <a:ext uri="{FF2B5EF4-FFF2-40B4-BE49-F238E27FC236}">
                  <a16:creationId xmlns:a16="http://schemas.microsoft.com/office/drawing/2014/main" id="{502D8A15-0300-767B-18E1-B81CDD39FD5B}"/>
                </a:ext>
              </a:extLst>
            </p:cNvPr>
            <p:cNvSpPr txBox="1"/>
            <p:nvPr/>
          </p:nvSpPr>
          <p:spPr>
            <a:xfrm>
              <a:off x="1545408" y="3849097"/>
              <a:ext cx="1838966" cy="369332"/>
            </a:xfrm>
            <a:prstGeom prst="rect">
              <a:avLst/>
            </a:prstGeom>
            <a:noFill/>
          </p:spPr>
          <p:txBody>
            <a:bodyPr wrap="none" rtlCol="0">
              <a:spAutoFit/>
            </a:bodyPr>
            <a:lstStyle/>
            <a:p>
              <a:pPr algn="ctr"/>
              <a:r>
                <a:rPr lang="ja-JP" altLang="en-US" spc="100" dirty="0">
                  <a:solidFill>
                    <a:srgbClr val="FF0000"/>
                  </a:solidFill>
                  <a:latin typeface="BIZ UDPゴシック" panose="020B0400000000000000" pitchFamily="50" charset="-128"/>
                  <a:ea typeface="BIZ UDPゴシック" panose="020B0400000000000000" pitchFamily="50" charset="-128"/>
                </a:rPr>
                <a:t>自動車税</a:t>
              </a:r>
              <a:r>
                <a:rPr lang="ja-JP" altLang="en-US" sz="1200" spc="100" dirty="0">
                  <a:solidFill>
                    <a:srgbClr val="FF0000"/>
                  </a:solidFill>
                  <a:latin typeface="BIZ UDPゴシック" panose="020B0400000000000000" pitchFamily="50" charset="-128"/>
                  <a:ea typeface="BIZ UDPゴシック" panose="020B0400000000000000" pitchFamily="50" charset="-128"/>
                </a:rPr>
                <a:t>（地方税）</a:t>
              </a:r>
              <a:endParaRPr kumimoji="1" lang="ja-JP" altLang="en-US" spc="100"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53" name="グループ化 52">
            <a:extLst>
              <a:ext uri="{FF2B5EF4-FFF2-40B4-BE49-F238E27FC236}">
                <a16:creationId xmlns:a16="http://schemas.microsoft.com/office/drawing/2014/main" id="{5C282C30-386A-7425-5229-ACC5488C7AF5}"/>
              </a:ext>
            </a:extLst>
          </p:cNvPr>
          <p:cNvGrpSpPr/>
          <p:nvPr/>
        </p:nvGrpSpPr>
        <p:grpSpPr>
          <a:xfrm>
            <a:off x="4382400" y="3646122"/>
            <a:ext cx="3427200" cy="472342"/>
            <a:chOff x="4382400" y="3646122"/>
            <a:chExt cx="3427200" cy="472342"/>
          </a:xfrm>
        </p:grpSpPr>
        <p:grpSp>
          <p:nvGrpSpPr>
            <p:cNvPr id="18" name="グループ化 17">
              <a:extLst>
                <a:ext uri="{FF2B5EF4-FFF2-40B4-BE49-F238E27FC236}">
                  <a16:creationId xmlns:a16="http://schemas.microsoft.com/office/drawing/2014/main" id="{DCD5B503-8296-F7AD-FBEA-70A136196795}"/>
                </a:ext>
              </a:extLst>
            </p:cNvPr>
            <p:cNvGrpSpPr/>
            <p:nvPr/>
          </p:nvGrpSpPr>
          <p:grpSpPr>
            <a:xfrm>
              <a:off x="4382400" y="3650464"/>
              <a:ext cx="3427200" cy="468000"/>
              <a:chOff x="751288" y="3789646"/>
              <a:chExt cx="3427200" cy="468000"/>
            </a:xfrm>
          </p:grpSpPr>
          <p:sp>
            <p:nvSpPr>
              <p:cNvPr id="23" name="四角形: 角を丸くする 22">
                <a:extLst>
                  <a:ext uri="{FF2B5EF4-FFF2-40B4-BE49-F238E27FC236}">
                    <a16:creationId xmlns:a16="http://schemas.microsoft.com/office/drawing/2014/main" id="{E2AA345A-2F16-ACFC-AED5-3E427E44ACCC}"/>
                  </a:ext>
                </a:extLst>
              </p:cNvPr>
              <p:cNvSpPr/>
              <p:nvPr/>
            </p:nvSpPr>
            <p:spPr>
              <a:xfrm>
                <a:off x="751288" y="3789646"/>
                <a:ext cx="3427200" cy="468000"/>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3532CCF7-662B-CB9B-40E2-26C38A791AD6}"/>
                  </a:ext>
                </a:extLst>
              </p:cNvPr>
              <p:cNvSpPr txBox="1"/>
              <p:nvPr/>
            </p:nvSpPr>
            <p:spPr>
              <a:xfrm>
                <a:off x="1423579" y="3846852"/>
                <a:ext cx="2082621" cy="369332"/>
              </a:xfrm>
              <a:prstGeom prst="rect">
                <a:avLst/>
              </a:prstGeom>
              <a:noFill/>
            </p:spPr>
            <p:txBody>
              <a:bodyPr wrap="none" rtlCol="0">
                <a:spAutoFit/>
              </a:bodyPr>
              <a:lstStyle/>
              <a:p>
                <a:pPr algn="ctr"/>
                <a:r>
                  <a:rPr lang="ja-JP" altLang="en-US" spc="100" dirty="0">
                    <a:solidFill>
                      <a:srgbClr val="FF0000"/>
                    </a:solidFill>
                    <a:latin typeface="BIZ UDPゴシック" panose="020B0400000000000000" pitchFamily="50" charset="-128"/>
                    <a:ea typeface="BIZ UDPゴシック" panose="020B0400000000000000" pitchFamily="50" charset="-128"/>
                  </a:rPr>
                  <a:t>固定資産税</a:t>
                </a:r>
                <a:r>
                  <a:rPr lang="ja-JP" altLang="en-US" sz="1200" spc="100" dirty="0">
                    <a:solidFill>
                      <a:srgbClr val="FF0000"/>
                    </a:solidFill>
                    <a:latin typeface="BIZ UDPゴシック" panose="020B0400000000000000" pitchFamily="50" charset="-128"/>
                    <a:ea typeface="BIZ UDPゴシック" panose="020B0400000000000000" pitchFamily="50" charset="-128"/>
                  </a:rPr>
                  <a:t>（地方税）</a:t>
                </a:r>
                <a:endParaRPr kumimoji="1" lang="ja-JP" altLang="en-US" sz="1200" spc="100" dirty="0">
                  <a:solidFill>
                    <a:srgbClr val="FF0000"/>
                  </a:solidFill>
                  <a:latin typeface="BIZ UDPゴシック" panose="020B0400000000000000" pitchFamily="50" charset="-128"/>
                  <a:ea typeface="BIZ UDPゴシック" panose="020B0400000000000000" pitchFamily="50" charset="-128"/>
                </a:endParaRPr>
              </a:p>
            </p:txBody>
          </p:sp>
        </p:grpSp>
        <p:sp>
          <p:nvSpPr>
            <p:cNvPr id="50" name="テキスト ボックス 49">
              <a:extLst>
                <a:ext uri="{FF2B5EF4-FFF2-40B4-BE49-F238E27FC236}">
                  <a16:creationId xmlns:a16="http://schemas.microsoft.com/office/drawing/2014/main" id="{66B671B3-ED69-2038-BFEE-8290DA986379}"/>
                </a:ext>
              </a:extLst>
            </p:cNvPr>
            <p:cNvSpPr txBox="1"/>
            <p:nvPr/>
          </p:nvSpPr>
          <p:spPr>
            <a:xfrm>
              <a:off x="5147537" y="3646122"/>
              <a:ext cx="1268543" cy="184666"/>
            </a:xfrm>
            <a:prstGeom prst="rect">
              <a:avLst/>
            </a:prstGeom>
            <a:noFill/>
          </p:spPr>
          <p:txBody>
            <a:bodyPr wrap="square" rtlCol="0">
              <a:spAutoFit/>
            </a:bodyPr>
            <a:lstStyle/>
            <a:p>
              <a:pPr algn="dist">
                <a:spcAft>
                  <a:spcPts val="500"/>
                </a:spcAft>
              </a:pPr>
              <a:r>
                <a:rPr lang="ja-JP" altLang="en-US" sz="600" spc="100" dirty="0">
                  <a:solidFill>
                    <a:srgbClr val="FF0000"/>
                  </a:solidFill>
                  <a:latin typeface="BIZ UDPゴシック" panose="020B0400000000000000" pitchFamily="50" charset="-128"/>
                  <a:ea typeface="BIZ UDPゴシック" panose="020B0400000000000000" pitchFamily="50" charset="-128"/>
                </a:rPr>
                <a:t>こていしさんぜい</a:t>
              </a:r>
            </a:p>
          </p:txBody>
        </p:sp>
      </p:grpSp>
      <p:grpSp>
        <p:nvGrpSpPr>
          <p:cNvPr id="54" name="グループ化 53">
            <a:extLst>
              <a:ext uri="{FF2B5EF4-FFF2-40B4-BE49-F238E27FC236}">
                <a16:creationId xmlns:a16="http://schemas.microsoft.com/office/drawing/2014/main" id="{DDC43F4D-2FC8-3005-B9DD-F2704E2EB202}"/>
              </a:ext>
            </a:extLst>
          </p:cNvPr>
          <p:cNvGrpSpPr/>
          <p:nvPr/>
        </p:nvGrpSpPr>
        <p:grpSpPr>
          <a:xfrm>
            <a:off x="4382400" y="5875200"/>
            <a:ext cx="3427200" cy="473349"/>
            <a:chOff x="6259368" y="5875200"/>
            <a:chExt cx="3427200" cy="473349"/>
          </a:xfrm>
        </p:grpSpPr>
        <p:grpSp>
          <p:nvGrpSpPr>
            <p:cNvPr id="46" name="グループ化 45">
              <a:extLst>
                <a:ext uri="{FF2B5EF4-FFF2-40B4-BE49-F238E27FC236}">
                  <a16:creationId xmlns:a16="http://schemas.microsoft.com/office/drawing/2014/main" id="{BB3D1673-C5BD-75EE-7217-B438E52BD518}"/>
                </a:ext>
              </a:extLst>
            </p:cNvPr>
            <p:cNvGrpSpPr/>
            <p:nvPr/>
          </p:nvGrpSpPr>
          <p:grpSpPr>
            <a:xfrm>
              <a:off x="6259368" y="5880549"/>
              <a:ext cx="3427200" cy="468000"/>
              <a:chOff x="751288" y="3789646"/>
              <a:chExt cx="3427200" cy="468000"/>
            </a:xfrm>
          </p:grpSpPr>
          <p:sp>
            <p:nvSpPr>
              <p:cNvPr id="48" name="四角形: 角を丸くする 47">
                <a:extLst>
                  <a:ext uri="{FF2B5EF4-FFF2-40B4-BE49-F238E27FC236}">
                    <a16:creationId xmlns:a16="http://schemas.microsoft.com/office/drawing/2014/main" id="{ACC76A79-EE26-5C4E-A841-0EFFB0AE8B38}"/>
                  </a:ext>
                </a:extLst>
              </p:cNvPr>
              <p:cNvSpPr/>
              <p:nvPr/>
            </p:nvSpPr>
            <p:spPr>
              <a:xfrm>
                <a:off x="751288" y="3789646"/>
                <a:ext cx="3427200" cy="468000"/>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0BAACA96-E529-0EE0-1183-BD6863EAF7BD}"/>
                  </a:ext>
                </a:extLst>
              </p:cNvPr>
              <p:cNvSpPr txBox="1"/>
              <p:nvPr/>
            </p:nvSpPr>
            <p:spPr>
              <a:xfrm>
                <a:off x="1667238" y="3849097"/>
                <a:ext cx="1595309" cy="369332"/>
              </a:xfrm>
              <a:prstGeom prst="rect">
                <a:avLst/>
              </a:prstGeom>
              <a:noFill/>
            </p:spPr>
            <p:txBody>
              <a:bodyPr wrap="none" rtlCol="0">
                <a:spAutoFit/>
              </a:bodyPr>
              <a:lstStyle/>
              <a:p>
                <a:pPr algn="ctr"/>
                <a:r>
                  <a:rPr lang="ja-JP" altLang="en-US" spc="100" dirty="0">
                    <a:solidFill>
                      <a:srgbClr val="FF0000"/>
                    </a:solidFill>
                    <a:latin typeface="BIZ UDPゴシック" panose="020B0400000000000000" pitchFamily="50" charset="-128"/>
                    <a:ea typeface="BIZ UDPゴシック" panose="020B0400000000000000" pitchFamily="50" charset="-128"/>
                  </a:rPr>
                  <a:t>入湯税</a:t>
                </a:r>
                <a:r>
                  <a:rPr lang="ja-JP" altLang="en-US" sz="1200" spc="100" dirty="0">
                    <a:solidFill>
                      <a:srgbClr val="FF0000"/>
                    </a:solidFill>
                    <a:latin typeface="BIZ UDPゴシック" panose="020B0400000000000000" pitchFamily="50" charset="-128"/>
                    <a:ea typeface="BIZ UDPゴシック" panose="020B0400000000000000" pitchFamily="50" charset="-128"/>
                  </a:rPr>
                  <a:t>（地方税）</a:t>
                </a:r>
                <a:endParaRPr kumimoji="1" lang="ja-JP" altLang="en-US" spc="100" dirty="0">
                  <a:solidFill>
                    <a:srgbClr val="FF0000"/>
                  </a:solidFill>
                  <a:latin typeface="BIZ UDPゴシック" panose="020B0400000000000000" pitchFamily="50" charset="-128"/>
                  <a:ea typeface="BIZ UDPゴシック" panose="020B0400000000000000" pitchFamily="50" charset="-128"/>
                </a:endParaRPr>
              </a:p>
            </p:txBody>
          </p:sp>
        </p:grpSp>
        <p:sp>
          <p:nvSpPr>
            <p:cNvPr id="51" name="テキスト ボックス 50">
              <a:extLst>
                <a:ext uri="{FF2B5EF4-FFF2-40B4-BE49-F238E27FC236}">
                  <a16:creationId xmlns:a16="http://schemas.microsoft.com/office/drawing/2014/main" id="{B5088A33-A401-188E-8643-23BECE5FBC2C}"/>
                </a:ext>
              </a:extLst>
            </p:cNvPr>
            <p:cNvSpPr txBox="1"/>
            <p:nvPr/>
          </p:nvSpPr>
          <p:spPr>
            <a:xfrm>
              <a:off x="7225612" y="5875200"/>
              <a:ext cx="861748" cy="184666"/>
            </a:xfrm>
            <a:prstGeom prst="rect">
              <a:avLst/>
            </a:prstGeom>
            <a:noFill/>
          </p:spPr>
          <p:txBody>
            <a:bodyPr wrap="square" rtlCol="0">
              <a:spAutoFit/>
            </a:bodyPr>
            <a:lstStyle/>
            <a:p>
              <a:pPr algn="dist">
                <a:spcAft>
                  <a:spcPts val="500"/>
                </a:spcAft>
              </a:pPr>
              <a:r>
                <a:rPr lang="ja-JP" altLang="en-US" sz="600" spc="100" dirty="0">
                  <a:solidFill>
                    <a:srgbClr val="FF0000"/>
                  </a:solidFill>
                  <a:latin typeface="BIZ UDPゴシック" panose="020B0400000000000000" pitchFamily="50" charset="-128"/>
                  <a:ea typeface="BIZ UDPゴシック" panose="020B0400000000000000" pitchFamily="50" charset="-128"/>
                </a:rPr>
                <a:t>にゅうとうぜい</a:t>
              </a:r>
            </a:p>
          </p:txBody>
        </p:sp>
      </p:grpSp>
      <p:grpSp>
        <p:nvGrpSpPr>
          <p:cNvPr id="3" name="グループ化 2">
            <a:extLst>
              <a:ext uri="{FF2B5EF4-FFF2-40B4-BE49-F238E27FC236}">
                <a16:creationId xmlns:a16="http://schemas.microsoft.com/office/drawing/2014/main" id="{9C9FA203-9E2D-FEB2-3DBB-402A1CE6F707}"/>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6816F7E3-A99E-112F-A44E-90CB5DEB9A86}"/>
                </a:ext>
              </a:extLst>
            </p:cNvPr>
            <p:cNvPicPr>
              <a:picLocks noChangeAspect="1"/>
            </p:cNvPicPr>
            <p:nvPr/>
          </p:nvPicPr>
          <p:blipFill>
            <a:blip r:embed="rId9"/>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0EA65BE9-C319-14E0-FBD3-0C575E0C3C4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0542ECA3-31DC-E3A4-CA05-B452A4F57A39}"/>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grpSp>
        <p:nvGrpSpPr>
          <p:cNvPr id="55" name="Google Shape;104;p1">
            <a:extLst>
              <a:ext uri="{FF2B5EF4-FFF2-40B4-BE49-F238E27FC236}">
                <a16:creationId xmlns:a16="http://schemas.microsoft.com/office/drawing/2014/main" id="{F2AD0548-05F3-2D90-384E-832D2E60EEC2}"/>
              </a:ext>
            </a:extLst>
          </p:cNvPr>
          <p:cNvGrpSpPr/>
          <p:nvPr/>
        </p:nvGrpSpPr>
        <p:grpSpPr>
          <a:xfrm>
            <a:off x="10835734" y="430905"/>
            <a:ext cx="1084631" cy="358231"/>
            <a:chOff x="7808118" y="231384"/>
            <a:chExt cx="1084631" cy="358231"/>
          </a:xfrm>
        </p:grpSpPr>
        <p:sp>
          <p:nvSpPr>
            <p:cNvPr id="56" name="Google Shape;105;p1">
              <a:extLst>
                <a:ext uri="{FF2B5EF4-FFF2-40B4-BE49-F238E27FC236}">
                  <a16:creationId xmlns:a16="http://schemas.microsoft.com/office/drawing/2014/main" id="{97266B18-552A-E16D-4439-E21964C787E0}"/>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7" name="Google Shape;106;p1">
              <a:extLst>
                <a:ext uri="{FF2B5EF4-FFF2-40B4-BE49-F238E27FC236}">
                  <a16:creationId xmlns:a16="http://schemas.microsoft.com/office/drawing/2014/main" id="{5589DA63-FFB6-52E7-1318-BBB6C0E753C7}"/>
                </a:ext>
              </a:extLst>
            </p:cNvPr>
            <p:cNvGrpSpPr/>
            <p:nvPr/>
          </p:nvGrpSpPr>
          <p:grpSpPr>
            <a:xfrm>
              <a:off x="8003932" y="267789"/>
              <a:ext cx="693003" cy="261610"/>
              <a:chOff x="8111396" y="267789"/>
              <a:chExt cx="693003" cy="261610"/>
            </a:xfrm>
          </p:grpSpPr>
          <p:sp>
            <p:nvSpPr>
              <p:cNvPr id="58" name="Google Shape;107;p1">
                <a:extLst>
                  <a:ext uri="{FF2B5EF4-FFF2-40B4-BE49-F238E27FC236}">
                    <a16:creationId xmlns:a16="http://schemas.microsoft.com/office/drawing/2014/main" id="{4D32B659-5569-711F-1FE1-8412E67D4A34}"/>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60" name="Google Shape;108;p1">
                <a:extLst>
                  <a:ext uri="{FF2B5EF4-FFF2-40B4-BE49-F238E27FC236}">
                    <a16:creationId xmlns:a16="http://schemas.microsoft.com/office/drawing/2014/main" id="{FCC88A3D-8332-1F33-DFA2-AD34982F3EBA}"/>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61" name="Google Shape;115;p1">
            <a:hlinkClick r:id="rId10" action="ppaction://hlinksldjump"/>
            <a:extLst>
              <a:ext uri="{FF2B5EF4-FFF2-40B4-BE49-F238E27FC236}">
                <a16:creationId xmlns:a16="http://schemas.microsoft.com/office/drawing/2014/main" id="{0201EC7F-3C61-AB00-D976-2C41C3BB7AD6}"/>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77" name="グループ化 76">
            <a:extLst>
              <a:ext uri="{FF2B5EF4-FFF2-40B4-BE49-F238E27FC236}">
                <a16:creationId xmlns:a16="http://schemas.microsoft.com/office/drawing/2014/main" id="{52E0C409-3936-FCC5-B52A-3483D40C460D}"/>
              </a:ext>
            </a:extLst>
          </p:cNvPr>
          <p:cNvGrpSpPr/>
          <p:nvPr/>
        </p:nvGrpSpPr>
        <p:grpSpPr>
          <a:xfrm>
            <a:off x="8112125" y="4692791"/>
            <a:ext cx="3426761" cy="1390967"/>
            <a:chOff x="8112125" y="4692791"/>
            <a:chExt cx="3426761" cy="1390967"/>
          </a:xfrm>
        </p:grpSpPr>
        <p:grpSp>
          <p:nvGrpSpPr>
            <p:cNvPr id="74" name="グループ化 73">
              <a:extLst>
                <a:ext uri="{FF2B5EF4-FFF2-40B4-BE49-F238E27FC236}">
                  <a16:creationId xmlns:a16="http://schemas.microsoft.com/office/drawing/2014/main" id="{876DA679-D04E-DC72-8849-53CFD3156C03}"/>
                </a:ext>
              </a:extLst>
            </p:cNvPr>
            <p:cNvGrpSpPr/>
            <p:nvPr/>
          </p:nvGrpSpPr>
          <p:grpSpPr>
            <a:xfrm>
              <a:off x="8112125" y="4692791"/>
              <a:ext cx="3426761" cy="1390967"/>
              <a:chOff x="8112125" y="4708239"/>
              <a:chExt cx="3426761" cy="1390967"/>
            </a:xfrm>
          </p:grpSpPr>
          <p:sp>
            <p:nvSpPr>
              <p:cNvPr id="73" name="正方形/長方形 72">
                <a:extLst>
                  <a:ext uri="{FF2B5EF4-FFF2-40B4-BE49-F238E27FC236}">
                    <a16:creationId xmlns:a16="http://schemas.microsoft.com/office/drawing/2014/main" id="{207EFF51-74DC-C069-3466-2265FA90D7EA}"/>
                  </a:ext>
                </a:extLst>
              </p:cNvPr>
              <p:cNvSpPr/>
              <p:nvPr/>
            </p:nvSpPr>
            <p:spPr>
              <a:xfrm>
                <a:off x="8112125" y="4708239"/>
                <a:ext cx="3426761" cy="1390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29CCF2B7-C011-69A0-39B5-B1A82C4CA960}"/>
                  </a:ext>
                </a:extLst>
              </p:cNvPr>
              <p:cNvSpPr txBox="1"/>
              <p:nvPr/>
            </p:nvSpPr>
            <p:spPr>
              <a:xfrm>
                <a:off x="8196608" y="4872511"/>
                <a:ext cx="3342278" cy="1002134"/>
              </a:xfrm>
              <a:prstGeom prst="rect">
                <a:avLst/>
              </a:prstGeom>
              <a:noFill/>
            </p:spPr>
            <p:txBody>
              <a:bodyPr wrap="square" rtlCol="0">
                <a:spAutoFit/>
              </a:bodyPr>
              <a:lstStyle/>
              <a:p>
                <a:pPr>
                  <a:lnSpc>
                    <a:spcPct val="130000"/>
                  </a:lnSpc>
                </a:pPr>
                <a:r>
                  <a:rPr kumimoji="1" lang="ja-JP" altLang="en-US" sz="1600" spc="100" dirty="0">
                    <a:latin typeface="BIZ UDPゴシック" panose="020B0400000000000000" pitchFamily="50" charset="-128"/>
                    <a:ea typeface="BIZ UDPゴシック" panose="020B0400000000000000" pitchFamily="50" charset="-128"/>
                  </a:rPr>
                  <a:t>国税は、「国に納める税金」、</a:t>
                </a:r>
                <a:endParaRPr kumimoji="1" lang="en-US" altLang="ja-JP" sz="1600" spc="100" dirty="0">
                  <a:latin typeface="BIZ UDPゴシック" panose="020B0400000000000000" pitchFamily="50" charset="-128"/>
                  <a:ea typeface="BIZ UDPゴシック" panose="020B0400000000000000" pitchFamily="50" charset="-128"/>
                </a:endParaRPr>
              </a:p>
              <a:p>
                <a:pPr>
                  <a:lnSpc>
                    <a:spcPct val="130000"/>
                  </a:lnSpc>
                </a:pPr>
                <a:r>
                  <a:rPr lang="ja-JP" altLang="en-US" sz="1600" spc="100" dirty="0">
                    <a:latin typeface="BIZ UDPゴシック" panose="020B0400000000000000" pitchFamily="50" charset="-128"/>
                    <a:ea typeface="BIZ UDPゴシック" panose="020B0400000000000000" pitchFamily="50" charset="-128"/>
                  </a:rPr>
                  <a:t>地方税は「都道府県や市区町村に納める税金」です。</a:t>
                </a:r>
                <a:endParaRPr kumimoji="1" lang="ja-JP" altLang="en-US" sz="1600" spc="100" dirty="0">
                  <a:latin typeface="BIZ UDPゴシック" panose="020B0400000000000000" pitchFamily="50" charset="-128"/>
                  <a:ea typeface="BIZ UDPゴシック" panose="020B0400000000000000" pitchFamily="50" charset="-128"/>
                </a:endParaRPr>
              </a:p>
            </p:txBody>
          </p:sp>
        </p:grpSp>
        <p:sp>
          <p:nvSpPr>
            <p:cNvPr id="75" name="テキスト ボックス 74">
              <a:extLst>
                <a:ext uri="{FF2B5EF4-FFF2-40B4-BE49-F238E27FC236}">
                  <a16:creationId xmlns:a16="http://schemas.microsoft.com/office/drawing/2014/main" id="{79BD8920-82F3-A34D-4875-6AB7447D88A8}"/>
                </a:ext>
              </a:extLst>
            </p:cNvPr>
            <p:cNvSpPr txBox="1"/>
            <p:nvPr/>
          </p:nvSpPr>
          <p:spPr>
            <a:xfrm>
              <a:off x="9530500" y="4822888"/>
              <a:ext cx="385392"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おさ</a:t>
              </a:r>
            </a:p>
          </p:txBody>
        </p:sp>
        <p:sp>
          <p:nvSpPr>
            <p:cNvPr id="76" name="テキスト ボックス 75">
              <a:extLst>
                <a:ext uri="{FF2B5EF4-FFF2-40B4-BE49-F238E27FC236}">
                  <a16:creationId xmlns:a16="http://schemas.microsoft.com/office/drawing/2014/main" id="{FE6F6F80-A443-2923-8F1A-422953EC8FE6}"/>
                </a:ext>
              </a:extLst>
            </p:cNvPr>
            <p:cNvSpPr txBox="1"/>
            <p:nvPr/>
          </p:nvSpPr>
          <p:spPr>
            <a:xfrm>
              <a:off x="8206034" y="5452912"/>
              <a:ext cx="385392"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おさ</a:t>
              </a:r>
            </a:p>
          </p:txBody>
        </p:sp>
      </p:grpSp>
    </p:spTree>
    <p:extLst>
      <p:ext uri="{BB962C8B-B14F-4D97-AF65-F5344CB8AC3E}">
        <p14:creationId xmlns:p14="http://schemas.microsoft.com/office/powerpoint/2010/main" val="1606191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4AED-162F-1787-D36E-597285DEC9EF}"/>
            </a:ext>
          </a:extLst>
        </p:cNvPr>
        <p:cNvGrpSpPr/>
        <p:nvPr/>
      </p:nvGrpSpPr>
      <p:grpSpPr>
        <a:xfrm>
          <a:off x="0" y="0"/>
          <a:ext cx="0" cy="0"/>
          <a:chOff x="0" y="0"/>
          <a:chExt cx="0" cy="0"/>
        </a:xfrm>
      </p:grpSpPr>
      <p:sp>
        <p:nvSpPr>
          <p:cNvPr id="84" name="テキスト ボックス 83">
            <a:extLst>
              <a:ext uri="{FF2B5EF4-FFF2-40B4-BE49-F238E27FC236}">
                <a16:creationId xmlns:a16="http://schemas.microsoft.com/office/drawing/2014/main" id="{1319FC79-86B4-81D0-F93F-C3B5412E0FBC}"/>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85" name="グループ化 84">
            <a:extLst>
              <a:ext uri="{FF2B5EF4-FFF2-40B4-BE49-F238E27FC236}">
                <a16:creationId xmlns:a16="http://schemas.microsoft.com/office/drawing/2014/main" id="{0A14DDBE-7444-E45E-618A-EBB5F76184D1}"/>
              </a:ext>
            </a:extLst>
          </p:cNvPr>
          <p:cNvGrpSpPr/>
          <p:nvPr/>
        </p:nvGrpSpPr>
        <p:grpSpPr>
          <a:xfrm>
            <a:off x="653442" y="1587324"/>
            <a:ext cx="10885117" cy="4314058"/>
            <a:chOff x="653442" y="1587324"/>
            <a:chExt cx="10885117" cy="4314058"/>
          </a:xfrm>
        </p:grpSpPr>
        <p:grpSp>
          <p:nvGrpSpPr>
            <p:cNvPr id="83" name="グループ化 82">
              <a:extLst>
                <a:ext uri="{FF2B5EF4-FFF2-40B4-BE49-F238E27FC236}">
                  <a16:creationId xmlns:a16="http://schemas.microsoft.com/office/drawing/2014/main" id="{972467A2-5DF7-D195-7AE4-12E94EC94FE1}"/>
                </a:ext>
              </a:extLst>
            </p:cNvPr>
            <p:cNvGrpSpPr/>
            <p:nvPr/>
          </p:nvGrpSpPr>
          <p:grpSpPr>
            <a:xfrm>
              <a:off x="653442" y="1587324"/>
              <a:ext cx="10885117" cy="4314058"/>
              <a:chOff x="653442" y="1657083"/>
              <a:chExt cx="10885117" cy="4065332"/>
            </a:xfrm>
          </p:grpSpPr>
          <p:grpSp>
            <p:nvGrpSpPr>
              <p:cNvPr id="82" name="グループ化 81">
                <a:extLst>
                  <a:ext uri="{FF2B5EF4-FFF2-40B4-BE49-F238E27FC236}">
                    <a16:creationId xmlns:a16="http://schemas.microsoft.com/office/drawing/2014/main" id="{B3C310CF-BB90-C267-B394-6EECBE7BC6A9}"/>
                  </a:ext>
                </a:extLst>
              </p:cNvPr>
              <p:cNvGrpSpPr/>
              <p:nvPr/>
            </p:nvGrpSpPr>
            <p:grpSpPr>
              <a:xfrm>
                <a:off x="653442" y="1657083"/>
                <a:ext cx="10885117" cy="4065332"/>
                <a:chOff x="653442" y="1657083"/>
                <a:chExt cx="10885117" cy="4065332"/>
              </a:xfrm>
            </p:grpSpPr>
            <p:sp>
              <p:nvSpPr>
                <p:cNvPr id="14" name="フリーフォーム: 図形 13">
                  <a:extLst>
                    <a:ext uri="{FF2B5EF4-FFF2-40B4-BE49-F238E27FC236}">
                      <a16:creationId xmlns:a16="http://schemas.microsoft.com/office/drawing/2014/main" id="{6FE409BC-341E-6B4F-01DB-9D6CEA6A01D4}"/>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3F3925BA-01CB-7F7D-8F72-03BABF30FF82}"/>
                    </a:ext>
                  </a:extLst>
                </p:cNvPr>
                <p:cNvSpPr/>
                <p:nvPr/>
              </p:nvSpPr>
              <p:spPr>
                <a:xfrm>
                  <a:off x="653442" y="1657083"/>
                  <a:ext cx="10885117" cy="4065332"/>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A7A1EADC-5C15-DFB5-163E-60EAF8876C5C}"/>
                  </a:ext>
                </a:extLst>
              </p:cNvPr>
              <p:cNvGrpSpPr/>
              <p:nvPr/>
            </p:nvGrpSpPr>
            <p:grpSpPr>
              <a:xfrm>
                <a:off x="2230409" y="1780487"/>
                <a:ext cx="610576" cy="517865"/>
                <a:chOff x="408318" y="2484221"/>
                <a:chExt cx="659456" cy="559323"/>
              </a:xfrm>
            </p:grpSpPr>
            <p:sp>
              <p:nvSpPr>
                <p:cNvPr id="26" name="楕円 25">
                  <a:extLst>
                    <a:ext uri="{FF2B5EF4-FFF2-40B4-BE49-F238E27FC236}">
                      <a16:creationId xmlns:a16="http://schemas.microsoft.com/office/drawing/2014/main" id="{AAFB141A-1D67-BF6C-8B80-CD16DD377951}"/>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6DCA142F-0BE6-B05F-8795-AEE0EEB63DA5}"/>
                    </a:ext>
                  </a:extLst>
                </p:cNvPr>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FA488204-D5D2-3966-C59F-135C577AD197}"/>
                  </a:ext>
                </a:extLst>
              </p:cNvPr>
              <p:cNvSpPr txBox="1"/>
              <p:nvPr/>
            </p:nvSpPr>
            <p:spPr>
              <a:xfrm>
                <a:off x="2887341" y="1761292"/>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grpSp>
          <p:nvGrpSpPr>
            <p:cNvPr id="81" name="グループ化 80">
              <a:extLst>
                <a:ext uri="{FF2B5EF4-FFF2-40B4-BE49-F238E27FC236}">
                  <a16:creationId xmlns:a16="http://schemas.microsoft.com/office/drawing/2014/main" id="{8A1BD40B-1F1A-23DE-5255-6480B01BC5A9}"/>
                </a:ext>
              </a:extLst>
            </p:cNvPr>
            <p:cNvGrpSpPr/>
            <p:nvPr/>
          </p:nvGrpSpPr>
          <p:grpSpPr>
            <a:xfrm>
              <a:off x="848242" y="2749816"/>
              <a:ext cx="10500587" cy="2769735"/>
              <a:chOff x="848242" y="2749816"/>
              <a:chExt cx="10500587" cy="2769735"/>
            </a:xfrm>
          </p:grpSpPr>
          <p:sp>
            <p:nvSpPr>
              <p:cNvPr id="28" name="四角形: 角を丸くする 27">
                <a:extLst>
                  <a:ext uri="{FF2B5EF4-FFF2-40B4-BE49-F238E27FC236}">
                    <a16:creationId xmlns:a16="http://schemas.microsoft.com/office/drawing/2014/main" id="{864E0B77-6724-FDFB-6BCA-1DECE300BDE5}"/>
                  </a:ext>
                </a:extLst>
              </p:cNvPr>
              <p:cNvSpPr/>
              <p:nvPr/>
            </p:nvSpPr>
            <p:spPr>
              <a:xfrm>
                <a:off x="848242"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252BBE66-BEF3-40CA-E0F3-4DEE33DC216C}"/>
                  </a:ext>
                </a:extLst>
              </p:cNvPr>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自動車を持つ／自転車を持つ</a:t>
                </a:r>
              </a:p>
            </p:txBody>
          </p:sp>
          <p:sp>
            <p:nvSpPr>
              <p:cNvPr id="29" name="四角形: 角を丸くする 28">
                <a:extLst>
                  <a:ext uri="{FF2B5EF4-FFF2-40B4-BE49-F238E27FC236}">
                    <a16:creationId xmlns:a16="http://schemas.microsoft.com/office/drawing/2014/main" id="{422C7F87-0FEA-22A9-49AF-B5FC2FB7B015}"/>
                  </a:ext>
                </a:extLst>
              </p:cNvPr>
              <p:cNvSpPr/>
              <p:nvPr/>
            </p:nvSpPr>
            <p:spPr>
              <a:xfrm>
                <a:off x="4426711"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1877D3CE-F0BA-EC7E-E8AC-32F5963025D7}"/>
                  </a:ext>
                </a:extLst>
              </p:cNvPr>
              <p:cNvSpPr/>
              <p:nvPr/>
            </p:nvSpPr>
            <p:spPr>
              <a:xfrm>
                <a:off x="8004429"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図 1" descr="アイコン&#10;&#10;自動的に生成された説明">
                <a:extLst>
                  <a:ext uri="{FF2B5EF4-FFF2-40B4-BE49-F238E27FC236}">
                    <a16:creationId xmlns:a16="http://schemas.microsoft.com/office/drawing/2014/main" id="{470A4AE1-9538-0F07-77A5-9E907E638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51" y="3611419"/>
                <a:ext cx="1388519" cy="1294750"/>
              </a:xfrm>
              <a:prstGeom prst="rect">
                <a:avLst/>
              </a:prstGeom>
            </p:spPr>
          </p:pic>
          <p:pic>
            <p:nvPicPr>
              <p:cNvPr id="20" name="図 19" descr="自転車の絵&#10;&#10;AI 生成コンテンツは誤りを含む可能性があります。">
                <a:extLst>
                  <a:ext uri="{FF2B5EF4-FFF2-40B4-BE49-F238E27FC236}">
                    <a16:creationId xmlns:a16="http://schemas.microsoft.com/office/drawing/2014/main" id="{97601504-301D-16D1-427C-970AEA5A822E}"/>
                  </a:ext>
                </a:extLst>
              </p:cNvPr>
              <p:cNvPicPr>
                <a:picLocks noChangeAspect="1"/>
              </p:cNvPicPr>
              <p:nvPr/>
            </p:nvPicPr>
            <p:blipFill>
              <a:blip r:embed="rId4"/>
              <a:stretch>
                <a:fillRect/>
              </a:stretch>
            </p:blipFill>
            <p:spPr>
              <a:xfrm>
                <a:off x="2470162" y="3589798"/>
                <a:ext cx="1527923" cy="1527923"/>
              </a:xfrm>
              <a:prstGeom prst="rect">
                <a:avLst/>
              </a:prstGeom>
            </p:spPr>
          </p:pic>
          <p:sp>
            <p:nvSpPr>
              <p:cNvPr id="33" name="Google Shape;111;p1">
                <a:extLst>
                  <a:ext uri="{FF2B5EF4-FFF2-40B4-BE49-F238E27FC236}">
                    <a16:creationId xmlns:a16="http://schemas.microsoft.com/office/drawing/2014/main" id="{9FCC32ED-61A4-801A-F3F1-062A82628BC5}"/>
                  </a:ext>
                </a:extLst>
              </p:cNvPr>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自動車を持つ／家を持つ</a:t>
                </a:r>
              </a:p>
            </p:txBody>
          </p:sp>
          <p:pic>
            <p:nvPicPr>
              <p:cNvPr id="3" name="図 2" descr="図形&#10;&#10;自動的に生成された説明">
                <a:extLst>
                  <a:ext uri="{FF2B5EF4-FFF2-40B4-BE49-F238E27FC236}">
                    <a16:creationId xmlns:a16="http://schemas.microsoft.com/office/drawing/2014/main" id="{6CA59385-9653-0447-5F76-9257C63A1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93" y="3742291"/>
                <a:ext cx="1692297" cy="1163878"/>
              </a:xfrm>
              <a:prstGeom prst="rect">
                <a:avLst/>
              </a:prstGeom>
            </p:spPr>
          </p:pic>
          <p:pic>
            <p:nvPicPr>
              <p:cNvPr id="38" name="図 37" descr="アイコン&#10;&#10;自動的に生成された説明">
                <a:extLst>
                  <a:ext uri="{FF2B5EF4-FFF2-40B4-BE49-F238E27FC236}">
                    <a16:creationId xmlns:a16="http://schemas.microsoft.com/office/drawing/2014/main" id="{6EC2EE52-FFC4-5D31-1347-A5DE84D39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33" y="3611419"/>
                <a:ext cx="1388519" cy="1294750"/>
              </a:xfrm>
              <a:prstGeom prst="rect">
                <a:avLst/>
              </a:prstGeom>
            </p:spPr>
          </p:pic>
          <p:sp>
            <p:nvSpPr>
              <p:cNvPr id="40" name="Google Shape;111;p1">
                <a:extLst>
                  <a:ext uri="{FF2B5EF4-FFF2-40B4-BE49-F238E27FC236}">
                    <a16:creationId xmlns:a16="http://schemas.microsoft.com/office/drawing/2014/main" id="{45F81B3B-6DB0-465B-CB3F-30FA91BB97B1}"/>
                  </a:ext>
                </a:extLst>
              </p:cNvPr>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自転車を持つ／家を持つ</a:t>
                </a:r>
              </a:p>
            </p:txBody>
          </p:sp>
          <p:pic>
            <p:nvPicPr>
              <p:cNvPr id="41" name="図 40" descr="図形&#10;&#10;自動的に生成された説明">
                <a:extLst>
                  <a:ext uri="{FF2B5EF4-FFF2-40B4-BE49-F238E27FC236}">
                    <a16:creationId xmlns:a16="http://schemas.microsoft.com/office/drawing/2014/main" id="{17E0B8E2-B881-3EBD-F7DE-0C852729DF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882" y="3742291"/>
                <a:ext cx="1692297" cy="1163878"/>
              </a:xfrm>
              <a:prstGeom prst="rect">
                <a:avLst/>
              </a:prstGeom>
            </p:spPr>
          </p:pic>
          <p:pic>
            <p:nvPicPr>
              <p:cNvPr id="43" name="図 42" descr="自転車の絵&#10;&#10;AI 生成コンテンツは誤りを含む可能性があります。">
                <a:extLst>
                  <a:ext uri="{FF2B5EF4-FFF2-40B4-BE49-F238E27FC236}">
                    <a16:creationId xmlns:a16="http://schemas.microsoft.com/office/drawing/2014/main" id="{85E2EE6A-49FB-DFAA-D98E-18A374681476}"/>
                  </a:ext>
                </a:extLst>
              </p:cNvPr>
              <p:cNvPicPr>
                <a:picLocks noChangeAspect="1"/>
              </p:cNvPicPr>
              <p:nvPr/>
            </p:nvPicPr>
            <p:blipFill>
              <a:blip r:embed="rId4"/>
              <a:stretch>
                <a:fillRect/>
              </a:stretch>
            </p:blipFill>
            <p:spPr>
              <a:xfrm>
                <a:off x="8117080" y="3589798"/>
                <a:ext cx="1527923" cy="1527923"/>
              </a:xfrm>
              <a:prstGeom prst="rect">
                <a:avLst/>
              </a:prstGeom>
            </p:spPr>
          </p:pic>
          <p:grpSp>
            <p:nvGrpSpPr>
              <p:cNvPr id="51" name="グループ化 50">
                <a:extLst>
                  <a:ext uri="{FF2B5EF4-FFF2-40B4-BE49-F238E27FC236}">
                    <a16:creationId xmlns:a16="http://schemas.microsoft.com/office/drawing/2014/main" id="{08A2C194-B703-DAE4-2523-CD712BE3FFB9}"/>
                  </a:ext>
                </a:extLst>
              </p:cNvPr>
              <p:cNvGrpSpPr/>
              <p:nvPr/>
            </p:nvGrpSpPr>
            <p:grpSpPr>
              <a:xfrm>
                <a:off x="1951444" y="4993552"/>
                <a:ext cx="1138749" cy="399154"/>
                <a:chOff x="2168516" y="4944409"/>
                <a:chExt cx="1138749" cy="399154"/>
              </a:xfrm>
            </p:grpSpPr>
            <p:sp>
              <p:nvSpPr>
                <p:cNvPr id="48" name="Google Shape;105;p1">
                  <a:extLst>
                    <a:ext uri="{FF2B5EF4-FFF2-40B4-BE49-F238E27FC236}">
                      <a16:creationId xmlns:a16="http://schemas.microsoft.com/office/drawing/2014/main" id="{531DBB00-0C11-4329-C495-960201B1B49B}"/>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107;p1">
                  <a:extLst>
                    <a:ext uri="{FF2B5EF4-FFF2-40B4-BE49-F238E27FC236}">
                      <a16:creationId xmlns:a16="http://schemas.microsoft.com/office/drawing/2014/main" id="{011A3C15-5ACF-7508-52F8-DADF12CA26BA}"/>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0" name="Google Shape;108;p1">
                  <a:extLst>
                    <a:ext uri="{FF2B5EF4-FFF2-40B4-BE49-F238E27FC236}">
                      <a16:creationId xmlns:a16="http://schemas.microsoft.com/office/drawing/2014/main" id="{1B3DBC73-0A43-834E-5C1B-95DCB11129DE}"/>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68" name="グループ化 67">
                <a:extLst>
                  <a:ext uri="{FF2B5EF4-FFF2-40B4-BE49-F238E27FC236}">
                    <a16:creationId xmlns:a16="http://schemas.microsoft.com/office/drawing/2014/main" id="{B5075DB2-C317-CA18-7053-30B2BE0A9673}"/>
                  </a:ext>
                </a:extLst>
              </p:cNvPr>
              <p:cNvGrpSpPr/>
              <p:nvPr/>
            </p:nvGrpSpPr>
            <p:grpSpPr>
              <a:xfrm>
                <a:off x="5529537" y="4993552"/>
                <a:ext cx="1138749" cy="399154"/>
                <a:chOff x="2168516" y="4944409"/>
                <a:chExt cx="1138749" cy="399154"/>
              </a:xfrm>
            </p:grpSpPr>
            <p:sp>
              <p:nvSpPr>
                <p:cNvPr id="69" name="Google Shape;105;p1">
                  <a:extLst>
                    <a:ext uri="{FF2B5EF4-FFF2-40B4-BE49-F238E27FC236}">
                      <a16:creationId xmlns:a16="http://schemas.microsoft.com/office/drawing/2014/main" id="{36C11AFD-6DC8-1496-709C-EC495DC6DD6A}"/>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107;p1">
                  <a:extLst>
                    <a:ext uri="{FF2B5EF4-FFF2-40B4-BE49-F238E27FC236}">
                      <a16:creationId xmlns:a16="http://schemas.microsoft.com/office/drawing/2014/main" id="{2E72890B-E0E4-8344-B953-A96E24EF3744}"/>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1" name="Google Shape;108;p1">
                  <a:extLst>
                    <a:ext uri="{FF2B5EF4-FFF2-40B4-BE49-F238E27FC236}">
                      <a16:creationId xmlns:a16="http://schemas.microsoft.com/office/drawing/2014/main" id="{0EBE90C9-C558-4148-B669-35FD6D820B96}"/>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72" name="グループ化 71">
                <a:extLst>
                  <a:ext uri="{FF2B5EF4-FFF2-40B4-BE49-F238E27FC236}">
                    <a16:creationId xmlns:a16="http://schemas.microsoft.com/office/drawing/2014/main" id="{267CF214-EC13-0E30-B304-CE30CF4D9E6E}"/>
                  </a:ext>
                </a:extLst>
              </p:cNvPr>
              <p:cNvGrpSpPr/>
              <p:nvPr/>
            </p:nvGrpSpPr>
            <p:grpSpPr>
              <a:xfrm>
                <a:off x="9107255" y="4993552"/>
                <a:ext cx="1138749" cy="399154"/>
                <a:chOff x="2168516" y="4944409"/>
                <a:chExt cx="1138749" cy="399154"/>
              </a:xfrm>
            </p:grpSpPr>
            <p:sp>
              <p:nvSpPr>
                <p:cNvPr id="74" name="Google Shape;105;p1">
                  <a:extLst>
                    <a:ext uri="{FF2B5EF4-FFF2-40B4-BE49-F238E27FC236}">
                      <a16:creationId xmlns:a16="http://schemas.microsoft.com/office/drawing/2014/main" id="{4DACE4D1-5900-44E7-C5B0-69FD4CE80E04}"/>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5" name="Google Shape;107;p1">
                  <a:extLst>
                    <a:ext uri="{FF2B5EF4-FFF2-40B4-BE49-F238E27FC236}">
                      <a16:creationId xmlns:a16="http://schemas.microsoft.com/office/drawing/2014/main" id="{1C0F7A66-A43E-D285-CDE6-148CDC12E30E}"/>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7" name="Google Shape;108;p1">
                  <a:extLst>
                    <a:ext uri="{FF2B5EF4-FFF2-40B4-BE49-F238E27FC236}">
                      <a16:creationId xmlns:a16="http://schemas.microsoft.com/office/drawing/2014/main" id="{6B4CB8E4-4B13-0ABF-483B-130AD5398E26}"/>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78" name="Google Shape;115;p1">
            <a:hlinkClick r:id="rId6" action="ppaction://hlinksldjump"/>
            <a:extLst>
              <a:ext uri="{FF2B5EF4-FFF2-40B4-BE49-F238E27FC236}">
                <a16:creationId xmlns:a16="http://schemas.microsoft.com/office/drawing/2014/main" id="{2B7A8006-6AAE-AADD-F855-62F235F8455E}"/>
              </a:ext>
            </a:extLst>
          </p:cNvPr>
          <p:cNvSpPr/>
          <p:nvPr/>
        </p:nvSpPr>
        <p:spPr>
          <a:xfrm>
            <a:off x="1951444"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79" name="Google Shape;115;p1">
            <a:hlinkClick r:id="rId7" action="ppaction://hlinksldjump"/>
            <a:extLst>
              <a:ext uri="{FF2B5EF4-FFF2-40B4-BE49-F238E27FC236}">
                <a16:creationId xmlns:a16="http://schemas.microsoft.com/office/drawing/2014/main" id="{AD2BBA71-808E-08A7-6223-8A4DA1FBE4BE}"/>
              </a:ext>
            </a:extLst>
          </p:cNvPr>
          <p:cNvSpPr/>
          <p:nvPr/>
        </p:nvSpPr>
        <p:spPr>
          <a:xfrm>
            <a:off x="5538444"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0" name="Google Shape;115;p1">
            <a:hlinkClick r:id="rId8" action="ppaction://hlinksldjump"/>
            <a:extLst>
              <a:ext uri="{FF2B5EF4-FFF2-40B4-BE49-F238E27FC236}">
                <a16:creationId xmlns:a16="http://schemas.microsoft.com/office/drawing/2014/main" id="{BEF343BE-5113-0080-5AAF-CCEA415D91C1}"/>
              </a:ext>
            </a:extLst>
          </p:cNvPr>
          <p:cNvSpPr/>
          <p:nvPr/>
        </p:nvSpPr>
        <p:spPr>
          <a:xfrm>
            <a:off x="9101023"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4" name="グループ化 3">
            <a:extLst>
              <a:ext uri="{FF2B5EF4-FFF2-40B4-BE49-F238E27FC236}">
                <a16:creationId xmlns:a16="http://schemas.microsoft.com/office/drawing/2014/main" id="{E6038E8B-CFED-F0CE-99CD-7CE6B71DFA6D}"/>
              </a:ext>
            </a:extLst>
          </p:cNvPr>
          <p:cNvGrpSpPr/>
          <p:nvPr/>
        </p:nvGrpSpPr>
        <p:grpSpPr>
          <a:xfrm>
            <a:off x="142185" y="191285"/>
            <a:ext cx="11907630" cy="830956"/>
            <a:chOff x="142185" y="191285"/>
            <a:chExt cx="11907630" cy="830956"/>
          </a:xfrm>
        </p:grpSpPr>
        <p:pic>
          <p:nvPicPr>
            <p:cNvPr id="5" name="図 4">
              <a:extLst>
                <a:ext uri="{FF2B5EF4-FFF2-40B4-BE49-F238E27FC236}">
                  <a16:creationId xmlns:a16="http://schemas.microsoft.com/office/drawing/2014/main" id="{C84F1FAE-69DA-D2AA-D882-AF216855D883}"/>
                </a:ext>
              </a:extLst>
            </p:cNvPr>
            <p:cNvPicPr>
              <a:picLocks noChangeAspect="1"/>
            </p:cNvPicPr>
            <p:nvPr/>
          </p:nvPicPr>
          <p:blipFill>
            <a:blip r:embed="rId9"/>
            <a:stretch>
              <a:fillRect/>
            </a:stretch>
          </p:blipFill>
          <p:spPr>
            <a:xfrm>
              <a:off x="142185" y="223545"/>
              <a:ext cx="11907630" cy="755970"/>
            </a:xfrm>
            <a:prstGeom prst="rect">
              <a:avLst/>
            </a:prstGeom>
          </p:spPr>
        </p:pic>
        <p:sp>
          <p:nvSpPr>
            <p:cNvPr id="6" name="Google Shape;111;p1">
              <a:extLst>
                <a:ext uri="{FF2B5EF4-FFF2-40B4-BE49-F238E27FC236}">
                  <a16:creationId xmlns:a16="http://schemas.microsoft.com/office/drawing/2014/main" id="{39EACB6F-8324-D0B6-475A-3F45245AA5C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7" name="Google Shape;111;p1">
              <a:extLst>
                <a:ext uri="{FF2B5EF4-FFF2-40B4-BE49-F238E27FC236}">
                  <a16:creationId xmlns:a16="http://schemas.microsoft.com/office/drawing/2014/main" id="{5A209CD7-76A3-3DBB-9DAC-3A93BC24A50A}"/>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spTree>
    <p:extLst>
      <p:ext uri="{BB962C8B-B14F-4D97-AF65-F5344CB8AC3E}">
        <p14:creationId xmlns:p14="http://schemas.microsoft.com/office/powerpoint/2010/main" val="1533658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6EA6D-FA9C-7627-918A-F12E82DD744D}"/>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2929B1BC-6CCF-C241-2F2A-F21ED16F1F7F}"/>
              </a:ext>
            </a:extLst>
          </p:cNvPr>
          <p:cNvSpPr/>
          <p:nvPr/>
        </p:nvSpPr>
        <p:spPr>
          <a:xfrm>
            <a:off x="848242"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3C08B76C-B7E4-3240-F254-082B16F4E435}"/>
              </a:ext>
            </a:extLst>
          </p:cNvPr>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自動車を持つ／自転車を持つ</a:t>
            </a:r>
          </a:p>
        </p:txBody>
      </p:sp>
      <p:sp>
        <p:nvSpPr>
          <p:cNvPr id="29" name="四角形: 角を丸くする 28">
            <a:extLst>
              <a:ext uri="{FF2B5EF4-FFF2-40B4-BE49-F238E27FC236}">
                <a16:creationId xmlns:a16="http://schemas.microsoft.com/office/drawing/2014/main" id="{F6D7B432-0238-7B47-0076-8EE6475B52C2}"/>
              </a:ext>
            </a:extLst>
          </p:cNvPr>
          <p:cNvSpPr/>
          <p:nvPr/>
        </p:nvSpPr>
        <p:spPr>
          <a:xfrm>
            <a:off x="4426711"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D4D5201B-0BBC-FEE5-CBCD-74DD8CBC17CF}"/>
              </a:ext>
            </a:extLst>
          </p:cNvPr>
          <p:cNvSpPr/>
          <p:nvPr/>
        </p:nvSpPr>
        <p:spPr>
          <a:xfrm>
            <a:off x="8004429"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3" name="グループ化 82">
            <a:extLst>
              <a:ext uri="{FF2B5EF4-FFF2-40B4-BE49-F238E27FC236}">
                <a16:creationId xmlns:a16="http://schemas.microsoft.com/office/drawing/2014/main" id="{4DE3408C-EFD9-EBB9-5F71-1C0A2B6E0376}"/>
              </a:ext>
            </a:extLst>
          </p:cNvPr>
          <p:cNvGrpSpPr/>
          <p:nvPr/>
        </p:nvGrpSpPr>
        <p:grpSpPr>
          <a:xfrm>
            <a:off x="653442" y="1587324"/>
            <a:ext cx="10885117" cy="4314058"/>
            <a:chOff x="653442" y="1657083"/>
            <a:chExt cx="10885117" cy="4065332"/>
          </a:xfrm>
        </p:grpSpPr>
        <p:grpSp>
          <p:nvGrpSpPr>
            <p:cNvPr id="82" name="グループ化 81">
              <a:extLst>
                <a:ext uri="{FF2B5EF4-FFF2-40B4-BE49-F238E27FC236}">
                  <a16:creationId xmlns:a16="http://schemas.microsoft.com/office/drawing/2014/main" id="{E212B3B9-5148-6289-E835-2452B2BF8845}"/>
                </a:ext>
              </a:extLst>
            </p:cNvPr>
            <p:cNvGrpSpPr/>
            <p:nvPr/>
          </p:nvGrpSpPr>
          <p:grpSpPr>
            <a:xfrm>
              <a:off x="653442" y="1657083"/>
              <a:ext cx="10885117" cy="4065332"/>
              <a:chOff x="653442" y="1657083"/>
              <a:chExt cx="10885117" cy="4065332"/>
            </a:xfrm>
          </p:grpSpPr>
          <p:sp>
            <p:nvSpPr>
              <p:cNvPr id="14" name="フリーフォーム: 図形 13">
                <a:extLst>
                  <a:ext uri="{FF2B5EF4-FFF2-40B4-BE49-F238E27FC236}">
                    <a16:creationId xmlns:a16="http://schemas.microsoft.com/office/drawing/2014/main" id="{EDC942FE-DA04-EE07-37A5-A2D3D5A240FD}"/>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6A8BEBD5-C7EE-D0E8-9766-890DA3ED09D5}"/>
                  </a:ext>
                </a:extLst>
              </p:cNvPr>
              <p:cNvSpPr/>
              <p:nvPr/>
            </p:nvSpPr>
            <p:spPr>
              <a:xfrm>
                <a:off x="653442" y="1657083"/>
                <a:ext cx="10885117" cy="4065332"/>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0C0BEC9C-67EA-A823-BEF4-E068A82EEB05}"/>
                </a:ext>
              </a:extLst>
            </p:cNvPr>
            <p:cNvGrpSpPr/>
            <p:nvPr/>
          </p:nvGrpSpPr>
          <p:grpSpPr>
            <a:xfrm>
              <a:off x="2230409" y="1780487"/>
              <a:ext cx="610576" cy="517865"/>
              <a:chOff x="408318" y="2484221"/>
              <a:chExt cx="659456" cy="559323"/>
            </a:xfrm>
          </p:grpSpPr>
          <p:sp>
            <p:nvSpPr>
              <p:cNvPr id="26" name="楕円 25">
                <a:extLst>
                  <a:ext uri="{FF2B5EF4-FFF2-40B4-BE49-F238E27FC236}">
                    <a16:creationId xmlns:a16="http://schemas.microsoft.com/office/drawing/2014/main" id="{591C2C35-BB7E-5337-862B-DFE4CF7C4CD6}"/>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14BB6FBC-91F3-2DF5-B72D-4EC3D3A5BBE6}"/>
                  </a:ext>
                </a:extLst>
              </p:cNvPr>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5F79CC3C-54BB-33ED-B9F8-36C1E790D55E}"/>
                </a:ext>
              </a:extLst>
            </p:cNvPr>
            <p:cNvSpPr txBox="1"/>
            <p:nvPr/>
          </p:nvSpPr>
          <p:spPr>
            <a:xfrm>
              <a:off x="2887341" y="1761292"/>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sp>
        <p:nvSpPr>
          <p:cNvPr id="84" name="テキスト ボックス 83">
            <a:extLst>
              <a:ext uri="{FF2B5EF4-FFF2-40B4-BE49-F238E27FC236}">
                <a16:creationId xmlns:a16="http://schemas.microsoft.com/office/drawing/2014/main" id="{D8700798-B332-BA4D-053D-4671C7A9248A}"/>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pic>
        <p:nvPicPr>
          <p:cNvPr id="2" name="図 1" descr="アイコン&#10;&#10;自動的に生成された説明">
            <a:extLst>
              <a:ext uri="{FF2B5EF4-FFF2-40B4-BE49-F238E27FC236}">
                <a16:creationId xmlns:a16="http://schemas.microsoft.com/office/drawing/2014/main" id="{0F146FD3-16BE-341E-3804-0C8C46810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51" y="3611419"/>
            <a:ext cx="1388519" cy="1294750"/>
          </a:xfrm>
          <a:prstGeom prst="rect">
            <a:avLst/>
          </a:prstGeom>
        </p:spPr>
      </p:pic>
      <p:pic>
        <p:nvPicPr>
          <p:cNvPr id="20" name="図 19" descr="自転車の絵&#10;&#10;AI 生成コンテンツは誤りを含む可能性があります。">
            <a:extLst>
              <a:ext uri="{FF2B5EF4-FFF2-40B4-BE49-F238E27FC236}">
                <a16:creationId xmlns:a16="http://schemas.microsoft.com/office/drawing/2014/main" id="{7D068958-E913-75C2-3D5B-89F70E90EA1C}"/>
              </a:ext>
            </a:extLst>
          </p:cNvPr>
          <p:cNvPicPr>
            <a:picLocks noChangeAspect="1"/>
          </p:cNvPicPr>
          <p:nvPr/>
        </p:nvPicPr>
        <p:blipFill>
          <a:blip r:embed="rId4"/>
          <a:stretch>
            <a:fillRect/>
          </a:stretch>
        </p:blipFill>
        <p:spPr>
          <a:xfrm>
            <a:off x="2470162" y="3589798"/>
            <a:ext cx="1527923" cy="1527923"/>
          </a:xfrm>
          <a:prstGeom prst="rect">
            <a:avLst/>
          </a:prstGeom>
        </p:spPr>
      </p:pic>
      <p:sp>
        <p:nvSpPr>
          <p:cNvPr id="33" name="Google Shape;111;p1">
            <a:extLst>
              <a:ext uri="{FF2B5EF4-FFF2-40B4-BE49-F238E27FC236}">
                <a16:creationId xmlns:a16="http://schemas.microsoft.com/office/drawing/2014/main" id="{94BE00C9-A061-3C49-CF2A-2C69F3478966}"/>
              </a:ext>
            </a:extLst>
          </p:cNvPr>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自動車を持つ／家を持つ</a:t>
            </a:r>
          </a:p>
        </p:txBody>
      </p:sp>
      <p:pic>
        <p:nvPicPr>
          <p:cNvPr id="3" name="図 2" descr="図形&#10;&#10;自動的に生成された説明">
            <a:extLst>
              <a:ext uri="{FF2B5EF4-FFF2-40B4-BE49-F238E27FC236}">
                <a16:creationId xmlns:a16="http://schemas.microsoft.com/office/drawing/2014/main" id="{E412D1F6-2774-F0E5-A829-B98BA632A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93" y="3742291"/>
            <a:ext cx="1692297" cy="1163878"/>
          </a:xfrm>
          <a:prstGeom prst="rect">
            <a:avLst/>
          </a:prstGeom>
        </p:spPr>
      </p:pic>
      <p:pic>
        <p:nvPicPr>
          <p:cNvPr id="38" name="図 37" descr="アイコン&#10;&#10;自動的に生成された説明">
            <a:extLst>
              <a:ext uri="{FF2B5EF4-FFF2-40B4-BE49-F238E27FC236}">
                <a16:creationId xmlns:a16="http://schemas.microsoft.com/office/drawing/2014/main" id="{AA846563-E51D-F123-DA89-7ED379F45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33" y="3611419"/>
            <a:ext cx="1388519" cy="1294750"/>
          </a:xfrm>
          <a:prstGeom prst="rect">
            <a:avLst/>
          </a:prstGeom>
        </p:spPr>
      </p:pic>
      <p:sp>
        <p:nvSpPr>
          <p:cNvPr id="40" name="Google Shape;111;p1">
            <a:extLst>
              <a:ext uri="{FF2B5EF4-FFF2-40B4-BE49-F238E27FC236}">
                <a16:creationId xmlns:a16="http://schemas.microsoft.com/office/drawing/2014/main" id="{284329FE-01E5-9B7C-C109-EF5E4D50CF5B}"/>
              </a:ext>
            </a:extLst>
          </p:cNvPr>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自転車を持つ／家を持つ</a:t>
            </a:r>
          </a:p>
        </p:txBody>
      </p:sp>
      <p:pic>
        <p:nvPicPr>
          <p:cNvPr id="41" name="図 40" descr="図形&#10;&#10;自動的に生成された説明">
            <a:extLst>
              <a:ext uri="{FF2B5EF4-FFF2-40B4-BE49-F238E27FC236}">
                <a16:creationId xmlns:a16="http://schemas.microsoft.com/office/drawing/2014/main" id="{8C1800DA-A06C-5427-4EB1-1638133E1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882" y="3742291"/>
            <a:ext cx="1692297" cy="1163878"/>
          </a:xfrm>
          <a:prstGeom prst="rect">
            <a:avLst/>
          </a:prstGeom>
        </p:spPr>
      </p:pic>
      <p:pic>
        <p:nvPicPr>
          <p:cNvPr id="43" name="図 42" descr="自転車の絵&#10;&#10;AI 生成コンテンツは誤りを含む可能性があります。">
            <a:extLst>
              <a:ext uri="{FF2B5EF4-FFF2-40B4-BE49-F238E27FC236}">
                <a16:creationId xmlns:a16="http://schemas.microsoft.com/office/drawing/2014/main" id="{46D2053A-BA5D-89F5-ADAD-164882C583C3}"/>
              </a:ext>
            </a:extLst>
          </p:cNvPr>
          <p:cNvPicPr>
            <a:picLocks noChangeAspect="1"/>
          </p:cNvPicPr>
          <p:nvPr/>
        </p:nvPicPr>
        <p:blipFill>
          <a:blip r:embed="rId4"/>
          <a:stretch>
            <a:fillRect/>
          </a:stretch>
        </p:blipFill>
        <p:spPr>
          <a:xfrm>
            <a:off x="8117080" y="3589798"/>
            <a:ext cx="1527923" cy="1527923"/>
          </a:xfrm>
          <a:prstGeom prst="rect">
            <a:avLst/>
          </a:prstGeom>
        </p:spPr>
      </p:pic>
      <p:sp>
        <p:nvSpPr>
          <p:cNvPr id="4" name="正方形/長方形 3">
            <a:extLst>
              <a:ext uri="{FF2B5EF4-FFF2-40B4-BE49-F238E27FC236}">
                <a16:creationId xmlns:a16="http://schemas.microsoft.com/office/drawing/2014/main" id="{12A61737-158D-4EB3-06EE-4FCA338EB225}"/>
              </a:ext>
            </a:extLst>
          </p:cNvPr>
          <p:cNvSpPr/>
          <p:nvPr/>
        </p:nvSpPr>
        <p:spPr>
          <a:xfrm>
            <a:off x="4363230" y="2667001"/>
            <a:ext cx="7066770"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E1B25142-F933-4970-D3E1-E9449C173F78}"/>
              </a:ext>
            </a:extLst>
          </p:cNvPr>
          <p:cNvGrpSpPr/>
          <p:nvPr/>
        </p:nvGrpSpPr>
        <p:grpSpPr>
          <a:xfrm>
            <a:off x="1206666" y="4927808"/>
            <a:ext cx="2628305" cy="1621124"/>
            <a:chOff x="1313142" y="4927808"/>
            <a:chExt cx="2628305" cy="1621124"/>
          </a:xfrm>
        </p:grpSpPr>
        <p:grpSp>
          <p:nvGrpSpPr>
            <p:cNvPr id="6" name="グループ化 5">
              <a:extLst>
                <a:ext uri="{FF2B5EF4-FFF2-40B4-BE49-F238E27FC236}">
                  <a16:creationId xmlns:a16="http://schemas.microsoft.com/office/drawing/2014/main" id="{B2F5140A-C363-368E-27A4-4A7714C952FA}"/>
                </a:ext>
              </a:extLst>
            </p:cNvPr>
            <p:cNvGrpSpPr/>
            <p:nvPr/>
          </p:nvGrpSpPr>
          <p:grpSpPr>
            <a:xfrm>
              <a:off x="1313142" y="4927808"/>
              <a:ext cx="2628305" cy="1621124"/>
              <a:chOff x="1626744" y="4942466"/>
              <a:chExt cx="2628305" cy="1621124"/>
            </a:xfrm>
          </p:grpSpPr>
          <p:sp>
            <p:nvSpPr>
              <p:cNvPr id="21" name="四角形: 角を丸くする 20">
                <a:extLst>
                  <a:ext uri="{FF2B5EF4-FFF2-40B4-BE49-F238E27FC236}">
                    <a16:creationId xmlns:a16="http://schemas.microsoft.com/office/drawing/2014/main" id="{3B1C99BC-0BBB-2839-0BEF-FD242B909EBB}"/>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67BB3914-8E1B-1517-F194-F3C86AA82EFB}"/>
                  </a:ext>
                </a:extLst>
              </p:cNvPr>
              <p:cNvGrpSpPr/>
              <p:nvPr/>
            </p:nvGrpSpPr>
            <p:grpSpPr>
              <a:xfrm>
                <a:off x="2021611" y="4978792"/>
                <a:ext cx="1858464" cy="992918"/>
                <a:chOff x="2021611" y="4978792"/>
                <a:chExt cx="1858464" cy="992918"/>
              </a:xfrm>
            </p:grpSpPr>
            <p:sp>
              <p:nvSpPr>
                <p:cNvPr id="23" name="テキスト ボックス 22">
                  <a:extLst>
                    <a:ext uri="{FF2B5EF4-FFF2-40B4-BE49-F238E27FC236}">
                      <a16:creationId xmlns:a16="http://schemas.microsoft.com/office/drawing/2014/main" id="{B978D564-0007-FF3E-3973-1BF54C9C31A8}"/>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5C266CB6-C2AC-14C9-7F1D-58F6DA323776}"/>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7" name="グループ化 6">
              <a:extLst>
                <a:ext uri="{FF2B5EF4-FFF2-40B4-BE49-F238E27FC236}">
                  <a16:creationId xmlns:a16="http://schemas.microsoft.com/office/drawing/2014/main" id="{EDA415A3-DDC9-69CF-5AE3-0D2039CA6401}"/>
                </a:ext>
              </a:extLst>
            </p:cNvPr>
            <p:cNvGrpSpPr/>
            <p:nvPr/>
          </p:nvGrpSpPr>
          <p:grpSpPr>
            <a:xfrm>
              <a:off x="1426941" y="6042189"/>
              <a:ext cx="2400706" cy="399154"/>
              <a:chOff x="1345154" y="6166650"/>
              <a:chExt cx="2400706" cy="399154"/>
            </a:xfrm>
          </p:grpSpPr>
          <p:sp>
            <p:nvSpPr>
              <p:cNvPr id="12" name="Google Shape;105;p1">
                <a:extLst>
                  <a:ext uri="{FF2B5EF4-FFF2-40B4-BE49-F238E27FC236}">
                    <a16:creationId xmlns:a16="http://schemas.microsoft.com/office/drawing/2014/main" id="{F622E2DB-0662-3B9B-DA3F-D18450B7FE0F}"/>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3" name="グループ化 12">
                <a:extLst>
                  <a:ext uri="{FF2B5EF4-FFF2-40B4-BE49-F238E27FC236}">
                    <a16:creationId xmlns:a16="http://schemas.microsoft.com/office/drawing/2014/main" id="{EDB39408-DF6F-2107-49F2-33C0B399CB63}"/>
                  </a:ext>
                </a:extLst>
              </p:cNvPr>
              <p:cNvGrpSpPr/>
              <p:nvPr/>
            </p:nvGrpSpPr>
            <p:grpSpPr>
              <a:xfrm>
                <a:off x="1430448" y="6201643"/>
                <a:ext cx="2185238" cy="307736"/>
                <a:chOff x="1598171" y="6184771"/>
                <a:chExt cx="2185238" cy="307736"/>
              </a:xfrm>
            </p:grpSpPr>
            <p:sp>
              <p:nvSpPr>
                <p:cNvPr id="18" name="Google Shape;107;p1">
                  <a:extLst>
                    <a:ext uri="{FF2B5EF4-FFF2-40B4-BE49-F238E27FC236}">
                      <a16:creationId xmlns:a16="http://schemas.microsoft.com/office/drawing/2014/main" id="{2467EB53-EB19-4288-6860-68BEA0CDBE96}"/>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19" name="Google Shape;108;p1">
                  <a:extLst>
                    <a:ext uri="{FF2B5EF4-FFF2-40B4-BE49-F238E27FC236}">
                      <a16:creationId xmlns:a16="http://schemas.microsoft.com/office/drawing/2014/main" id="{66CDC8EE-67E8-9D6A-A47D-89AE7F9E143C}"/>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5" name="Google Shape;115;p1">
            <a:hlinkClick r:id="rId6" action="ppaction://hlinksldjump"/>
            <a:extLst>
              <a:ext uri="{FF2B5EF4-FFF2-40B4-BE49-F238E27FC236}">
                <a16:creationId xmlns:a16="http://schemas.microsoft.com/office/drawing/2014/main" id="{0EB55F75-B475-39DC-E8FA-572072278BD2}"/>
              </a:ext>
            </a:extLst>
          </p:cNvPr>
          <p:cNvSpPr/>
          <p:nvPr/>
        </p:nvSpPr>
        <p:spPr>
          <a:xfrm>
            <a:off x="1320465" y="603681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31" name="グループ化 30">
            <a:extLst>
              <a:ext uri="{FF2B5EF4-FFF2-40B4-BE49-F238E27FC236}">
                <a16:creationId xmlns:a16="http://schemas.microsoft.com/office/drawing/2014/main" id="{F641D06C-03D5-0D47-F45D-05E84D0F4CB9}"/>
              </a:ext>
            </a:extLst>
          </p:cNvPr>
          <p:cNvGrpSpPr/>
          <p:nvPr/>
        </p:nvGrpSpPr>
        <p:grpSpPr>
          <a:xfrm>
            <a:off x="142185" y="191285"/>
            <a:ext cx="11907630" cy="830956"/>
            <a:chOff x="142185" y="191285"/>
            <a:chExt cx="11907630" cy="830956"/>
          </a:xfrm>
        </p:grpSpPr>
        <p:pic>
          <p:nvPicPr>
            <p:cNvPr id="32" name="図 31">
              <a:extLst>
                <a:ext uri="{FF2B5EF4-FFF2-40B4-BE49-F238E27FC236}">
                  <a16:creationId xmlns:a16="http://schemas.microsoft.com/office/drawing/2014/main" id="{A7904B66-A1B6-7DBD-39C8-FA4F55EB2343}"/>
                </a:ext>
              </a:extLst>
            </p:cNvPr>
            <p:cNvPicPr>
              <a:picLocks noChangeAspect="1"/>
            </p:cNvPicPr>
            <p:nvPr/>
          </p:nvPicPr>
          <p:blipFill>
            <a:blip r:embed="rId7"/>
            <a:stretch>
              <a:fillRect/>
            </a:stretch>
          </p:blipFill>
          <p:spPr>
            <a:xfrm>
              <a:off x="142185" y="223545"/>
              <a:ext cx="11907630" cy="755970"/>
            </a:xfrm>
            <a:prstGeom prst="rect">
              <a:avLst/>
            </a:prstGeom>
          </p:spPr>
        </p:pic>
        <p:sp>
          <p:nvSpPr>
            <p:cNvPr id="34" name="Google Shape;111;p1">
              <a:extLst>
                <a:ext uri="{FF2B5EF4-FFF2-40B4-BE49-F238E27FC236}">
                  <a16:creationId xmlns:a16="http://schemas.microsoft.com/office/drawing/2014/main" id="{F568A7CD-D623-564E-CBEC-E8E9C2E7C686}"/>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5" name="Google Shape;111;p1">
              <a:extLst>
                <a:ext uri="{FF2B5EF4-FFF2-40B4-BE49-F238E27FC236}">
                  <a16:creationId xmlns:a16="http://schemas.microsoft.com/office/drawing/2014/main" id="{25DBA7AF-E926-C7FD-3B6A-D49178932081}"/>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sp>
        <p:nvSpPr>
          <p:cNvPr id="8" name="乗算記号 7">
            <a:extLst>
              <a:ext uri="{FF2B5EF4-FFF2-40B4-BE49-F238E27FC236}">
                <a16:creationId xmlns:a16="http://schemas.microsoft.com/office/drawing/2014/main" id="{4A74C1E6-F262-146E-B1D7-64A31853775F}"/>
              </a:ext>
            </a:extLst>
          </p:cNvPr>
          <p:cNvSpPr/>
          <p:nvPr/>
        </p:nvSpPr>
        <p:spPr>
          <a:xfrm>
            <a:off x="1222672" y="2653384"/>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44197181"/>
      </p:ext>
    </p:extLst>
  </p:cSld>
  <p:clrMapOvr>
    <a:masterClrMapping/>
  </p:clrMapOvr>
  <p:transition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2D505-B51F-1701-C84A-85A8A51401E7}"/>
            </a:ext>
          </a:extLst>
        </p:cNvPr>
        <p:cNvGrpSpPr/>
        <p:nvPr/>
      </p:nvGrpSpPr>
      <p:grpSpPr>
        <a:xfrm>
          <a:off x="0" y="0"/>
          <a:ext cx="0" cy="0"/>
          <a:chOff x="0" y="0"/>
          <a:chExt cx="0" cy="0"/>
        </a:xfrm>
      </p:grpSpPr>
      <p:sp>
        <p:nvSpPr>
          <p:cNvPr id="84" name="テキスト ボックス 83">
            <a:extLst>
              <a:ext uri="{FF2B5EF4-FFF2-40B4-BE49-F238E27FC236}">
                <a16:creationId xmlns:a16="http://schemas.microsoft.com/office/drawing/2014/main" id="{806FD96B-8E86-9CA1-3E1A-61BFC6A3988E}"/>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7" name="グループ化 6">
            <a:extLst>
              <a:ext uri="{FF2B5EF4-FFF2-40B4-BE49-F238E27FC236}">
                <a16:creationId xmlns:a16="http://schemas.microsoft.com/office/drawing/2014/main" id="{B5E0DF85-8A1F-DA40-C5A6-E5AA224E1693}"/>
              </a:ext>
            </a:extLst>
          </p:cNvPr>
          <p:cNvGrpSpPr/>
          <p:nvPr/>
        </p:nvGrpSpPr>
        <p:grpSpPr>
          <a:xfrm>
            <a:off x="653442" y="1587324"/>
            <a:ext cx="10885117" cy="4314058"/>
            <a:chOff x="653442" y="1587324"/>
            <a:chExt cx="10885117" cy="4314058"/>
          </a:xfrm>
        </p:grpSpPr>
        <p:sp>
          <p:nvSpPr>
            <p:cNvPr id="28" name="四角形: 角を丸くする 27">
              <a:extLst>
                <a:ext uri="{FF2B5EF4-FFF2-40B4-BE49-F238E27FC236}">
                  <a16:creationId xmlns:a16="http://schemas.microsoft.com/office/drawing/2014/main" id="{FCBEE0EA-A6FF-6BAA-7250-63AEFF6C152C}"/>
                </a:ext>
              </a:extLst>
            </p:cNvPr>
            <p:cNvSpPr/>
            <p:nvPr/>
          </p:nvSpPr>
          <p:spPr>
            <a:xfrm>
              <a:off x="848242"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716B6864-3847-B973-64C0-BE6C735E92C6}"/>
                </a:ext>
              </a:extLst>
            </p:cNvPr>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自動車を持つ／自転車を持つ</a:t>
              </a:r>
            </a:p>
          </p:txBody>
        </p:sp>
        <p:sp>
          <p:nvSpPr>
            <p:cNvPr id="29" name="四角形: 角を丸くする 28">
              <a:extLst>
                <a:ext uri="{FF2B5EF4-FFF2-40B4-BE49-F238E27FC236}">
                  <a16:creationId xmlns:a16="http://schemas.microsoft.com/office/drawing/2014/main" id="{1E24C82E-0958-4F77-9786-0960A6C7A650}"/>
                </a:ext>
              </a:extLst>
            </p:cNvPr>
            <p:cNvSpPr/>
            <p:nvPr/>
          </p:nvSpPr>
          <p:spPr>
            <a:xfrm>
              <a:off x="4426711"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7EA39DAB-82A6-E524-C5B0-C70FE6C8AE7C}"/>
                </a:ext>
              </a:extLst>
            </p:cNvPr>
            <p:cNvSpPr/>
            <p:nvPr/>
          </p:nvSpPr>
          <p:spPr>
            <a:xfrm>
              <a:off x="8004429"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3" name="グループ化 82">
              <a:extLst>
                <a:ext uri="{FF2B5EF4-FFF2-40B4-BE49-F238E27FC236}">
                  <a16:creationId xmlns:a16="http://schemas.microsoft.com/office/drawing/2014/main" id="{3F583DF6-1858-2753-DF62-3B339C6EEF36}"/>
                </a:ext>
              </a:extLst>
            </p:cNvPr>
            <p:cNvGrpSpPr/>
            <p:nvPr/>
          </p:nvGrpSpPr>
          <p:grpSpPr>
            <a:xfrm>
              <a:off x="653442" y="1587324"/>
              <a:ext cx="10885117" cy="4314058"/>
              <a:chOff x="653442" y="1657083"/>
              <a:chExt cx="10885117" cy="4065332"/>
            </a:xfrm>
          </p:grpSpPr>
          <p:grpSp>
            <p:nvGrpSpPr>
              <p:cNvPr id="82" name="グループ化 81">
                <a:extLst>
                  <a:ext uri="{FF2B5EF4-FFF2-40B4-BE49-F238E27FC236}">
                    <a16:creationId xmlns:a16="http://schemas.microsoft.com/office/drawing/2014/main" id="{E1749D53-994B-45DA-18BC-335697041D24}"/>
                  </a:ext>
                </a:extLst>
              </p:cNvPr>
              <p:cNvGrpSpPr/>
              <p:nvPr/>
            </p:nvGrpSpPr>
            <p:grpSpPr>
              <a:xfrm>
                <a:off x="653442" y="1657083"/>
                <a:ext cx="10885117" cy="4065332"/>
                <a:chOff x="653442" y="1657083"/>
                <a:chExt cx="10885117" cy="4065332"/>
              </a:xfrm>
            </p:grpSpPr>
            <p:sp>
              <p:nvSpPr>
                <p:cNvPr id="14" name="フリーフォーム: 図形 13">
                  <a:extLst>
                    <a:ext uri="{FF2B5EF4-FFF2-40B4-BE49-F238E27FC236}">
                      <a16:creationId xmlns:a16="http://schemas.microsoft.com/office/drawing/2014/main" id="{73C932C1-3959-0EC5-51FC-A43252C52512}"/>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776191F7-5993-F3E6-CB8A-7BC6C756E53C}"/>
                    </a:ext>
                  </a:extLst>
                </p:cNvPr>
                <p:cNvSpPr/>
                <p:nvPr/>
              </p:nvSpPr>
              <p:spPr>
                <a:xfrm>
                  <a:off x="653442" y="1657083"/>
                  <a:ext cx="10885117" cy="4065332"/>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70F48C42-958C-10C2-C1C6-4C4547511F6E}"/>
                  </a:ext>
                </a:extLst>
              </p:cNvPr>
              <p:cNvGrpSpPr/>
              <p:nvPr/>
            </p:nvGrpSpPr>
            <p:grpSpPr>
              <a:xfrm>
                <a:off x="2230409" y="1780487"/>
                <a:ext cx="610576" cy="517865"/>
                <a:chOff x="408318" y="2484221"/>
                <a:chExt cx="659456" cy="559323"/>
              </a:xfrm>
            </p:grpSpPr>
            <p:sp>
              <p:nvSpPr>
                <p:cNvPr id="26" name="楕円 25">
                  <a:extLst>
                    <a:ext uri="{FF2B5EF4-FFF2-40B4-BE49-F238E27FC236}">
                      <a16:creationId xmlns:a16="http://schemas.microsoft.com/office/drawing/2014/main" id="{0EDE7BA9-EED4-2A4D-3D48-AA6184CF300C}"/>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43F9E802-61AF-C6FC-927D-4B0BB642D696}"/>
                    </a:ext>
                  </a:extLst>
                </p:cNvPr>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7246C08F-D840-4B27-DE3D-24D71D3D7A5D}"/>
                  </a:ext>
                </a:extLst>
              </p:cNvPr>
              <p:cNvSpPr txBox="1"/>
              <p:nvPr/>
            </p:nvSpPr>
            <p:spPr>
              <a:xfrm>
                <a:off x="2887341" y="1761292"/>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pic>
          <p:nvPicPr>
            <p:cNvPr id="2" name="図 1" descr="アイコン&#10;&#10;自動的に生成された説明">
              <a:extLst>
                <a:ext uri="{FF2B5EF4-FFF2-40B4-BE49-F238E27FC236}">
                  <a16:creationId xmlns:a16="http://schemas.microsoft.com/office/drawing/2014/main" id="{98488C31-49B8-F757-3F25-168981E32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51" y="3611419"/>
              <a:ext cx="1388519" cy="1294750"/>
            </a:xfrm>
            <a:prstGeom prst="rect">
              <a:avLst/>
            </a:prstGeom>
          </p:spPr>
        </p:pic>
        <p:pic>
          <p:nvPicPr>
            <p:cNvPr id="20" name="図 19" descr="自転車の絵&#10;&#10;AI 生成コンテンツは誤りを含む可能性があります。">
              <a:extLst>
                <a:ext uri="{FF2B5EF4-FFF2-40B4-BE49-F238E27FC236}">
                  <a16:creationId xmlns:a16="http://schemas.microsoft.com/office/drawing/2014/main" id="{5E624F76-0361-453B-6526-E284620F23ED}"/>
                </a:ext>
              </a:extLst>
            </p:cNvPr>
            <p:cNvPicPr>
              <a:picLocks noChangeAspect="1"/>
            </p:cNvPicPr>
            <p:nvPr/>
          </p:nvPicPr>
          <p:blipFill>
            <a:blip r:embed="rId4"/>
            <a:stretch>
              <a:fillRect/>
            </a:stretch>
          </p:blipFill>
          <p:spPr>
            <a:xfrm>
              <a:off x="2470162" y="3589798"/>
              <a:ext cx="1527923" cy="1527923"/>
            </a:xfrm>
            <a:prstGeom prst="rect">
              <a:avLst/>
            </a:prstGeom>
          </p:spPr>
        </p:pic>
        <p:sp>
          <p:nvSpPr>
            <p:cNvPr id="33" name="Google Shape;111;p1">
              <a:extLst>
                <a:ext uri="{FF2B5EF4-FFF2-40B4-BE49-F238E27FC236}">
                  <a16:creationId xmlns:a16="http://schemas.microsoft.com/office/drawing/2014/main" id="{B9803AFF-A7BA-B110-3857-3A335CAF673C}"/>
                </a:ext>
              </a:extLst>
            </p:cNvPr>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自動車を持つ／家を持つ</a:t>
              </a:r>
            </a:p>
          </p:txBody>
        </p:sp>
        <p:pic>
          <p:nvPicPr>
            <p:cNvPr id="3" name="図 2" descr="図形&#10;&#10;自動的に生成された説明">
              <a:extLst>
                <a:ext uri="{FF2B5EF4-FFF2-40B4-BE49-F238E27FC236}">
                  <a16:creationId xmlns:a16="http://schemas.microsoft.com/office/drawing/2014/main" id="{F12DE1B5-E390-6E75-B883-D6FF7869CE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93" y="3742291"/>
              <a:ext cx="1692297" cy="1163878"/>
            </a:xfrm>
            <a:prstGeom prst="rect">
              <a:avLst/>
            </a:prstGeom>
          </p:spPr>
        </p:pic>
        <p:pic>
          <p:nvPicPr>
            <p:cNvPr id="38" name="図 37" descr="アイコン&#10;&#10;自動的に生成された説明">
              <a:extLst>
                <a:ext uri="{FF2B5EF4-FFF2-40B4-BE49-F238E27FC236}">
                  <a16:creationId xmlns:a16="http://schemas.microsoft.com/office/drawing/2014/main" id="{70E45AAB-D257-0871-D31E-882544AD0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33" y="3611419"/>
              <a:ext cx="1388519" cy="1294750"/>
            </a:xfrm>
            <a:prstGeom prst="rect">
              <a:avLst/>
            </a:prstGeom>
          </p:spPr>
        </p:pic>
        <p:sp>
          <p:nvSpPr>
            <p:cNvPr id="40" name="Google Shape;111;p1">
              <a:extLst>
                <a:ext uri="{FF2B5EF4-FFF2-40B4-BE49-F238E27FC236}">
                  <a16:creationId xmlns:a16="http://schemas.microsoft.com/office/drawing/2014/main" id="{DDD20EC6-67AD-AFC6-CA98-19FF4189FCD7}"/>
                </a:ext>
              </a:extLst>
            </p:cNvPr>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自転車を持つ／家を持つ</a:t>
              </a:r>
            </a:p>
          </p:txBody>
        </p:sp>
        <p:pic>
          <p:nvPicPr>
            <p:cNvPr id="41" name="図 40" descr="図形&#10;&#10;自動的に生成された説明">
              <a:extLst>
                <a:ext uri="{FF2B5EF4-FFF2-40B4-BE49-F238E27FC236}">
                  <a16:creationId xmlns:a16="http://schemas.microsoft.com/office/drawing/2014/main" id="{56743580-F1AC-6875-1FA5-5E5B8D2D1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882" y="3742291"/>
              <a:ext cx="1692297" cy="1163878"/>
            </a:xfrm>
            <a:prstGeom prst="rect">
              <a:avLst/>
            </a:prstGeom>
          </p:spPr>
        </p:pic>
        <p:pic>
          <p:nvPicPr>
            <p:cNvPr id="43" name="図 42" descr="自転車の絵&#10;&#10;AI 生成コンテンツは誤りを含む可能性があります。">
              <a:extLst>
                <a:ext uri="{FF2B5EF4-FFF2-40B4-BE49-F238E27FC236}">
                  <a16:creationId xmlns:a16="http://schemas.microsoft.com/office/drawing/2014/main" id="{2068708E-BFF8-CCEA-6722-AE5FA26F2206}"/>
                </a:ext>
              </a:extLst>
            </p:cNvPr>
            <p:cNvPicPr>
              <a:picLocks noChangeAspect="1"/>
            </p:cNvPicPr>
            <p:nvPr/>
          </p:nvPicPr>
          <p:blipFill>
            <a:blip r:embed="rId4"/>
            <a:stretch>
              <a:fillRect/>
            </a:stretch>
          </p:blipFill>
          <p:spPr>
            <a:xfrm>
              <a:off x="8117080" y="3589798"/>
              <a:ext cx="1527923" cy="1527923"/>
            </a:xfrm>
            <a:prstGeom prst="rect">
              <a:avLst/>
            </a:prstGeom>
          </p:spPr>
        </p:pic>
        <p:grpSp>
          <p:nvGrpSpPr>
            <p:cNvPr id="51" name="グループ化 50">
              <a:extLst>
                <a:ext uri="{FF2B5EF4-FFF2-40B4-BE49-F238E27FC236}">
                  <a16:creationId xmlns:a16="http://schemas.microsoft.com/office/drawing/2014/main" id="{7DD53ACA-0CE2-2DF1-15ED-A28E6DFEFA90}"/>
                </a:ext>
              </a:extLst>
            </p:cNvPr>
            <p:cNvGrpSpPr/>
            <p:nvPr/>
          </p:nvGrpSpPr>
          <p:grpSpPr>
            <a:xfrm>
              <a:off x="1951444" y="4993552"/>
              <a:ext cx="1138749" cy="399154"/>
              <a:chOff x="2168516" y="4944409"/>
              <a:chExt cx="1138749" cy="399154"/>
            </a:xfrm>
          </p:grpSpPr>
          <p:sp>
            <p:nvSpPr>
              <p:cNvPr id="48" name="Google Shape;105;p1">
                <a:extLst>
                  <a:ext uri="{FF2B5EF4-FFF2-40B4-BE49-F238E27FC236}">
                    <a16:creationId xmlns:a16="http://schemas.microsoft.com/office/drawing/2014/main" id="{B4695DA5-A161-0B35-E19A-D421B1953498}"/>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107;p1">
                <a:extLst>
                  <a:ext uri="{FF2B5EF4-FFF2-40B4-BE49-F238E27FC236}">
                    <a16:creationId xmlns:a16="http://schemas.microsoft.com/office/drawing/2014/main" id="{A18D40D1-FC57-93E8-587B-269233B41603}"/>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0" name="Google Shape;108;p1">
                <a:extLst>
                  <a:ext uri="{FF2B5EF4-FFF2-40B4-BE49-F238E27FC236}">
                    <a16:creationId xmlns:a16="http://schemas.microsoft.com/office/drawing/2014/main" id="{E5E3C640-4E7A-0213-5F43-C086F8E9FE0A}"/>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68" name="グループ化 67">
              <a:extLst>
                <a:ext uri="{FF2B5EF4-FFF2-40B4-BE49-F238E27FC236}">
                  <a16:creationId xmlns:a16="http://schemas.microsoft.com/office/drawing/2014/main" id="{D221EA3E-528C-1C68-73E8-59BE08FFB1E6}"/>
                </a:ext>
              </a:extLst>
            </p:cNvPr>
            <p:cNvGrpSpPr/>
            <p:nvPr/>
          </p:nvGrpSpPr>
          <p:grpSpPr>
            <a:xfrm>
              <a:off x="5529537" y="4993552"/>
              <a:ext cx="1138749" cy="399154"/>
              <a:chOff x="2168516" y="4944409"/>
              <a:chExt cx="1138749" cy="399154"/>
            </a:xfrm>
          </p:grpSpPr>
          <p:sp>
            <p:nvSpPr>
              <p:cNvPr id="69" name="Google Shape;105;p1">
                <a:extLst>
                  <a:ext uri="{FF2B5EF4-FFF2-40B4-BE49-F238E27FC236}">
                    <a16:creationId xmlns:a16="http://schemas.microsoft.com/office/drawing/2014/main" id="{1085CE9F-E897-DD67-B73C-A9BA74E582DD}"/>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107;p1">
                <a:extLst>
                  <a:ext uri="{FF2B5EF4-FFF2-40B4-BE49-F238E27FC236}">
                    <a16:creationId xmlns:a16="http://schemas.microsoft.com/office/drawing/2014/main" id="{D9238129-6FCC-DB6D-1572-EA94E8E945CA}"/>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1" name="Google Shape;108;p1">
                <a:extLst>
                  <a:ext uri="{FF2B5EF4-FFF2-40B4-BE49-F238E27FC236}">
                    <a16:creationId xmlns:a16="http://schemas.microsoft.com/office/drawing/2014/main" id="{F5467876-E896-368B-60B9-7DA3E6D2834F}"/>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72" name="グループ化 71">
              <a:extLst>
                <a:ext uri="{FF2B5EF4-FFF2-40B4-BE49-F238E27FC236}">
                  <a16:creationId xmlns:a16="http://schemas.microsoft.com/office/drawing/2014/main" id="{3405DA70-4D36-07B6-A624-FF933784E54C}"/>
                </a:ext>
              </a:extLst>
            </p:cNvPr>
            <p:cNvGrpSpPr/>
            <p:nvPr/>
          </p:nvGrpSpPr>
          <p:grpSpPr>
            <a:xfrm>
              <a:off x="9107255" y="4993552"/>
              <a:ext cx="1138749" cy="399154"/>
              <a:chOff x="2168516" y="4944409"/>
              <a:chExt cx="1138749" cy="399154"/>
            </a:xfrm>
          </p:grpSpPr>
          <p:sp>
            <p:nvSpPr>
              <p:cNvPr id="74" name="Google Shape;105;p1">
                <a:extLst>
                  <a:ext uri="{FF2B5EF4-FFF2-40B4-BE49-F238E27FC236}">
                    <a16:creationId xmlns:a16="http://schemas.microsoft.com/office/drawing/2014/main" id="{5CA06914-0745-57DF-5017-7E38A8B7C06B}"/>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5" name="Google Shape;107;p1">
                <a:extLst>
                  <a:ext uri="{FF2B5EF4-FFF2-40B4-BE49-F238E27FC236}">
                    <a16:creationId xmlns:a16="http://schemas.microsoft.com/office/drawing/2014/main" id="{349EBB28-1467-4629-E1E3-F7808115E04C}"/>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7" name="Google Shape;108;p1">
                <a:extLst>
                  <a:ext uri="{FF2B5EF4-FFF2-40B4-BE49-F238E27FC236}">
                    <a16:creationId xmlns:a16="http://schemas.microsoft.com/office/drawing/2014/main" id="{E62426BD-B1D9-B685-6386-4AA185EF87EC}"/>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4" name="Google Shape;115;p1">
            <a:hlinkClick r:id="rId6" action="ppaction://hlinksldjump"/>
            <a:extLst>
              <a:ext uri="{FF2B5EF4-FFF2-40B4-BE49-F238E27FC236}">
                <a16:creationId xmlns:a16="http://schemas.microsoft.com/office/drawing/2014/main" id="{096F799B-FDB4-E090-D3CB-25AB6FC57D33}"/>
              </a:ext>
            </a:extLst>
          </p:cNvPr>
          <p:cNvSpPr/>
          <p:nvPr/>
        </p:nvSpPr>
        <p:spPr>
          <a:xfrm>
            <a:off x="1951444"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Google Shape;115;p1">
            <a:hlinkClick r:id="rId7" action="ppaction://hlinksldjump"/>
            <a:extLst>
              <a:ext uri="{FF2B5EF4-FFF2-40B4-BE49-F238E27FC236}">
                <a16:creationId xmlns:a16="http://schemas.microsoft.com/office/drawing/2014/main" id="{BEB14743-AB88-EF3C-B7EF-0A988F7017EC}"/>
              </a:ext>
            </a:extLst>
          </p:cNvPr>
          <p:cNvSpPr/>
          <p:nvPr/>
        </p:nvSpPr>
        <p:spPr>
          <a:xfrm>
            <a:off x="5538444"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6" name="Google Shape;115;p1">
            <a:hlinkClick r:id="rId8" action="ppaction://hlinksldjump"/>
            <a:extLst>
              <a:ext uri="{FF2B5EF4-FFF2-40B4-BE49-F238E27FC236}">
                <a16:creationId xmlns:a16="http://schemas.microsoft.com/office/drawing/2014/main" id="{E724836B-D98B-53CB-FC07-EC53880F58DA}"/>
              </a:ext>
            </a:extLst>
          </p:cNvPr>
          <p:cNvSpPr/>
          <p:nvPr/>
        </p:nvSpPr>
        <p:spPr>
          <a:xfrm>
            <a:off x="9101023"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2" name="グループ化 11">
            <a:extLst>
              <a:ext uri="{FF2B5EF4-FFF2-40B4-BE49-F238E27FC236}">
                <a16:creationId xmlns:a16="http://schemas.microsoft.com/office/drawing/2014/main" id="{F6FD7F94-AAC7-34CA-13F9-550E6D0A6FFA}"/>
              </a:ext>
            </a:extLst>
          </p:cNvPr>
          <p:cNvGrpSpPr/>
          <p:nvPr/>
        </p:nvGrpSpPr>
        <p:grpSpPr>
          <a:xfrm>
            <a:off x="142185" y="191285"/>
            <a:ext cx="11907630" cy="830956"/>
            <a:chOff x="142185" y="191285"/>
            <a:chExt cx="11907630" cy="830956"/>
          </a:xfrm>
        </p:grpSpPr>
        <p:pic>
          <p:nvPicPr>
            <p:cNvPr id="13" name="図 12">
              <a:extLst>
                <a:ext uri="{FF2B5EF4-FFF2-40B4-BE49-F238E27FC236}">
                  <a16:creationId xmlns:a16="http://schemas.microsoft.com/office/drawing/2014/main" id="{E037BE7D-FFC9-761F-AF46-EC429DC46640}"/>
                </a:ext>
              </a:extLst>
            </p:cNvPr>
            <p:cNvPicPr>
              <a:picLocks noChangeAspect="1"/>
            </p:cNvPicPr>
            <p:nvPr/>
          </p:nvPicPr>
          <p:blipFill>
            <a:blip r:embed="rId9"/>
            <a:stretch>
              <a:fillRect/>
            </a:stretch>
          </p:blipFill>
          <p:spPr>
            <a:xfrm>
              <a:off x="142185" y="223545"/>
              <a:ext cx="11907630" cy="755970"/>
            </a:xfrm>
            <a:prstGeom prst="rect">
              <a:avLst/>
            </a:prstGeom>
          </p:spPr>
        </p:pic>
        <p:sp>
          <p:nvSpPr>
            <p:cNvPr id="18" name="Google Shape;111;p1">
              <a:extLst>
                <a:ext uri="{FF2B5EF4-FFF2-40B4-BE49-F238E27FC236}">
                  <a16:creationId xmlns:a16="http://schemas.microsoft.com/office/drawing/2014/main" id="{DBF59954-D480-7D17-7A2F-B8F9C16640FC}"/>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9" name="Google Shape;111;p1">
              <a:extLst>
                <a:ext uri="{FF2B5EF4-FFF2-40B4-BE49-F238E27FC236}">
                  <a16:creationId xmlns:a16="http://schemas.microsoft.com/office/drawing/2014/main" id="{B224907C-694F-2603-FFFA-20CE3D82FF41}"/>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spTree>
    <p:extLst>
      <p:ext uri="{BB962C8B-B14F-4D97-AF65-F5344CB8AC3E}">
        <p14:creationId xmlns:p14="http://schemas.microsoft.com/office/powerpoint/2010/main" val="3905791869"/>
      </p:ext>
    </p:extLst>
  </p:cSld>
  <p:clrMapOvr>
    <a:masterClrMapping/>
  </p:clrMapOvr>
  <p:transition advClick="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B9C7A-10E3-FD17-A48E-A9B9214C98E7}"/>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3DE4D65A-A9F3-C789-3333-80BE74592C91}"/>
              </a:ext>
            </a:extLst>
          </p:cNvPr>
          <p:cNvSpPr/>
          <p:nvPr/>
        </p:nvSpPr>
        <p:spPr>
          <a:xfrm>
            <a:off x="848242"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CDB7583E-130C-6E0C-726E-91E85C97F78B}"/>
              </a:ext>
            </a:extLst>
          </p:cNvPr>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自動車を持つ／自転車を持つ</a:t>
            </a:r>
          </a:p>
        </p:txBody>
      </p:sp>
      <p:sp>
        <p:nvSpPr>
          <p:cNvPr id="29" name="四角形: 角を丸くする 28">
            <a:extLst>
              <a:ext uri="{FF2B5EF4-FFF2-40B4-BE49-F238E27FC236}">
                <a16:creationId xmlns:a16="http://schemas.microsoft.com/office/drawing/2014/main" id="{74B2CEE5-52D5-560A-D972-8A4CB2952455}"/>
              </a:ext>
            </a:extLst>
          </p:cNvPr>
          <p:cNvSpPr/>
          <p:nvPr/>
        </p:nvSpPr>
        <p:spPr>
          <a:xfrm>
            <a:off x="4426711"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27D153B1-7AED-C3BE-7798-1E19FA3A33A0}"/>
              </a:ext>
            </a:extLst>
          </p:cNvPr>
          <p:cNvSpPr/>
          <p:nvPr/>
        </p:nvSpPr>
        <p:spPr>
          <a:xfrm>
            <a:off x="8004429"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3" name="グループ化 82">
            <a:extLst>
              <a:ext uri="{FF2B5EF4-FFF2-40B4-BE49-F238E27FC236}">
                <a16:creationId xmlns:a16="http://schemas.microsoft.com/office/drawing/2014/main" id="{C4C90BDE-7716-8C19-5043-FCFED4F2C425}"/>
              </a:ext>
            </a:extLst>
          </p:cNvPr>
          <p:cNvGrpSpPr/>
          <p:nvPr/>
        </p:nvGrpSpPr>
        <p:grpSpPr>
          <a:xfrm>
            <a:off x="653442" y="1587324"/>
            <a:ext cx="10885117" cy="4314058"/>
            <a:chOff x="653442" y="1657083"/>
            <a:chExt cx="10885117" cy="4065332"/>
          </a:xfrm>
        </p:grpSpPr>
        <p:grpSp>
          <p:nvGrpSpPr>
            <p:cNvPr id="82" name="グループ化 81">
              <a:extLst>
                <a:ext uri="{FF2B5EF4-FFF2-40B4-BE49-F238E27FC236}">
                  <a16:creationId xmlns:a16="http://schemas.microsoft.com/office/drawing/2014/main" id="{5B95C0D4-5999-762B-C3BB-EC6ED965FE62}"/>
                </a:ext>
              </a:extLst>
            </p:cNvPr>
            <p:cNvGrpSpPr/>
            <p:nvPr/>
          </p:nvGrpSpPr>
          <p:grpSpPr>
            <a:xfrm>
              <a:off x="653442" y="1657083"/>
              <a:ext cx="10885117" cy="4065332"/>
              <a:chOff x="653442" y="1657083"/>
              <a:chExt cx="10885117" cy="4065332"/>
            </a:xfrm>
          </p:grpSpPr>
          <p:sp>
            <p:nvSpPr>
              <p:cNvPr id="14" name="フリーフォーム: 図形 13">
                <a:extLst>
                  <a:ext uri="{FF2B5EF4-FFF2-40B4-BE49-F238E27FC236}">
                    <a16:creationId xmlns:a16="http://schemas.microsoft.com/office/drawing/2014/main" id="{DCFADA15-9681-D41E-A8E2-7F18AD3DCC8B}"/>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13DB0D4E-0E54-8C95-C897-45E4922C85FD}"/>
                  </a:ext>
                </a:extLst>
              </p:cNvPr>
              <p:cNvSpPr/>
              <p:nvPr/>
            </p:nvSpPr>
            <p:spPr>
              <a:xfrm>
                <a:off x="653442" y="1657083"/>
                <a:ext cx="10885117" cy="4065332"/>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DB7F8BD7-F08A-7FC2-B583-679AC7C6FFDF}"/>
                </a:ext>
              </a:extLst>
            </p:cNvPr>
            <p:cNvGrpSpPr/>
            <p:nvPr/>
          </p:nvGrpSpPr>
          <p:grpSpPr>
            <a:xfrm>
              <a:off x="2230409" y="1780487"/>
              <a:ext cx="610576" cy="517865"/>
              <a:chOff x="408318" y="2484221"/>
              <a:chExt cx="659456" cy="559323"/>
            </a:xfrm>
          </p:grpSpPr>
          <p:sp>
            <p:nvSpPr>
              <p:cNvPr id="26" name="楕円 25">
                <a:extLst>
                  <a:ext uri="{FF2B5EF4-FFF2-40B4-BE49-F238E27FC236}">
                    <a16:creationId xmlns:a16="http://schemas.microsoft.com/office/drawing/2014/main" id="{EB244AE9-97CD-003B-4FF7-A14C336E4531}"/>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B6478651-0C86-5E54-08DC-10324F9C2EED}"/>
                  </a:ext>
                </a:extLst>
              </p:cNvPr>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4087D4BC-325F-BD4B-B2EE-725437B21E40}"/>
                </a:ext>
              </a:extLst>
            </p:cNvPr>
            <p:cNvSpPr txBox="1"/>
            <p:nvPr/>
          </p:nvSpPr>
          <p:spPr>
            <a:xfrm>
              <a:off x="2887341" y="1761292"/>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sp>
        <p:nvSpPr>
          <p:cNvPr id="84" name="テキスト ボックス 83">
            <a:extLst>
              <a:ext uri="{FF2B5EF4-FFF2-40B4-BE49-F238E27FC236}">
                <a16:creationId xmlns:a16="http://schemas.microsoft.com/office/drawing/2014/main" id="{51EFC48F-EE62-E6A0-1C52-535C1588035B}"/>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pic>
        <p:nvPicPr>
          <p:cNvPr id="2" name="図 1" descr="アイコン&#10;&#10;自動的に生成された説明">
            <a:extLst>
              <a:ext uri="{FF2B5EF4-FFF2-40B4-BE49-F238E27FC236}">
                <a16:creationId xmlns:a16="http://schemas.microsoft.com/office/drawing/2014/main" id="{77AE62A0-ABD2-6A47-6A31-25637E5EB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51" y="3611419"/>
            <a:ext cx="1388519" cy="1294750"/>
          </a:xfrm>
          <a:prstGeom prst="rect">
            <a:avLst/>
          </a:prstGeom>
        </p:spPr>
      </p:pic>
      <p:pic>
        <p:nvPicPr>
          <p:cNvPr id="20" name="図 19" descr="自転車の絵&#10;&#10;AI 生成コンテンツは誤りを含む可能性があります。">
            <a:extLst>
              <a:ext uri="{FF2B5EF4-FFF2-40B4-BE49-F238E27FC236}">
                <a16:creationId xmlns:a16="http://schemas.microsoft.com/office/drawing/2014/main" id="{877BBFEA-AF94-7938-0C19-09BEA5316B53}"/>
              </a:ext>
            </a:extLst>
          </p:cNvPr>
          <p:cNvPicPr>
            <a:picLocks noChangeAspect="1"/>
          </p:cNvPicPr>
          <p:nvPr/>
        </p:nvPicPr>
        <p:blipFill>
          <a:blip r:embed="rId4"/>
          <a:stretch>
            <a:fillRect/>
          </a:stretch>
        </p:blipFill>
        <p:spPr>
          <a:xfrm>
            <a:off x="2470162" y="3589798"/>
            <a:ext cx="1527923" cy="1527923"/>
          </a:xfrm>
          <a:prstGeom prst="rect">
            <a:avLst/>
          </a:prstGeom>
        </p:spPr>
      </p:pic>
      <p:sp>
        <p:nvSpPr>
          <p:cNvPr id="33" name="Google Shape;111;p1">
            <a:extLst>
              <a:ext uri="{FF2B5EF4-FFF2-40B4-BE49-F238E27FC236}">
                <a16:creationId xmlns:a16="http://schemas.microsoft.com/office/drawing/2014/main" id="{BFD33A1A-5298-0B2C-FE13-AE0C541B787F}"/>
              </a:ext>
            </a:extLst>
          </p:cNvPr>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自動車を持つ／家を持つ</a:t>
            </a:r>
          </a:p>
        </p:txBody>
      </p:sp>
      <p:pic>
        <p:nvPicPr>
          <p:cNvPr id="3" name="図 2" descr="図形&#10;&#10;自動的に生成された説明">
            <a:extLst>
              <a:ext uri="{FF2B5EF4-FFF2-40B4-BE49-F238E27FC236}">
                <a16:creationId xmlns:a16="http://schemas.microsoft.com/office/drawing/2014/main" id="{FD41592E-FCB9-A44B-F15B-97B700595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93" y="3742291"/>
            <a:ext cx="1692297" cy="1163878"/>
          </a:xfrm>
          <a:prstGeom prst="rect">
            <a:avLst/>
          </a:prstGeom>
        </p:spPr>
      </p:pic>
      <p:pic>
        <p:nvPicPr>
          <p:cNvPr id="38" name="図 37" descr="アイコン&#10;&#10;自動的に生成された説明">
            <a:extLst>
              <a:ext uri="{FF2B5EF4-FFF2-40B4-BE49-F238E27FC236}">
                <a16:creationId xmlns:a16="http://schemas.microsoft.com/office/drawing/2014/main" id="{A692EF25-B77F-1194-2F9E-F7407C63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33" y="3611419"/>
            <a:ext cx="1388519" cy="1294750"/>
          </a:xfrm>
          <a:prstGeom prst="rect">
            <a:avLst/>
          </a:prstGeom>
        </p:spPr>
      </p:pic>
      <p:sp>
        <p:nvSpPr>
          <p:cNvPr id="40" name="Google Shape;111;p1">
            <a:extLst>
              <a:ext uri="{FF2B5EF4-FFF2-40B4-BE49-F238E27FC236}">
                <a16:creationId xmlns:a16="http://schemas.microsoft.com/office/drawing/2014/main" id="{077E3B62-445D-3B65-E4F1-1266C8C296B7}"/>
              </a:ext>
            </a:extLst>
          </p:cNvPr>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自転車を持つ／家を持つ</a:t>
            </a:r>
          </a:p>
        </p:txBody>
      </p:sp>
      <p:pic>
        <p:nvPicPr>
          <p:cNvPr id="41" name="図 40" descr="図形&#10;&#10;自動的に生成された説明">
            <a:extLst>
              <a:ext uri="{FF2B5EF4-FFF2-40B4-BE49-F238E27FC236}">
                <a16:creationId xmlns:a16="http://schemas.microsoft.com/office/drawing/2014/main" id="{16A18181-7963-D865-3664-5708900F08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882" y="3742291"/>
            <a:ext cx="1692297" cy="1163878"/>
          </a:xfrm>
          <a:prstGeom prst="rect">
            <a:avLst/>
          </a:prstGeom>
        </p:spPr>
      </p:pic>
      <p:pic>
        <p:nvPicPr>
          <p:cNvPr id="43" name="図 42" descr="自転車の絵&#10;&#10;AI 生成コンテンツは誤りを含む可能性があります。">
            <a:extLst>
              <a:ext uri="{FF2B5EF4-FFF2-40B4-BE49-F238E27FC236}">
                <a16:creationId xmlns:a16="http://schemas.microsoft.com/office/drawing/2014/main" id="{15F50AC6-6FA0-1416-952E-57A887582439}"/>
              </a:ext>
            </a:extLst>
          </p:cNvPr>
          <p:cNvPicPr>
            <a:picLocks noChangeAspect="1"/>
          </p:cNvPicPr>
          <p:nvPr/>
        </p:nvPicPr>
        <p:blipFill>
          <a:blip r:embed="rId4"/>
          <a:stretch>
            <a:fillRect/>
          </a:stretch>
        </p:blipFill>
        <p:spPr>
          <a:xfrm>
            <a:off x="8117080" y="3589798"/>
            <a:ext cx="1527923" cy="1527923"/>
          </a:xfrm>
          <a:prstGeom prst="rect">
            <a:avLst/>
          </a:prstGeom>
        </p:spPr>
      </p:pic>
      <p:sp>
        <p:nvSpPr>
          <p:cNvPr id="25" name="正方形/長方形 24">
            <a:extLst>
              <a:ext uri="{FF2B5EF4-FFF2-40B4-BE49-F238E27FC236}">
                <a16:creationId xmlns:a16="http://schemas.microsoft.com/office/drawing/2014/main" id="{FAAF8019-9A76-D49A-F630-49420BB2E5FB}"/>
              </a:ext>
            </a:extLst>
          </p:cNvPr>
          <p:cNvSpPr/>
          <p:nvPr/>
        </p:nvSpPr>
        <p:spPr>
          <a:xfrm>
            <a:off x="733426" y="2667001"/>
            <a:ext cx="3524467"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77D5C76-C4B3-2A79-3127-4A87B4E0BA2B}"/>
              </a:ext>
            </a:extLst>
          </p:cNvPr>
          <p:cNvSpPr/>
          <p:nvPr/>
        </p:nvSpPr>
        <p:spPr>
          <a:xfrm>
            <a:off x="4333767" y="2667001"/>
            <a:ext cx="3524467"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09C5A960-476D-4F46-74C5-49CAE9A73791}"/>
              </a:ext>
            </a:extLst>
          </p:cNvPr>
          <p:cNvGrpSpPr/>
          <p:nvPr/>
        </p:nvGrpSpPr>
        <p:grpSpPr>
          <a:xfrm>
            <a:off x="8362477" y="4927808"/>
            <a:ext cx="2628305" cy="1621124"/>
            <a:chOff x="1313142" y="4927808"/>
            <a:chExt cx="2628305" cy="1621124"/>
          </a:xfrm>
        </p:grpSpPr>
        <p:grpSp>
          <p:nvGrpSpPr>
            <p:cNvPr id="7" name="グループ化 6">
              <a:extLst>
                <a:ext uri="{FF2B5EF4-FFF2-40B4-BE49-F238E27FC236}">
                  <a16:creationId xmlns:a16="http://schemas.microsoft.com/office/drawing/2014/main" id="{03C2C0C2-874E-117C-E33A-498DFD5A2D51}"/>
                </a:ext>
              </a:extLst>
            </p:cNvPr>
            <p:cNvGrpSpPr/>
            <p:nvPr/>
          </p:nvGrpSpPr>
          <p:grpSpPr>
            <a:xfrm>
              <a:off x="1313142" y="4927808"/>
              <a:ext cx="2628305" cy="1621124"/>
              <a:chOff x="1626744" y="4942466"/>
              <a:chExt cx="2628305" cy="1621124"/>
            </a:xfrm>
          </p:grpSpPr>
          <p:sp>
            <p:nvSpPr>
              <p:cNvPr id="22" name="四角形: 角を丸くする 21">
                <a:extLst>
                  <a:ext uri="{FF2B5EF4-FFF2-40B4-BE49-F238E27FC236}">
                    <a16:creationId xmlns:a16="http://schemas.microsoft.com/office/drawing/2014/main" id="{03EE3954-49CF-1E0D-FD5A-1C06AA931BCE}"/>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7618BCC2-91B9-62DA-9E44-08DCEB4E303C}"/>
                  </a:ext>
                </a:extLst>
              </p:cNvPr>
              <p:cNvGrpSpPr/>
              <p:nvPr/>
            </p:nvGrpSpPr>
            <p:grpSpPr>
              <a:xfrm>
                <a:off x="2021611" y="4978792"/>
                <a:ext cx="1858464" cy="992918"/>
                <a:chOff x="2021611" y="4978792"/>
                <a:chExt cx="1858464" cy="992918"/>
              </a:xfrm>
            </p:grpSpPr>
            <p:sp>
              <p:nvSpPr>
                <p:cNvPr id="24" name="テキスト ボックス 23">
                  <a:extLst>
                    <a:ext uri="{FF2B5EF4-FFF2-40B4-BE49-F238E27FC236}">
                      <a16:creationId xmlns:a16="http://schemas.microsoft.com/office/drawing/2014/main" id="{4EC9B194-708D-5DAD-4A34-8930ACED99A1}"/>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372A9D76-7729-6D85-5433-009DBC017C27}"/>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12" name="グループ化 11">
              <a:extLst>
                <a:ext uri="{FF2B5EF4-FFF2-40B4-BE49-F238E27FC236}">
                  <a16:creationId xmlns:a16="http://schemas.microsoft.com/office/drawing/2014/main" id="{EBF6EA06-41BA-8885-0EA9-1C48283A8E23}"/>
                </a:ext>
              </a:extLst>
            </p:cNvPr>
            <p:cNvGrpSpPr/>
            <p:nvPr/>
          </p:nvGrpSpPr>
          <p:grpSpPr>
            <a:xfrm>
              <a:off x="1426941" y="6042189"/>
              <a:ext cx="2400706" cy="399154"/>
              <a:chOff x="1345154" y="6166650"/>
              <a:chExt cx="2400706" cy="399154"/>
            </a:xfrm>
          </p:grpSpPr>
          <p:sp>
            <p:nvSpPr>
              <p:cNvPr id="13" name="Google Shape;105;p1">
                <a:extLst>
                  <a:ext uri="{FF2B5EF4-FFF2-40B4-BE49-F238E27FC236}">
                    <a16:creationId xmlns:a16="http://schemas.microsoft.com/office/drawing/2014/main" id="{245D12C7-AAB3-DAFA-F483-469FD6801650}"/>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8" name="グループ化 17">
                <a:extLst>
                  <a:ext uri="{FF2B5EF4-FFF2-40B4-BE49-F238E27FC236}">
                    <a16:creationId xmlns:a16="http://schemas.microsoft.com/office/drawing/2014/main" id="{4D2C51DA-8B90-A70D-6049-79C77F29DA65}"/>
                  </a:ext>
                </a:extLst>
              </p:cNvPr>
              <p:cNvGrpSpPr/>
              <p:nvPr/>
            </p:nvGrpSpPr>
            <p:grpSpPr>
              <a:xfrm>
                <a:off x="1430448" y="6201643"/>
                <a:ext cx="2185238" cy="307736"/>
                <a:chOff x="1598171" y="6184771"/>
                <a:chExt cx="2185238" cy="307736"/>
              </a:xfrm>
            </p:grpSpPr>
            <p:sp>
              <p:nvSpPr>
                <p:cNvPr id="19" name="Google Shape;107;p1">
                  <a:extLst>
                    <a:ext uri="{FF2B5EF4-FFF2-40B4-BE49-F238E27FC236}">
                      <a16:creationId xmlns:a16="http://schemas.microsoft.com/office/drawing/2014/main" id="{20302CD1-E323-C6AA-78C7-A73941ED5A14}"/>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21" name="Google Shape;108;p1">
                  <a:extLst>
                    <a:ext uri="{FF2B5EF4-FFF2-40B4-BE49-F238E27FC236}">
                      <a16:creationId xmlns:a16="http://schemas.microsoft.com/office/drawing/2014/main" id="{04392BB0-9F46-F185-2408-1183A6550579}"/>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49" name="Google Shape;115;p1">
            <a:hlinkClick r:id="rId6" action="ppaction://hlinksldjump"/>
            <a:extLst>
              <a:ext uri="{FF2B5EF4-FFF2-40B4-BE49-F238E27FC236}">
                <a16:creationId xmlns:a16="http://schemas.microsoft.com/office/drawing/2014/main" id="{0D1706F8-A90F-9C31-CDE4-E0C1BCB8DB1C}"/>
              </a:ext>
            </a:extLst>
          </p:cNvPr>
          <p:cNvSpPr/>
          <p:nvPr/>
        </p:nvSpPr>
        <p:spPr>
          <a:xfrm>
            <a:off x="8475900" y="6039503"/>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4" name="グループ化 3">
            <a:extLst>
              <a:ext uri="{FF2B5EF4-FFF2-40B4-BE49-F238E27FC236}">
                <a16:creationId xmlns:a16="http://schemas.microsoft.com/office/drawing/2014/main" id="{53FE5F3B-17B5-A8C9-6397-3D0851FBA4B2}"/>
              </a:ext>
            </a:extLst>
          </p:cNvPr>
          <p:cNvGrpSpPr/>
          <p:nvPr/>
        </p:nvGrpSpPr>
        <p:grpSpPr>
          <a:xfrm>
            <a:off x="142185" y="191285"/>
            <a:ext cx="11907630" cy="830956"/>
            <a:chOff x="142185" y="191285"/>
            <a:chExt cx="11907630" cy="830956"/>
          </a:xfrm>
        </p:grpSpPr>
        <p:pic>
          <p:nvPicPr>
            <p:cNvPr id="31" name="図 30">
              <a:extLst>
                <a:ext uri="{FF2B5EF4-FFF2-40B4-BE49-F238E27FC236}">
                  <a16:creationId xmlns:a16="http://schemas.microsoft.com/office/drawing/2014/main" id="{25D4F5E7-1066-8077-89F4-6CCBF143591C}"/>
                </a:ext>
              </a:extLst>
            </p:cNvPr>
            <p:cNvPicPr>
              <a:picLocks noChangeAspect="1"/>
            </p:cNvPicPr>
            <p:nvPr/>
          </p:nvPicPr>
          <p:blipFill>
            <a:blip r:embed="rId7"/>
            <a:stretch>
              <a:fillRect/>
            </a:stretch>
          </p:blipFill>
          <p:spPr>
            <a:xfrm>
              <a:off x="142185" y="223545"/>
              <a:ext cx="11907630" cy="755970"/>
            </a:xfrm>
            <a:prstGeom prst="rect">
              <a:avLst/>
            </a:prstGeom>
          </p:spPr>
        </p:pic>
        <p:sp>
          <p:nvSpPr>
            <p:cNvPr id="32" name="Google Shape;111;p1">
              <a:extLst>
                <a:ext uri="{FF2B5EF4-FFF2-40B4-BE49-F238E27FC236}">
                  <a16:creationId xmlns:a16="http://schemas.microsoft.com/office/drawing/2014/main" id="{F4BF6C8A-C85D-3EB9-EE3D-ADF99FC65764}"/>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4" name="Google Shape;111;p1">
              <a:extLst>
                <a:ext uri="{FF2B5EF4-FFF2-40B4-BE49-F238E27FC236}">
                  <a16:creationId xmlns:a16="http://schemas.microsoft.com/office/drawing/2014/main" id="{89233463-E372-DBD9-EB28-E2919A62859F}"/>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sp>
        <p:nvSpPr>
          <p:cNvPr id="8" name="乗算記号 7">
            <a:extLst>
              <a:ext uri="{FF2B5EF4-FFF2-40B4-BE49-F238E27FC236}">
                <a16:creationId xmlns:a16="http://schemas.microsoft.com/office/drawing/2014/main" id="{EFAF7DCF-188C-25D3-ECA9-EDA12F7DFA2C}"/>
              </a:ext>
            </a:extLst>
          </p:cNvPr>
          <p:cNvSpPr/>
          <p:nvPr/>
        </p:nvSpPr>
        <p:spPr>
          <a:xfrm>
            <a:off x="8378483" y="2653384"/>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90805970"/>
      </p:ext>
    </p:extLst>
  </p:cSld>
  <p:clrMapOvr>
    <a:masterClrMapping/>
  </p:clrMapOvr>
  <p:transition advClick="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74E6-A002-1B72-73C5-EF5208439AB3}"/>
            </a:ext>
          </a:extLst>
        </p:cNvPr>
        <p:cNvGrpSpPr/>
        <p:nvPr/>
      </p:nvGrpSpPr>
      <p:grpSpPr>
        <a:xfrm>
          <a:off x="0" y="0"/>
          <a:ext cx="0" cy="0"/>
          <a:chOff x="0" y="0"/>
          <a:chExt cx="0" cy="0"/>
        </a:xfrm>
      </p:grpSpPr>
      <p:sp>
        <p:nvSpPr>
          <p:cNvPr id="84" name="テキスト ボックス 83">
            <a:extLst>
              <a:ext uri="{FF2B5EF4-FFF2-40B4-BE49-F238E27FC236}">
                <a16:creationId xmlns:a16="http://schemas.microsoft.com/office/drawing/2014/main" id="{CBF844A4-EDC4-551B-4C41-97DF94EC0375}"/>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7" name="グループ化 6">
            <a:extLst>
              <a:ext uri="{FF2B5EF4-FFF2-40B4-BE49-F238E27FC236}">
                <a16:creationId xmlns:a16="http://schemas.microsoft.com/office/drawing/2014/main" id="{842DFEED-5A60-2907-6683-4F7032688E95}"/>
              </a:ext>
            </a:extLst>
          </p:cNvPr>
          <p:cNvGrpSpPr/>
          <p:nvPr/>
        </p:nvGrpSpPr>
        <p:grpSpPr>
          <a:xfrm>
            <a:off x="653442" y="1587324"/>
            <a:ext cx="10885117" cy="4314058"/>
            <a:chOff x="653442" y="1587324"/>
            <a:chExt cx="10885117" cy="4314058"/>
          </a:xfrm>
        </p:grpSpPr>
        <p:sp>
          <p:nvSpPr>
            <p:cNvPr id="28" name="四角形: 角を丸くする 27">
              <a:extLst>
                <a:ext uri="{FF2B5EF4-FFF2-40B4-BE49-F238E27FC236}">
                  <a16:creationId xmlns:a16="http://schemas.microsoft.com/office/drawing/2014/main" id="{E4CF88B9-CFDA-FFA5-6925-299ABA5F3752}"/>
                </a:ext>
              </a:extLst>
            </p:cNvPr>
            <p:cNvSpPr/>
            <p:nvPr/>
          </p:nvSpPr>
          <p:spPr>
            <a:xfrm>
              <a:off x="848242"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18FE308E-565D-B712-36AA-1350D2E60049}"/>
                </a:ext>
              </a:extLst>
            </p:cNvPr>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自動車を持つ／自転車を持つ</a:t>
              </a:r>
            </a:p>
          </p:txBody>
        </p:sp>
        <p:sp>
          <p:nvSpPr>
            <p:cNvPr id="29" name="四角形: 角を丸くする 28">
              <a:extLst>
                <a:ext uri="{FF2B5EF4-FFF2-40B4-BE49-F238E27FC236}">
                  <a16:creationId xmlns:a16="http://schemas.microsoft.com/office/drawing/2014/main" id="{4A68AAED-5853-35C8-1F0C-E5805214418C}"/>
                </a:ext>
              </a:extLst>
            </p:cNvPr>
            <p:cNvSpPr/>
            <p:nvPr/>
          </p:nvSpPr>
          <p:spPr>
            <a:xfrm>
              <a:off x="4426711"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3F337EDF-C017-DCD9-BAAA-E0EF501ED17E}"/>
                </a:ext>
              </a:extLst>
            </p:cNvPr>
            <p:cNvSpPr/>
            <p:nvPr/>
          </p:nvSpPr>
          <p:spPr>
            <a:xfrm>
              <a:off x="8004429"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3" name="グループ化 82">
              <a:extLst>
                <a:ext uri="{FF2B5EF4-FFF2-40B4-BE49-F238E27FC236}">
                  <a16:creationId xmlns:a16="http://schemas.microsoft.com/office/drawing/2014/main" id="{39D9A372-376A-DE1A-D880-D27A4915945F}"/>
                </a:ext>
              </a:extLst>
            </p:cNvPr>
            <p:cNvGrpSpPr/>
            <p:nvPr/>
          </p:nvGrpSpPr>
          <p:grpSpPr>
            <a:xfrm>
              <a:off x="653442" y="1587324"/>
              <a:ext cx="10885117" cy="4314058"/>
              <a:chOff x="653442" y="1657083"/>
              <a:chExt cx="10885117" cy="4065332"/>
            </a:xfrm>
          </p:grpSpPr>
          <p:grpSp>
            <p:nvGrpSpPr>
              <p:cNvPr id="82" name="グループ化 81">
                <a:extLst>
                  <a:ext uri="{FF2B5EF4-FFF2-40B4-BE49-F238E27FC236}">
                    <a16:creationId xmlns:a16="http://schemas.microsoft.com/office/drawing/2014/main" id="{933248BF-5CC3-FC1C-6821-C5B7D435607F}"/>
                  </a:ext>
                </a:extLst>
              </p:cNvPr>
              <p:cNvGrpSpPr/>
              <p:nvPr/>
            </p:nvGrpSpPr>
            <p:grpSpPr>
              <a:xfrm>
                <a:off x="653442" y="1657083"/>
                <a:ext cx="10885117" cy="4065332"/>
                <a:chOff x="653442" y="1657083"/>
                <a:chExt cx="10885117" cy="4065332"/>
              </a:xfrm>
            </p:grpSpPr>
            <p:sp>
              <p:nvSpPr>
                <p:cNvPr id="14" name="フリーフォーム: 図形 13">
                  <a:extLst>
                    <a:ext uri="{FF2B5EF4-FFF2-40B4-BE49-F238E27FC236}">
                      <a16:creationId xmlns:a16="http://schemas.microsoft.com/office/drawing/2014/main" id="{E4157158-A43F-33DC-1C41-689FD6BA0DEF}"/>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CFEF7ABA-EA85-37B9-4A41-2C47C55498A8}"/>
                    </a:ext>
                  </a:extLst>
                </p:cNvPr>
                <p:cNvSpPr/>
                <p:nvPr/>
              </p:nvSpPr>
              <p:spPr>
                <a:xfrm>
                  <a:off x="653442" y="1657083"/>
                  <a:ext cx="10885117" cy="4065332"/>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B315D51E-2D73-475A-6669-8CE17E07BE78}"/>
                  </a:ext>
                </a:extLst>
              </p:cNvPr>
              <p:cNvGrpSpPr/>
              <p:nvPr/>
            </p:nvGrpSpPr>
            <p:grpSpPr>
              <a:xfrm>
                <a:off x="2230409" y="1780487"/>
                <a:ext cx="610576" cy="517865"/>
                <a:chOff x="408318" y="2484221"/>
                <a:chExt cx="659456" cy="559323"/>
              </a:xfrm>
            </p:grpSpPr>
            <p:sp>
              <p:nvSpPr>
                <p:cNvPr id="26" name="楕円 25">
                  <a:extLst>
                    <a:ext uri="{FF2B5EF4-FFF2-40B4-BE49-F238E27FC236}">
                      <a16:creationId xmlns:a16="http://schemas.microsoft.com/office/drawing/2014/main" id="{E1D4D258-D91C-2C4C-02D9-8D3B9CB361D1}"/>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473F2A29-BC9A-B8E7-2CD1-B4C20B5D960B}"/>
                    </a:ext>
                  </a:extLst>
                </p:cNvPr>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5F38B4FF-1A33-7AA2-F3ED-4F4F23235751}"/>
                  </a:ext>
                </a:extLst>
              </p:cNvPr>
              <p:cNvSpPr txBox="1"/>
              <p:nvPr/>
            </p:nvSpPr>
            <p:spPr>
              <a:xfrm>
                <a:off x="2887341" y="1761292"/>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pic>
          <p:nvPicPr>
            <p:cNvPr id="2" name="図 1" descr="アイコン&#10;&#10;自動的に生成された説明">
              <a:extLst>
                <a:ext uri="{FF2B5EF4-FFF2-40B4-BE49-F238E27FC236}">
                  <a16:creationId xmlns:a16="http://schemas.microsoft.com/office/drawing/2014/main" id="{D854177B-B819-30E1-B0ED-CE53B5D48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51" y="3611419"/>
              <a:ext cx="1388519" cy="1294750"/>
            </a:xfrm>
            <a:prstGeom prst="rect">
              <a:avLst/>
            </a:prstGeom>
          </p:spPr>
        </p:pic>
        <p:pic>
          <p:nvPicPr>
            <p:cNvPr id="20" name="図 19" descr="自転車の絵&#10;&#10;AI 生成コンテンツは誤りを含む可能性があります。">
              <a:extLst>
                <a:ext uri="{FF2B5EF4-FFF2-40B4-BE49-F238E27FC236}">
                  <a16:creationId xmlns:a16="http://schemas.microsoft.com/office/drawing/2014/main" id="{6952824B-5250-005E-93B9-64FB4CF2B029}"/>
                </a:ext>
              </a:extLst>
            </p:cNvPr>
            <p:cNvPicPr>
              <a:picLocks noChangeAspect="1"/>
            </p:cNvPicPr>
            <p:nvPr/>
          </p:nvPicPr>
          <p:blipFill>
            <a:blip r:embed="rId4"/>
            <a:stretch>
              <a:fillRect/>
            </a:stretch>
          </p:blipFill>
          <p:spPr>
            <a:xfrm>
              <a:off x="2470162" y="3589798"/>
              <a:ext cx="1527923" cy="1527923"/>
            </a:xfrm>
            <a:prstGeom prst="rect">
              <a:avLst/>
            </a:prstGeom>
          </p:spPr>
        </p:pic>
        <p:sp>
          <p:nvSpPr>
            <p:cNvPr id="33" name="Google Shape;111;p1">
              <a:extLst>
                <a:ext uri="{FF2B5EF4-FFF2-40B4-BE49-F238E27FC236}">
                  <a16:creationId xmlns:a16="http://schemas.microsoft.com/office/drawing/2014/main" id="{B5853205-D350-925C-D5A1-A6EA37508F05}"/>
                </a:ext>
              </a:extLst>
            </p:cNvPr>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自動車を持つ／家を持つ</a:t>
              </a:r>
            </a:p>
          </p:txBody>
        </p:sp>
        <p:pic>
          <p:nvPicPr>
            <p:cNvPr id="3" name="図 2" descr="図形&#10;&#10;自動的に生成された説明">
              <a:extLst>
                <a:ext uri="{FF2B5EF4-FFF2-40B4-BE49-F238E27FC236}">
                  <a16:creationId xmlns:a16="http://schemas.microsoft.com/office/drawing/2014/main" id="{4FF29C25-9668-BC7C-DDC4-32858FAF60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93" y="3742291"/>
              <a:ext cx="1692297" cy="1163878"/>
            </a:xfrm>
            <a:prstGeom prst="rect">
              <a:avLst/>
            </a:prstGeom>
          </p:spPr>
        </p:pic>
        <p:pic>
          <p:nvPicPr>
            <p:cNvPr id="38" name="図 37" descr="アイコン&#10;&#10;自動的に生成された説明">
              <a:extLst>
                <a:ext uri="{FF2B5EF4-FFF2-40B4-BE49-F238E27FC236}">
                  <a16:creationId xmlns:a16="http://schemas.microsoft.com/office/drawing/2014/main" id="{426DDE86-FC75-7CD7-0A78-EEB2FED56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33" y="3611419"/>
              <a:ext cx="1388519" cy="1294750"/>
            </a:xfrm>
            <a:prstGeom prst="rect">
              <a:avLst/>
            </a:prstGeom>
          </p:spPr>
        </p:pic>
        <p:sp>
          <p:nvSpPr>
            <p:cNvPr id="40" name="Google Shape;111;p1">
              <a:extLst>
                <a:ext uri="{FF2B5EF4-FFF2-40B4-BE49-F238E27FC236}">
                  <a16:creationId xmlns:a16="http://schemas.microsoft.com/office/drawing/2014/main" id="{A191B92C-2025-8366-A822-60EB97B9776B}"/>
                </a:ext>
              </a:extLst>
            </p:cNvPr>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自転車を持つ／家を持つ</a:t>
              </a:r>
            </a:p>
          </p:txBody>
        </p:sp>
        <p:pic>
          <p:nvPicPr>
            <p:cNvPr id="41" name="図 40" descr="図形&#10;&#10;自動的に生成された説明">
              <a:extLst>
                <a:ext uri="{FF2B5EF4-FFF2-40B4-BE49-F238E27FC236}">
                  <a16:creationId xmlns:a16="http://schemas.microsoft.com/office/drawing/2014/main" id="{2EB7F25B-26FB-C0A2-CEDB-6E55B8D3B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882" y="3742291"/>
              <a:ext cx="1692297" cy="1163878"/>
            </a:xfrm>
            <a:prstGeom prst="rect">
              <a:avLst/>
            </a:prstGeom>
          </p:spPr>
        </p:pic>
        <p:pic>
          <p:nvPicPr>
            <p:cNvPr id="43" name="図 42" descr="自転車の絵&#10;&#10;AI 生成コンテンツは誤りを含む可能性があります。">
              <a:extLst>
                <a:ext uri="{FF2B5EF4-FFF2-40B4-BE49-F238E27FC236}">
                  <a16:creationId xmlns:a16="http://schemas.microsoft.com/office/drawing/2014/main" id="{4A297EB7-6416-29EF-2507-BBBB563F1039}"/>
                </a:ext>
              </a:extLst>
            </p:cNvPr>
            <p:cNvPicPr>
              <a:picLocks noChangeAspect="1"/>
            </p:cNvPicPr>
            <p:nvPr/>
          </p:nvPicPr>
          <p:blipFill>
            <a:blip r:embed="rId4"/>
            <a:stretch>
              <a:fillRect/>
            </a:stretch>
          </p:blipFill>
          <p:spPr>
            <a:xfrm>
              <a:off x="8117080" y="3589798"/>
              <a:ext cx="1527923" cy="1527923"/>
            </a:xfrm>
            <a:prstGeom prst="rect">
              <a:avLst/>
            </a:prstGeom>
          </p:spPr>
        </p:pic>
        <p:grpSp>
          <p:nvGrpSpPr>
            <p:cNvPr id="51" name="グループ化 50">
              <a:extLst>
                <a:ext uri="{FF2B5EF4-FFF2-40B4-BE49-F238E27FC236}">
                  <a16:creationId xmlns:a16="http://schemas.microsoft.com/office/drawing/2014/main" id="{102F1C7A-E977-9A3A-B800-D017F3834782}"/>
                </a:ext>
              </a:extLst>
            </p:cNvPr>
            <p:cNvGrpSpPr/>
            <p:nvPr/>
          </p:nvGrpSpPr>
          <p:grpSpPr>
            <a:xfrm>
              <a:off x="1951444" y="4993552"/>
              <a:ext cx="1138749" cy="399154"/>
              <a:chOff x="2168516" y="4944409"/>
              <a:chExt cx="1138749" cy="399154"/>
            </a:xfrm>
          </p:grpSpPr>
          <p:sp>
            <p:nvSpPr>
              <p:cNvPr id="48" name="Google Shape;105;p1">
                <a:extLst>
                  <a:ext uri="{FF2B5EF4-FFF2-40B4-BE49-F238E27FC236}">
                    <a16:creationId xmlns:a16="http://schemas.microsoft.com/office/drawing/2014/main" id="{0E875326-28EA-3A97-3B35-365E8387175C}"/>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107;p1">
                <a:extLst>
                  <a:ext uri="{FF2B5EF4-FFF2-40B4-BE49-F238E27FC236}">
                    <a16:creationId xmlns:a16="http://schemas.microsoft.com/office/drawing/2014/main" id="{69E78B87-F5C5-208A-8868-5AED940F60CA}"/>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0" name="Google Shape;108;p1">
                <a:extLst>
                  <a:ext uri="{FF2B5EF4-FFF2-40B4-BE49-F238E27FC236}">
                    <a16:creationId xmlns:a16="http://schemas.microsoft.com/office/drawing/2014/main" id="{109675A2-0718-5BB4-F1AA-4A18883148CE}"/>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68" name="グループ化 67">
              <a:extLst>
                <a:ext uri="{FF2B5EF4-FFF2-40B4-BE49-F238E27FC236}">
                  <a16:creationId xmlns:a16="http://schemas.microsoft.com/office/drawing/2014/main" id="{13F1F636-86D0-2196-E589-C563B17F9956}"/>
                </a:ext>
              </a:extLst>
            </p:cNvPr>
            <p:cNvGrpSpPr/>
            <p:nvPr/>
          </p:nvGrpSpPr>
          <p:grpSpPr>
            <a:xfrm>
              <a:off x="5529537" y="4993552"/>
              <a:ext cx="1138749" cy="399154"/>
              <a:chOff x="2168516" y="4944409"/>
              <a:chExt cx="1138749" cy="399154"/>
            </a:xfrm>
          </p:grpSpPr>
          <p:sp>
            <p:nvSpPr>
              <p:cNvPr id="69" name="Google Shape;105;p1">
                <a:extLst>
                  <a:ext uri="{FF2B5EF4-FFF2-40B4-BE49-F238E27FC236}">
                    <a16:creationId xmlns:a16="http://schemas.microsoft.com/office/drawing/2014/main" id="{32FE13FD-0EBF-EDB2-A105-74B31765B6A5}"/>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107;p1">
                <a:extLst>
                  <a:ext uri="{FF2B5EF4-FFF2-40B4-BE49-F238E27FC236}">
                    <a16:creationId xmlns:a16="http://schemas.microsoft.com/office/drawing/2014/main" id="{8BC5EDB6-8565-412A-6F1A-7B2EB1EAE281}"/>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1" name="Google Shape;108;p1">
                <a:extLst>
                  <a:ext uri="{FF2B5EF4-FFF2-40B4-BE49-F238E27FC236}">
                    <a16:creationId xmlns:a16="http://schemas.microsoft.com/office/drawing/2014/main" id="{863CA855-619D-1932-A547-EF2D77A6C12D}"/>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72" name="グループ化 71">
              <a:extLst>
                <a:ext uri="{FF2B5EF4-FFF2-40B4-BE49-F238E27FC236}">
                  <a16:creationId xmlns:a16="http://schemas.microsoft.com/office/drawing/2014/main" id="{3C30B54C-2634-00C3-C662-E81B75BC0022}"/>
                </a:ext>
              </a:extLst>
            </p:cNvPr>
            <p:cNvGrpSpPr/>
            <p:nvPr/>
          </p:nvGrpSpPr>
          <p:grpSpPr>
            <a:xfrm>
              <a:off x="9107255" y="4993552"/>
              <a:ext cx="1138749" cy="399154"/>
              <a:chOff x="2168516" y="4944409"/>
              <a:chExt cx="1138749" cy="399154"/>
            </a:xfrm>
          </p:grpSpPr>
          <p:sp>
            <p:nvSpPr>
              <p:cNvPr id="74" name="Google Shape;105;p1">
                <a:extLst>
                  <a:ext uri="{FF2B5EF4-FFF2-40B4-BE49-F238E27FC236}">
                    <a16:creationId xmlns:a16="http://schemas.microsoft.com/office/drawing/2014/main" id="{F3B2796F-680F-042F-B409-85CF31FE5559}"/>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5" name="Google Shape;107;p1">
                <a:extLst>
                  <a:ext uri="{FF2B5EF4-FFF2-40B4-BE49-F238E27FC236}">
                    <a16:creationId xmlns:a16="http://schemas.microsoft.com/office/drawing/2014/main" id="{2DF40770-19E8-2E2E-3B5A-8280AC2C5691}"/>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7" name="Google Shape;108;p1">
                <a:extLst>
                  <a:ext uri="{FF2B5EF4-FFF2-40B4-BE49-F238E27FC236}">
                    <a16:creationId xmlns:a16="http://schemas.microsoft.com/office/drawing/2014/main" id="{85B64D50-070F-EA38-9C60-99389B9C1A08}"/>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4" name="Google Shape;115;p1">
            <a:hlinkClick r:id="rId6" action="ppaction://hlinksldjump"/>
            <a:extLst>
              <a:ext uri="{FF2B5EF4-FFF2-40B4-BE49-F238E27FC236}">
                <a16:creationId xmlns:a16="http://schemas.microsoft.com/office/drawing/2014/main" id="{2A3985B2-D0D6-EAFF-A3D4-1BA02CEF6473}"/>
              </a:ext>
            </a:extLst>
          </p:cNvPr>
          <p:cNvSpPr/>
          <p:nvPr/>
        </p:nvSpPr>
        <p:spPr>
          <a:xfrm>
            <a:off x="1951444"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Google Shape;115;p1">
            <a:hlinkClick r:id="rId7" action="ppaction://hlinksldjump"/>
            <a:extLst>
              <a:ext uri="{FF2B5EF4-FFF2-40B4-BE49-F238E27FC236}">
                <a16:creationId xmlns:a16="http://schemas.microsoft.com/office/drawing/2014/main" id="{A0CCD3CE-BED5-A774-3DCE-0926152FB2A1}"/>
              </a:ext>
            </a:extLst>
          </p:cNvPr>
          <p:cNvSpPr/>
          <p:nvPr/>
        </p:nvSpPr>
        <p:spPr>
          <a:xfrm>
            <a:off x="5538444"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6" name="Google Shape;115;p1">
            <a:hlinkClick r:id="rId8" action="ppaction://hlinksldjump"/>
            <a:extLst>
              <a:ext uri="{FF2B5EF4-FFF2-40B4-BE49-F238E27FC236}">
                <a16:creationId xmlns:a16="http://schemas.microsoft.com/office/drawing/2014/main" id="{86233A45-0BE4-6EBA-F3C7-734005E16347}"/>
              </a:ext>
            </a:extLst>
          </p:cNvPr>
          <p:cNvSpPr/>
          <p:nvPr/>
        </p:nvSpPr>
        <p:spPr>
          <a:xfrm>
            <a:off x="9101023"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2" name="グループ化 11">
            <a:extLst>
              <a:ext uri="{FF2B5EF4-FFF2-40B4-BE49-F238E27FC236}">
                <a16:creationId xmlns:a16="http://schemas.microsoft.com/office/drawing/2014/main" id="{B1BBC3A1-6029-5CB7-E6C2-B7033D5A50A0}"/>
              </a:ext>
            </a:extLst>
          </p:cNvPr>
          <p:cNvGrpSpPr/>
          <p:nvPr/>
        </p:nvGrpSpPr>
        <p:grpSpPr>
          <a:xfrm>
            <a:off x="142185" y="191285"/>
            <a:ext cx="11907630" cy="830956"/>
            <a:chOff x="142185" y="191285"/>
            <a:chExt cx="11907630" cy="830956"/>
          </a:xfrm>
        </p:grpSpPr>
        <p:pic>
          <p:nvPicPr>
            <p:cNvPr id="13" name="図 12">
              <a:extLst>
                <a:ext uri="{FF2B5EF4-FFF2-40B4-BE49-F238E27FC236}">
                  <a16:creationId xmlns:a16="http://schemas.microsoft.com/office/drawing/2014/main" id="{B002413C-CD0E-6E5B-99D7-1B854A7ABC52}"/>
                </a:ext>
              </a:extLst>
            </p:cNvPr>
            <p:cNvPicPr>
              <a:picLocks noChangeAspect="1"/>
            </p:cNvPicPr>
            <p:nvPr/>
          </p:nvPicPr>
          <p:blipFill>
            <a:blip r:embed="rId9"/>
            <a:stretch>
              <a:fillRect/>
            </a:stretch>
          </p:blipFill>
          <p:spPr>
            <a:xfrm>
              <a:off x="142185" y="223545"/>
              <a:ext cx="11907630" cy="755970"/>
            </a:xfrm>
            <a:prstGeom prst="rect">
              <a:avLst/>
            </a:prstGeom>
          </p:spPr>
        </p:pic>
        <p:sp>
          <p:nvSpPr>
            <p:cNvPr id="18" name="Google Shape;111;p1">
              <a:extLst>
                <a:ext uri="{FF2B5EF4-FFF2-40B4-BE49-F238E27FC236}">
                  <a16:creationId xmlns:a16="http://schemas.microsoft.com/office/drawing/2014/main" id="{19A760E5-9EAE-0644-1FF5-F06DA07F3633}"/>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9" name="Google Shape;111;p1">
              <a:extLst>
                <a:ext uri="{FF2B5EF4-FFF2-40B4-BE49-F238E27FC236}">
                  <a16:creationId xmlns:a16="http://schemas.microsoft.com/office/drawing/2014/main" id="{63AAAC1F-21C1-AD27-4378-43464409BC2C}"/>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spTree>
    <p:extLst>
      <p:ext uri="{BB962C8B-B14F-4D97-AF65-F5344CB8AC3E}">
        <p14:creationId xmlns:p14="http://schemas.microsoft.com/office/powerpoint/2010/main" val="929667652"/>
      </p:ext>
    </p:extLst>
  </p:cSld>
  <p:clrMapOvr>
    <a:masterClrMapping/>
  </p:clrMapOvr>
  <p:transition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450D-7A41-ACBF-7809-6FDCE6B3816D}"/>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530D551A-D033-9A1A-584E-1DC047FC5855}"/>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2" action="ppaction://hlinksldjump"/>
            <a:extLst>
              <a:ext uri="{FF2B5EF4-FFF2-40B4-BE49-F238E27FC236}">
                <a16:creationId xmlns:a16="http://schemas.microsoft.com/office/drawing/2014/main" id="{B8E663F1-774F-C00F-772B-4CB0140B4C25}"/>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441" name="グループ化 440">
            <a:extLst>
              <a:ext uri="{FF2B5EF4-FFF2-40B4-BE49-F238E27FC236}">
                <a16:creationId xmlns:a16="http://schemas.microsoft.com/office/drawing/2014/main" id="{79458F99-F465-8C6C-80DD-7E8AAA140EC5}"/>
              </a:ext>
            </a:extLst>
          </p:cNvPr>
          <p:cNvGrpSpPr/>
          <p:nvPr/>
        </p:nvGrpSpPr>
        <p:grpSpPr>
          <a:xfrm>
            <a:off x="3501299" y="1739467"/>
            <a:ext cx="5189402" cy="4310210"/>
            <a:chOff x="3501299" y="1739467"/>
            <a:chExt cx="5189402" cy="4310210"/>
          </a:xfrm>
        </p:grpSpPr>
        <p:sp>
          <p:nvSpPr>
            <p:cNvPr id="370" name="Google Shape;143;p2">
              <a:extLst>
                <a:ext uri="{FF2B5EF4-FFF2-40B4-BE49-F238E27FC236}">
                  <a16:creationId xmlns:a16="http://schemas.microsoft.com/office/drawing/2014/main" id="{ED6FDA9F-4AFF-533C-1210-477F720631AB}"/>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439" name="グループ化 438">
              <a:extLst>
                <a:ext uri="{FF2B5EF4-FFF2-40B4-BE49-F238E27FC236}">
                  <a16:creationId xmlns:a16="http://schemas.microsoft.com/office/drawing/2014/main" id="{78C6AAF6-503B-6337-4544-0AC4FE43D773}"/>
                </a:ext>
              </a:extLst>
            </p:cNvPr>
            <p:cNvGrpSpPr/>
            <p:nvPr/>
          </p:nvGrpSpPr>
          <p:grpSpPr>
            <a:xfrm>
              <a:off x="3631661" y="4866110"/>
              <a:ext cx="4928679" cy="929309"/>
              <a:chOff x="3631661" y="4866110"/>
              <a:chExt cx="4928679" cy="929309"/>
            </a:xfrm>
          </p:grpSpPr>
          <p:sp>
            <p:nvSpPr>
              <p:cNvPr id="379" name="Google Shape;111;p1">
                <a:extLst>
                  <a:ext uri="{FF2B5EF4-FFF2-40B4-BE49-F238E27FC236}">
                    <a16:creationId xmlns:a16="http://schemas.microsoft.com/office/drawing/2014/main" id="{767B368F-871A-B8C9-997F-399777EB97A4}"/>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北九州空港</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（北九州市・苅田町）</a:t>
                </a:r>
                <a:endParaRPr sz="2400" b="1" spc="200" dirty="0">
                  <a:latin typeface="BIZ UDPゴシック" panose="020B0400000000000000" pitchFamily="50" charset="-128"/>
                  <a:ea typeface="BIZ UDPゴシック" panose="020B0400000000000000" pitchFamily="50" charset="-128"/>
                </a:endParaRPr>
              </a:p>
            </p:txBody>
          </p:sp>
          <p:sp>
            <p:nvSpPr>
              <p:cNvPr id="380" name="Google Shape;111;p1">
                <a:extLst>
                  <a:ext uri="{FF2B5EF4-FFF2-40B4-BE49-F238E27FC236}">
                    <a16:creationId xmlns:a16="http://schemas.microsoft.com/office/drawing/2014/main" id="{62D6060D-5FBD-81BA-7705-B683044B4F8B}"/>
                  </a:ext>
                </a:extLst>
              </p:cNvPr>
              <p:cNvSpPr txBox="1"/>
              <p:nvPr/>
            </p:nvSpPr>
            <p:spPr>
              <a:xfrm>
                <a:off x="5390769" y="4866110"/>
                <a:ext cx="947162"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きたきゅうしゅう</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81" name="Google Shape;111;p1">
                <a:extLst>
                  <a:ext uri="{FF2B5EF4-FFF2-40B4-BE49-F238E27FC236}">
                    <a16:creationId xmlns:a16="http://schemas.microsoft.com/office/drawing/2014/main" id="{5BEEB117-A9D1-E7E9-D65C-08104E4E1085}"/>
                  </a:ext>
                </a:extLst>
              </p:cNvPr>
              <p:cNvSpPr txBox="1"/>
              <p:nvPr/>
            </p:nvSpPr>
            <p:spPr>
              <a:xfrm>
                <a:off x="6172063" y="4866110"/>
                <a:ext cx="63561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くうこう</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82" name="Google Shape;111;p1">
                <a:extLst>
                  <a:ext uri="{FF2B5EF4-FFF2-40B4-BE49-F238E27FC236}">
                    <a16:creationId xmlns:a16="http://schemas.microsoft.com/office/drawing/2014/main" id="{1E60E9C8-4344-1584-6A4F-19CD344067CB}"/>
                  </a:ext>
                </a:extLst>
              </p:cNvPr>
              <p:cNvSpPr txBox="1"/>
              <p:nvPr/>
            </p:nvSpPr>
            <p:spPr>
              <a:xfrm>
                <a:off x="5061944" y="5253577"/>
                <a:ext cx="1079157"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きたきゅうしゅうし</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83" name="Google Shape;111;p1">
                <a:extLst>
                  <a:ext uri="{FF2B5EF4-FFF2-40B4-BE49-F238E27FC236}">
                    <a16:creationId xmlns:a16="http://schemas.microsoft.com/office/drawing/2014/main" id="{74F9F6DD-17E8-9335-CE71-3143094706D2}"/>
                  </a:ext>
                </a:extLst>
              </p:cNvPr>
              <p:cNvSpPr txBox="1"/>
              <p:nvPr/>
            </p:nvSpPr>
            <p:spPr>
              <a:xfrm>
                <a:off x="6211058" y="5253577"/>
                <a:ext cx="904776"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かんだまち</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pic>
          <p:nvPicPr>
            <p:cNvPr id="374" name="グラフィックス 373">
              <a:extLst>
                <a:ext uri="{FF2B5EF4-FFF2-40B4-BE49-F238E27FC236}">
                  <a16:creationId xmlns:a16="http://schemas.microsoft.com/office/drawing/2014/main" id="{054C6E7B-ADD1-BBBD-2AC1-864340B241BC}"/>
                </a:ext>
              </a:extLst>
            </p:cNvPr>
            <p:cNvPicPr>
              <a:picLocks noChangeAspect="1"/>
            </p:cNvPicPr>
            <p:nvPr/>
          </p:nvPicPr>
          <p:blipFill>
            <a:blip r:embed="rId3">
              <a:extLst>
                <a:ext uri="{96DAC541-7B7A-43D3-8B79-37D633B846F1}">
                  <asvg:svgBlip xmlns:asvg="http://schemas.microsoft.com/office/drawing/2016/SVG/main" r:embed="rId4"/>
                </a:ext>
              </a:extLst>
            </a:blip>
            <a:srcRect l="1935" t="4185" r="1035" b="12858"/>
            <a:stretch>
              <a:fillRect/>
            </a:stretch>
          </p:blipFill>
          <p:spPr>
            <a:xfrm>
              <a:off x="3600824" y="1853430"/>
              <a:ext cx="4990353" cy="2818370"/>
            </a:xfrm>
            <a:prstGeom prst="rect">
              <a:avLst/>
            </a:prstGeom>
          </p:spPr>
        </p:pic>
      </p:grpSp>
    </p:spTree>
    <p:extLst>
      <p:ext uri="{BB962C8B-B14F-4D97-AF65-F5344CB8AC3E}">
        <p14:creationId xmlns:p14="http://schemas.microsoft.com/office/powerpoint/2010/main" val="1876558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41"/>
                                        </p:tgtEl>
                                        <p:attrNameLst>
                                          <p:attrName>style.visibility</p:attrName>
                                        </p:attrNameLst>
                                      </p:cBhvr>
                                      <p:to>
                                        <p:strVal val="visible"/>
                                      </p:to>
                                    </p:set>
                                    <p:anim calcmode="lin" valueType="num">
                                      <p:cBhvr>
                                        <p:cTn id="7" dur="500" fill="hold"/>
                                        <p:tgtEl>
                                          <p:spTgt spid="441"/>
                                        </p:tgtEl>
                                        <p:attrNameLst>
                                          <p:attrName>ppt_w</p:attrName>
                                        </p:attrNameLst>
                                      </p:cBhvr>
                                      <p:tavLst>
                                        <p:tav tm="0">
                                          <p:val>
                                            <p:fltVal val="0"/>
                                          </p:val>
                                        </p:tav>
                                        <p:tav tm="100000">
                                          <p:val>
                                            <p:strVal val="#ppt_w"/>
                                          </p:val>
                                        </p:tav>
                                      </p:tavLst>
                                    </p:anim>
                                    <p:anim calcmode="lin" valueType="num">
                                      <p:cBhvr>
                                        <p:cTn id="8" dur="500" fill="hold"/>
                                        <p:tgtEl>
                                          <p:spTgt spid="4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CFAF-D1BD-D3FE-7EF7-D4D7C71B9E06}"/>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C0CAB11D-FB7E-AB33-0693-03736966B43B}"/>
              </a:ext>
            </a:extLst>
          </p:cNvPr>
          <p:cNvSpPr/>
          <p:nvPr/>
        </p:nvSpPr>
        <p:spPr>
          <a:xfrm>
            <a:off x="848242"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898BAD24-557E-13DC-F2B8-86BCFD8F79CD}"/>
              </a:ext>
            </a:extLst>
          </p:cNvPr>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自動車を持つ／自転車を持つ</a:t>
            </a:r>
          </a:p>
        </p:txBody>
      </p:sp>
      <p:sp>
        <p:nvSpPr>
          <p:cNvPr id="29" name="四角形: 角を丸くする 28">
            <a:extLst>
              <a:ext uri="{FF2B5EF4-FFF2-40B4-BE49-F238E27FC236}">
                <a16:creationId xmlns:a16="http://schemas.microsoft.com/office/drawing/2014/main" id="{41645C54-BCD8-13C9-4F1C-B029C6E2A5CB}"/>
              </a:ext>
            </a:extLst>
          </p:cNvPr>
          <p:cNvSpPr/>
          <p:nvPr/>
        </p:nvSpPr>
        <p:spPr>
          <a:xfrm>
            <a:off x="4426711"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9E03D920-D1BD-A594-6228-7D0CF9A8BE1D}"/>
              </a:ext>
            </a:extLst>
          </p:cNvPr>
          <p:cNvSpPr/>
          <p:nvPr/>
        </p:nvSpPr>
        <p:spPr>
          <a:xfrm>
            <a:off x="8004429"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3" name="グループ化 82">
            <a:extLst>
              <a:ext uri="{FF2B5EF4-FFF2-40B4-BE49-F238E27FC236}">
                <a16:creationId xmlns:a16="http://schemas.microsoft.com/office/drawing/2014/main" id="{8FCD1F88-E9D4-DB3D-CD17-B3D3D98CFCB7}"/>
              </a:ext>
            </a:extLst>
          </p:cNvPr>
          <p:cNvGrpSpPr/>
          <p:nvPr/>
        </p:nvGrpSpPr>
        <p:grpSpPr>
          <a:xfrm>
            <a:off x="653442" y="1587324"/>
            <a:ext cx="10885117" cy="4314058"/>
            <a:chOff x="653442" y="1657083"/>
            <a:chExt cx="10885117" cy="4065332"/>
          </a:xfrm>
        </p:grpSpPr>
        <p:grpSp>
          <p:nvGrpSpPr>
            <p:cNvPr id="82" name="グループ化 81">
              <a:extLst>
                <a:ext uri="{FF2B5EF4-FFF2-40B4-BE49-F238E27FC236}">
                  <a16:creationId xmlns:a16="http://schemas.microsoft.com/office/drawing/2014/main" id="{ADF95A50-CE07-2F94-68F4-7DB991927219}"/>
                </a:ext>
              </a:extLst>
            </p:cNvPr>
            <p:cNvGrpSpPr/>
            <p:nvPr/>
          </p:nvGrpSpPr>
          <p:grpSpPr>
            <a:xfrm>
              <a:off x="653442" y="1657083"/>
              <a:ext cx="10885117" cy="4065332"/>
              <a:chOff x="653442" y="1657083"/>
              <a:chExt cx="10885117" cy="4065332"/>
            </a:xfrm>
          </p:grpSpPr>
          <p:sp>
            <p:nvSpPr>
              <p:cNvPr id="14" name="フリーフォーム: 図形 13">
                <a:extLst>
                  <a:ext uri="{FF2B5EF4-FFF2-40B4-BE49-F238E27FC236}">
                    <a16:creationId xmlns:a16="http://schemas.microsoft.com/office/drawing/2014/main" id="{29602F0C-A9AE-5458-E383-BA85352B8F15}"/>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4CEEA037-7A97-92A4-46EA-5D1CC385A240}"/>
                  </a:ext>
                </a:extLst>
              </p:cNvPr>
              <p:cNvSpPr/>
              <p:nvPr/>
            </p:nvSpPr>
            <p:spPr>
              <a:xfrm>
                <a:off x="653442" y="1657083"/>
                <a:ext cx="10885117" cy="4065332"/>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A8F2FEFB-59C3-E8B0-DFC0-64A518A40D79}"/>
                </a:ext>
              </a:extLst>
            </p:cNvPr>
            <p:cNvGrpSpPr/>
            <p:nvPr/>
          </p:nvGrpSpPr>
          <p:grpSpPr>
            <a:xfrm>
              <a:off x="2230409" y="1780487"/>
              <a:ext cx="610576" cy="517865"/>
              <a:chOff x="408318" y="2484221"/>
              <a:chExt cx="659456" cy="559323"/>
            </a:xfrm>
          </p:grpSpPr>
          <p:sp>
            <p:nvSpPr>
              <p:cNvPr id="26" name="楕円 25">
                <a:extLst>
                  <a:ext uri="{FF2B5EF4-FFF2-40B4-BE49-F238E27FC236}">
                    <a16:creationId xmlns:a16="http://schemas.microsoft.com/office/drawing/2014/main" id="{9BEF2F3A-F4B3-9B10-F6A4-069E6C2D9388}"/>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11;p1">
                <a:extLst>
                  <a:ext uri="{FF2B5EF4-FFF2-40B4-BE49-F238E27FC236}">
                    <a16:creationId xmlns:a16="http://schemas.microsoft.com/office/drawing/2014/main" id="{11E62B12-030C-7056-45F9-27C62F5CBCAE}"/>
                  </a:ext>
                </a:extLst>
              </p:cNvPr>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2</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17" name="Google Shape;111;p1">
              <a:extLst>
                <a:ext uri="{FF2B5EF4-FFF2-40B4-BE49-F238E27FC236}">
                  <a16:creationId xmlns:a16="http://schemas.microsoft.com/office/drawing/2014/main" id="{D93C7E14-2861-233C-F763-F1F8F5AB72AF}"/>
                </a:ext>
              </a:extLst>
            </p:cNvPr>
            <p:cNvSpPr txBox="1"/>
            <p:nvPr/>
          </p:nvSpPr>
          <p:spPr>
            <a:xfrm>
              <a:off x="2887341" y="1761292"/>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次のうち、税金がかかる正しい組み合わせはどれでしょう。</a:t>
              </a:r>
            </a:p>
          </p:txBody>
        </p:sp>
      </p:grpSp>
      <p:sp>
        <p:nvSpPr>
          <p:cNvPr id="84" name="テキスト ボックス 83">
            <a:extLst>
              <a:ext uri="{FF2B5EF4-FFF2-40B4-BE49-F238E27FC236}">
                <a16:creationId xmlns:a16="http://schemas.microsoft.com/office/drawing/2014/main" id="{5F072F22-81A0-4860-9E2C-F413D8CAB641}"/>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pic>
        <p:nvPicPr>
          <p:cNvPr id="2" name="図 1" descr="アイコン&#10;&#10;自動的に生成された説明">
            <a:extLst>
              <a:ext uri="{FF2B5EF4-FFF2-40B4-BE49-F238E27FC236}">
                <a16:creationId xmlns:a16="http://schemas.microsoft.com/office/drawing/2014/main" id="{E009A9E2-8FA5-58B0-E9E1-CB4959E3E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51" y="3611419"/>
            <a:ext cx="1388519" cy="1294750"/>
          </a:xfrm>
          <a:prstGeom prst="rect">
            <a:avLst/>
          </a:prstGeom>
        </p:spPr>
      </p:pic>
      <p:pic>
        <p:nvPicPr>
          <p:cNvPr id="20" name="図 19" descr="自転車の絵&#10;&#10;AI 生成コンテンツは誤りを含む可能性があります。">
            <a:extLst>
              <a:ext uri="{FF2B5EF4-FFF2-40B4-BE49-F238E27FC236}">
                <a16:creationId xmlns:a16="http://schemas.microsoft.com/office/drawing/2014/main" id="{E1DFD808-30E8-53B8-849D-2E47B34F4E33}"/>
              </a:ext>
            </a:extLst>
          </p:cNvPr>
          <p:cNvPicPr>
            <a:picLocks noChangeAspect="1"/>
          </p:cNvPicPr>
          <p:nvPr/>
        </p:nvPicPr>
        <p:blipFill>
          <a:blip r:embed="rId4"/>
          <a:stretch>
            <a:fillRect/>
          </a:stretch>
        </p:blipFill>
        <p:spPr>
          <a:xfrm>
            <a:off x="2470162" y="3589798"/>
            <a:ext cx="1527923" cy="1527923"/>
          </a:xfrm>
          <a:prstGeom prst="rect">
            <a:avLst/>
          </a:prstGeom>
        </p:spPr>
      </p:pic>
      <p:sp>
        <p:nvSpPr>
          <p:cNvPr id="33" name="Google Shape;111;p1">
            <a:extLst>
              <a:ext uri="{FF2B5EF4-FFF2-40B4-BE49-F238E27FC236}">
                <a16:creationId xmlns:a16="http://schemas.microsoft.com/office/drawing/2014/main" id="{ADF8E8EE-81C7-6DC9-F85C-81CEF9D13EFE}"/>
              </a:ext>
            </a:extLst>
          </p:cNvPr>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自動車を持つ／家を持つ</a:t>
            </a:r>
          </a:p>
        </p:txBody>
      </p:sp>
      <p:pic>
        <p:nvPicPr>
          <p:cNvPr id="3" name="図 2" descr="図形&#10;&#10;自動的に生成された説明">
            <a:extLst>
              <a:ext uri="{FF2B5EF4-FFF2-40B4-BE49-F238E27FC236}">
                <a16:creationId xmlns:a16="http://schemas.microsoft.com/office/drawing/2014/main" id="{4A6B11D3-55A0-C6EB-7395-8188B1BC9A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93" y="3742291"/>
            <a:ext cx="1692297" cy="1163878"/>
          </a:xfrm>
          <a:prstGeom prst="rect">
            <a:avLst/>
          </a:prstGeom>
        </p:spPr>
      </p:pic>
      <p:pic>
        <p:nvPicPr>
          <p:cNvPr id="38" name="図 37" descr="アイコン&#10;&#10;自動的に生成された説明">
            <a:extLst>
              <a:ext uri="{FF2B5EF4-FFF2-40B4-BE49-F238E27FC236}">
                <a16:creationId xmlns:a16="http://schemas.microsoft.com/office/drawing/2014/main" id="{0CD24000-6B8E-6AB5-BDDF-7FF54B25C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33" y="3611419"/>
            <a:ext cx="1388519" cy="1294750"/>
          </a:xfrm>
          <a:prstGeom prst="rect">
            <a:avLst/>
          </a:prstGeom>
        </p:spPr>
      </p:pic>
      <p:sp>
        <p:nvSpPr>
          <p:cNvPr id="40" name="Google Shape;111;p1">
            <a:extLst>
              <a:ext uri="{FF2B5EF4-FFF2-40B4-BE49-F238E27FC236}">
                <a16:creationId xmlns:a16="http://schemas.microsoft.com/office/drawing/2014/main" id="{015F3162-DD8F-CA94-A1CC-724B3C33C7D3}"/>
              </a:ext>
            </a:extLst>
          </p:cNvPr>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自転車を持つ／家を持つ</a:t>
            </a:r>
          </a:p>
        </p:txBody>
      </p:sp>
      <p:pic>
        <p:nvPicPr>
          <p:cNvPr id="41" name="図 40" descr="図形&#10;&#10;自動的に生成された説明">
            <a:extLst>
              <a:ext uri="{FF2B5EF4-FFF2-40B4-BE49-F238E27FC236}">
                <a16:creationId xmlns:a16="http://schemas.microsoft.com/office/drawing/2014/main" id="{80CB908E-54C9-2EBC-C420-4EE30EA5F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882" y="3742291"/>
            <a:ext cx="1692297" cy="1163878"/>
          </a:xfrm>
          <a:prstGeom prst="rect">
            <a:avLst/>
          </a:prstGeom>
        </p:spPr>
      </p:pic>
      <p:pic>
        <p:nvPicPr>
          <p:cNvPr id="43" name="図 42" descr="自転車の絵&#10;&#10;AI 生成コンテンツは誤りを含む可能性があります。">
            <a:extLst>
              <a:ext uri="{FF2B5EF4-FFF2-40B4-BE49-F238E27FC236}">
                <a16:creationId xmlns:a16="http://schemas.microsoft.com/office/drawing/2014/main" id="{3A225908-CB2F-34D0-EA4B-F71B0DFC0164}"/>
              </a:ext>
            </a:extLst>
          </p:cNvPr>
          <p:cNvPicPr>
            <a:picLocks noChangeAspect="1"/>
          </p:cNvPicPr>
          <p:nvPr/>
        </p:nvPicPr>
        <p:blipFill>
          <a:blip r:embed="rId4"/>
          <a:stretch>
            <a:fillRect/>
          </a:stretch>
        </p:blipFill>
        <p:spPr>
          <a:xfrm>
            <a:off x="8117080" y="3589798"/>
            <a:ext cx="1527923" cy="1527923"/>
          </a:xfrm>
          <a:prstGeom prst="rect">
            <a:avLst/>
          </a:prstGeom>
        </p:spPr>
      </p:pic>
      <p:sp>
        <p:nvSpPr>
          <p:cNvPr id="4" name="正方形/長方形 3">
            <a:extLst>
              <a:ext uri="{FF2B5EF4-FFF2-40B4-BE49-F238E27FC236}">
                <a16:creationId xmlns:a16="http://schemas.microsoft.com/office/drawing/2014/main" id="{B6CB0FC2-19A8-F91F-A2B9-40653E7D5F6F}"/>
              </a:ext>
            </a:extLst>
          </p:cNvPr>
          <p:cNvSpPr/>
          <p:nvPr/>
        </p:nvSpPr>
        <p:spPr>
          <a:xfrm>
            <a:off x="7905532" y="2667001"/>
            <a:ext cx="3524467"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6E386E5-6617-3CA1-2A7A-8A5C4ADC417D}"/>
              </a:ext>
            </a:extLst>
          </p:cNvPr>
          <p:cNvSpPr/>
          <p:nvPr/>
        </p:nvSpPr>
        <p:spPr>
          <a:xfrm>
            <a:off x="733426" y="2667001"/>
            <a:ext cx="3524467"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32D7F89C-2176-1912-C483-C034021BB3B2}"/>
              </a:ext>
            </a:extLst>
          </p:cNvPr>
          <p:cNvGrpSpPr/>
          <p:nvPr/>
        </p:nvGrpSpPr>
        <p:grpSpPr>
          <a:xfrm>
            <a:off x="4784759" y="4927808"/>
            <a:ext cx="2628305" cy="1621124"/>
            <a:chOff x="8157950" y="4927808"/>
            <a:chExt cx="2628305" cy="1621124"/>
          </a:xfrm>
        </p:grpSpPr>
        <p:grpSp>
          <p:nvGrpSpPr>
            <p:cNvPr id="32" name="グループ化 31">
              <a:extLst>
                <a:ext uri="{FF2B5EF4-FFF2-40B4-BE49-F238E27FC236}">
                  <a16:creationId xmlns:a16="http://schemas.microsoft.com/office/drawing/2014/main" id="{05C048F8-28F0-EE75-8375-F810163C11B5}"/>
                </a:ext>
              </a:extLst>
            </p:cNvPr>
            <p:cNvGrpSpPr/>
            <p:nvPr/>
          </p:nvGrpSpPr>
          <p:grpSpPr>
            <a:xfrm>
              <a:off x="8157950" y="4927808"/>
              <a:ext cx="2628305" cy="1621124"/>
              <a:chOff x="1626744" y="4942466"/>
              <a:chExt cx="2628305" cy="1621124"/>
            </a:xfrm>
          </p:grpSpPr>
          <p:sp>
            <p:nvSpPr>
              <p:cNvPr id="42" name="四角形: 角を丸くする 41">
                <a:extLst>
                  <a:ext uri="{FF2B5EF4-FFF2-40B4-BE49-F238E27FC236}">
                    <a16:creationId xmlns:a16="http://schemas.microsoft.com/office/drawing/2014/main" id="{1339C507-CB3F-6D09-A56D-09BC5B3DD2EE}"/>
                  </a:ext>
                </a:extLst>
              </p:cNvPr>
              <p:cNvSpPr/>
              <p:nvPr/>
            </p:nvSpPr>
            <p:spPr>
              <a:xfrm>
                <a:off x="1626744" y="4942466"/>
                <a:ext cx="2628305" cy="1621124"/>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4" name="グループ化 43">
                <a:extLst>
                  <a:ext uri="{FF2B5EF4-FFF2-40B4-BE49-F238E27FC236}">
                    <a16:creationId xmlns:a16="http://schemas.microsoft.com/office/drawing/2014/main" id="{1FD58E26-4170-402B-9248-2E4711E243D4}"/>
                  </a:ext>
                </a:extLst>
              </p:cNvPr>
              <p:cNvGrpSpPr/>
              <p:nvPr/>
            </p:nvGrpSpPr>
            <p:grpSpPr>
              <a:xfrm>
                <a:off x="2021611" y="4978792"/>
                <a:ext cx="1858464" cy="992918"/>
                <a:chOff x="2021611" y="4978792"/>
                <a:chExt cx="1858464" cy="992918"/>
              </a:xfrm>
            </p:grpSpPr>
            <p:sp>
              <p:nvSpPr>
                <p:cNvPr id="45" name="テキスト ボックス 44">
                  <a:extLst>
                    <a:ext uri="{FF2B5EF4-FFF2-40B4-BE49-F238E27FC236}">
                      <a16:creationId xmlns:a16="http://schemas.microsoft.com/office/drawing/2014/main" id="{39005909-BA5F-40B9-0689-32DC3D0C2552}"/>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355168FD-6ADF-8108-9F51-A51BFBD06B30}"/>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grpSp>
          <p:nvGrpSpPr>
            <p:cNvPr id="34" name="グループ化 33">
              <a:extLst>
                <a:ext uri="{FF2B5EF4-FFF2-40B4-BE49-F238E27FC236}">
                  <a16:creationId xmlns:a16="http://schemas.microsoft.com/office/drawing/2014/main" id="{EFC96132-B247-7781-8C0D-AF9537B428D0}"/>
                </a:ext>
              </a:extLst>
            </p:cNvPr>
            <p:cNvGrpSpPr/>
            <p:nvPr/>
          </p:nvGrpSpPr>
          <p:grpSpPr>
            <a:xfrm>
              <a:off x="8729569" y="6042189"/>
              <a:ext cx="1485066" cy="399154"/>
              <a:chOff x="1763542" y="6166650"/>
              <a:chExt cx="1485066" cy="399154"/>
            </a:xfrm>
          </p:grpSpPr>
          <p:sp>
            <p:nvSpPr>
              <p:cNvPr id="35" name="Google Shape;105;p1">
                <a:extLst>
                  <a:ext uri="{FF2B5EF4-FFF2-40B4-BE49-F238E27FC236}">
                    <a16:creationId xmlns:a16="http://schemas.microsoft.com/office/drawing/2014/main" id="{CA9EEBEB-9EF5-D7E9-C762-5FBDFCC78879}"/>
                  </a:ext>
                </a:extLst>
              </p:cNvPr>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36" name="グループ化 35">
                <a:extLst>
                  <a:ext uri="{FF2B5EF4-FFF2-40B4-BE49-F238E27FC236}">
                    <a16:creationId xmlns:a16="http://schemas.microsoft.com/office/drawing/2014/main" id="{0A674233-406A-1CD9-48D8-EF0729D92966}"/>
                  </a:ext>
                </a:extLst>
              </p:cNvPr>
              <p:cNvGrpSpPr/>
              <p:nvPr/>
            </p:nvGrpSpPr>
            <p:grpSpPr>
              <a:xfrm>
                <a:off x="1853061" y="6180361"/>
                <a:ext cx="1237185" cy="338514"/>
                <a:chOff x="2020784" y="6163489"/>
                <a:chExt cx="1237185" cy="338514"/>
              </a:xfrm>
            </p:grpSpPr>
            <p:sp>
              <p:nvSpPr>
                <p:cNvPr id="37" name="Google Shape;107;p1">
                  <a:extLst>
                    <a:ext uri="{FF2B5EF4-FFF2-40B4-BE49-F238E27FC236}">
                      <a16:creationId xmlns:a16="http://schemas.microsoft.com/office/drawing/2014/main" id="{E3AE963C-09D5-F048-D16B-1B3129922941}"/>
                    </a:ext>
                  </a:extLst>
                </p:cNvPr>
                <p:cNvSpPr txBox="1"/>
                <p:nvPr/>
              </p:nvSpPr>
              <p:spPr>
                <a:xfrm>
                  <a:off x="2020784"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次に進む</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9" name="Google Shape;108;p1">
                  <a:extLst>
                    <a:ext uri="{FF2B5EF4-FFF2-40B4-BE49-F238E27FC236}">
                      <a16:creationId xmlns:a16="http://schemas.microsoft.com/office/drawing/2014/main" id="{22EDF0EC-DF3F-F5A9-10A7-DD245668DB82}"/>
                    </a:ext>
                  </a:extLst>
                </p:cNvPr>
                <p:cNvSpPr/>
                <p:nvPr/>
              </p:nvSpPr>
              <p:spPr>
                <a:xfrm rot="5400000">
                  <a:off x="3047317" y="6251835"/>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48" name="Google Shape;115;p1">
            <a:hlinkClick r:id="rId6" action="ppaction://hlinksldjump"/>
            <a:extLst>
              <a:ext uri="{FF2B5EF4-FFF2-40B4-BE49-F238E27FC236}">
                <a16:creationId xmlns:a16="http://schemas.microsoft.com/office/drawing/2014/main" id="{88848396-F7DE-5A59-2832-E0E359D23FA8}"/>
              </a:ext>
            </a:extLst>
          </p:cNvPr>
          <p:cNvSpPr/>
          <p:nvPr/>
        </p:nvSpPr>
        <p:spPr>
          <a:xfrm>
            <a:off x="5351178" y="6042189"/>
            <a:ext cx="149307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5" name="グループ化 4">
            <a:extLst>
              <a:ext uri="{FF2B5EF4-FFF2-40B4-BE49-F238E27FC236}">
                <a16:creationId xmlns:a16="http://schemas.microsoft.com/office/drawing/2014/main" id="{542D77F4-507B-1947-4BD8-4589600C34AA}"/>
              </a:ext>
            </a:extLst>
          </p:cNvPr>
          <p:cNvGrpSpPr/>
          <p:nvPr/>
        </p:nvGrpSpPr>
        <p:grpSpPr>
          <a:xfrm>
            <a:off x="142185" y="191285"/>
            <a:ext cx="11907630" cy="830956"/>
            <a:chOff x="142185" y="191285"/>
            <a:chExt cx="11907630" cy="830956"/>
          </a:xfrm>
        </p:grpSpPr>
        <p:pic>
          <p:nvPicPr>
            <p:cNvPr id="6" name="図 5">
              <a:extLst>
                <a:ext uri="{FF2B5EF4-FFF2-40B4-BE49-F238E27FC236}">
                  <a16:creationId xmlns:a16="http://schemas.microsoft.com/office/drawing/2014/main" id="{CAA8A3F0-3C15-D513-AE2D-E4DD4A92BCF3}"/>
                </a:ext>
              </a:extLst>
            </p:cNvPr>
            <p:cNvPicPr>
              <a:picLocks noChangeAspect="1"/>
            </p:cNvPicPr>
            <p:nvPr/>
          </p:nvPicPr>
          <p:blipFill>
            <a:blip r:embed="rId7"/>
            <a:stretch>
              <a:fillRect/>
            </a:stretch>
          </p:blipFill>
          <p:spPr>
            <a:xfrm>
              <a:off x="142185" y="223545"/>
              <a:ext cx="11907630" cy="755970"/>
            </a:xfrm>
            <a:prstGeom prst="rect">
              <a:avLst/>
            </a:prstGeom>
          </p:spPr>
        </p:pic>
        <p:sp>
          <p:nvSpPr>
            <p:cNvPr id="7" name="Google Shape;111;p1">
              <a:extLst>
                <a:ext uri="{FF2B5EF4-FFF2-40B4-BE49-F238E27FC236}">
                  <a16:creationId xmlns:a16="http://schemas.microsoft.com/office/drawing/2014/main" id="{C5499BB6-3044-CC7D-6B1E-518D136ED187}"/>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Google Shape;111;p1">
              <a:extLst>
                <a:ext uri="{FF2B5EF4-FFF2-40B4-BE49-F238E27FC236}">
                  <a16:creationId xmlns:a16="http://schemas.microsoft.com/office/drawing/2014/main" id="{62A13380-0678-D918-B07D-FE5E07718695}"/>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税金にはどのような種類があるのだろう？</a:t>
              </a:r>
            </a:p>
          </p:txBody>
        </p:sp>
      </p:grpSp>
      <p:grpSp>
        <p:nvGrpSpPr>
          <p:cNvPr id="8" name="Google Shape;104;p1">
            <a:extLst>
              <a:ext uri="{FF2B5EF4-FFF2-40B4-BE49-F238E27FC236}">
                <a16:creationId xmlns:a16="http://schemas.microsoft.com/office/drawing/2014/main" id="{FE741853-F705-FCFD-E28B-34D9E8AA586F}"/>
              </a:ext>
            </a:extLst>
          </p:cNvPr>
          <p:cNvGrpSpPr/>
          <p:nvPr/>
        </p:nvGrpSpPr>
        <p:grpSpPr>
          <a:xfrm>
            <a:off x="10835734" y="430905"/>
            <a:ext cx="1084631" cy="358231"/>
            <a:chOff x="7808118" y="231384"/>
            <a:chExt cx="1084631" cy="358231"/>
          </a:xfrm>
        </p:grpSpPr>
        <p:sp>
          <p:nvSpPr>
            <p:cNvPr id="9" name="Google Shape;105;p1">
              <a:extLst>
                <a:ext uri="{FF2B5EF4-FFF2-40B4-BE49-F238E27FC236}">
                  <a16:creationId xmlns:a16="http://schemas.microsoft.com/office/drawing/2014/main" id="{40D01F5D-20C8-7F91-3558-27E5C581DFBC}"/>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0" name="Google Shape;106;p1">
              <a:extLst>
                <a:ext uri="{FF2B5EF4-FFF2-40B4-BE49-F238E27FC236}">
                  <a16:creationId xmlns:a16="http://schemas.microsoft.com/office/drawing/2014/main" id="{E9E98592-094A-E598-A8D4-3DA2D6755402}"/>
                </a:ext>
              </a:extLst>
            </p:cNvPr>
            <p:cNvGrpSpPr/>
            <p:nvPr/>
          </p:nvGrpSpPr>
          <p:grpSpPr>
            <a:xfrm>
              <a:off x="8003932" y="267789"/>
              <a:ext cx="693003" cy="261610"/>
              <a:chOff x="8111396" y="267789"/>
              <a:chExt cx="693003" cy="261610"/>
            </a:xfrm>
          </p:grpSpPr>
          <p:sp>
            <p:nvSpPr>
              <p:cNvPr id="11" name="Google Shape;107;p1">
                <a:extLst>
                  <a:ext uri="{FF2B5EF4-FFF2-40B4-BE49-F238E27FC236}">
                    <a16:creationId xmlns:a16="http://schemas.microsoft.com/office/drawing/2014/main" id="{934072A6-8965-9C97-A014-228BB8A7A2B6}"/>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24" name="Google Shape;108;p1">
                <a:extLst>
                  <a:ext uri="{FF2B5EF4-FFF2-40B4-BE49-F238E27FC236}">
                    <a16:creationId xmlns:a16="http://schemas.microsoft.com/office/drawing/2014/main" id="{66235FDA-F33E-454B-6388-1D1ACDBCAC20}"/>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9" name="Google Shape;115;p1">
            <a:hlinkClick r:id="rId8" action="ppaction://hlinksldjump"/>
            <a:extLst>
              <a:ext uri="{FF2B5EF4-FFF2-40B4-BE49-F238E27FC236}">
                <a16:creationId xmlns:a16="http://schemas.microsoft.com/office/drawing/2014/main" id="{3E9F6C39-6409-7BFC-34B9-3EA68C7C668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3" name="円: 塗りつぶしなし 12">
            <a:extLst>
              <a:ext uri="{FF2B5EF4-FFF2-40B4-BE49-F238E27FC236}">
                <a16:creationId xmlns:a16="http://schemas.microsoft.com/office/drawing/2014/main" id="{DD37E6C8-1DE0-FD5D-19A0-9314E821F66E}"/>
              </a:ext>
            </a:extLst>
          </p:cNvPr>
          <p:cNvSpPr/>
          <p:nvPr/>
        </p:nvSpPr>
        <p:spPr>
          <a:xfrm>
            <a:off x="5170679" y="3014922"/>
            <a:ext cx="1857216" cy="1857216"/>
          </a:xfrm>
          <a:prstGeom prst="donut">
            <a:avLst>
              <a:gd name="adj" fmla="val 11639"/>
            </a:avLst>
          </a:prstGeom>
          <a:solidFill>
            <a:srgbClr val="0070C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846184854"/>
      </p:ext>
    </p:extLst>
  </p:cSld>
  <p:clrMapOvr>
    <a:masterClrMapping/>
  </p:clrMapOvr>
  <p:transition advClick="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C3C9B-DBD7-9FA1-D171-CF99A25F8C41}"/>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1056360-4888-E164-3540-F39726774065}"/>
              </a:ext>
            </a:extLst>
          </p:cNvPr>
          <p:cNvGrpSpPr/>
          <p:nvPr/>
        </p:nvGrpSpPr>
        <p:grpSpPr>
          <a:xfrm>
            <a:off x="196468" y="1408843"/>
            <a:ext cx="11800800" cy="5264516"/>
            <a:chOff x="196468" y="1408843"/>
            <a:chExt cx="11800800" cy="5264516"/>
          </a:xfrm>
        </p:grpSpPr>
        <p:grpSp>
          <p:nvGrpSpPr>
            <p:cNvPr id="2" name="グループ化 1">
              <a:extLst>
                <a:ext uri="{FF2B5EF4-FFF2-40B4-BE49-F238E27FC236}">
                  <a16:creationId xmlns:a16="http://schemas.microsoft.com/office/drawing/2014/main" id="{E66D5E59-4B77-3761-E37D-A3A688C8219C}"/>
                </a:ext>
              </a:extLst>
            </p:cNvPr>
            <p:cNvGrpSpPr/>
            <p:nvPr/>
          </p:nvGrpSpPr>
          <p:grpSpPr>
            <a:xfrm>
              <a:off x="196468" y="1408843"/>
              <a:ext cx="11799065" cy="5264516"/>
              <a:chOff x="196468" y="1408843"/>
              <a:chExt cx="11799065" cy="5264516"/>
            </a:xfrm>
          </p:grpSpPr>
          <p:sp>
            <p:nvSpPr>
              <p:cNvPr id="21" name="正方形/長方形 20">
                <a:extLst>
                  <a:ext uri="{FF2B5EF4-FFF2-40B4-BE49-F238E27FC236}">
                    <a16:creationId xmlns:a16="http://schemas.microsoft.com/office/drawing/2014/main" id="{6A71F942-67F9-6A4D-6AE9-49C95EBDF588}"/>
                  </a:ext>
                </a:extLst>
              </p:cNvPr>
              <p:cNvSpPr>
                <a:spLocks/>
              </p:cNvSpPr>
              <p:nvPr/>
            </p:nvSpPr>
            <p:spPr>
              <a:xfrm>
                <a:off x="196468" y="1410159"/>
                <a:ext cx="11799065" cy="5261884"/>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3" name="直線コネクタ 22">
                <a:extLst>
                  <a:ext uri="{FF2B5EF4-FFF2-40B4-BE49-F238E27FC236}">
                    <a16:creationId xmlns:a16="http://schemas.microsoft.com/office/drawing/2014/main" id="{DEA8FCBF-6014-CCF2-3545-2EFB5321EF03}"/>
                  </a:ext>
                </a:extLst>
              </p:cNvPr>
              <p:cNvCxnSpPr>
                <a:cxnSpLocks/>
              </p:cNvCxnSpPr>
              <p:nvPr/>
            </p:nvCxnSpPr>
            <p:spPr>
              <a:xfrm>
                <a:off x="196468" y="1410159"/>
                <a:ext cx="0" cy="526320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22CA394-D758-A324-84C9-C878C25FF4FD}"/>
                  </a:ext>
                </a:extLst>
              </p:cNvPr>
              <p:cNvCxnSpPr>
                <a:cxnSpLocks/>
              </p:cNvCxnSpPr>
              <p:nvPr/>
            </p:nvCxnSpPr>
            <p:spPr>
              <a:xfrm>
                <a:off x="11995533" y="1408843"/>
                <a:ext cx="0" cy="526320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597713A-793B-649C-B400-8D6E8BE8CA16}"/>
                  </a:ext>
                </a:extLst>
              </p:cNvPr>
              <p:cNvCxnSpPr>
                <a:cxnSpLocks/>
              </p:cNvCxnSpPr>
              <p:nvPr/>
            </p:nvCxnSpPr>
            <p:spPr>
              <a:xfrm flipH="1">
                <a:off x="196468" y="1410159"/>
                <a:ext cx="356266" cy="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F8C4E70-56DE-8BC4-0658-DC99DB4D5629}"/>
                  </a:ext>
                </a:extLst>
              </p:cNvPr>
              <p:cNvCxnSpPr>
                <a:cxnSpLocks/>
              </p:cNvCxnSpPr>
              <p:nvPr/>
            </p:nvCxnSpPr>
            <p:spPr>
              <a:xfrm flipH="1">
                <a:off x="7555230" y="1410159"/>
                <a:ext cx="4440303" cy="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5" name="直線コネクタ 24">
              <a:extLst>
                <a:ext uri="{FF2B5EF4-FFF2-40B4-BE49-F238E27FC236}">
                  <a16:creationId xmlns:a16="http://schemas.microsoft.com/office/drawing/2014/main" id="{A1C492D9-6D29-F1E4-B989-BC52179A8C3E}"/>
                </a:ext>
              </a:extLst>
            </p:cNvPr>
            <p:cNvCxnSpPr>
              <a:cxnSpLocks/>
            </p:cNvCxnSpPr>
            <p:nvPr/>
          </p:nvCxnSpPr>
          <p:spPr>
            <a:xfrm>
              <a:off x="196468" y="6672043"/>
              <a:ext cx="11800800" cy="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7" name="テキスト ボックス 26">
            <a:extLst>
              <a:ext uri="{FF2B5EF4-FFF2-40B4-BE49-F238E27FC236}">
                <a16:creationId xmlns:a16="http://schemas.microsoft.com/office/drawing/2014/main" id="{69C4F87A-1CFB-60E5-CB05-AD9A2249C13E}"/>
              </a:ext>
            </a:extLst>
          </p:cNvPr>
          <p:cNvSpPr txBox="1"/>
          <p:nvPr/>
        </p:nvSpPr>
        <p:spPr>
          <a:xfrm>
            <a:off x="1026380" y="1122780"/>
            <a:ext cx="6465231" cy="523220"/>
          </a:xfrm>
          <a:prstGeom prst="rect">
            <a:avLst/>
          </a:prstGeom>
          <a:noFill/>
        </p:spPr>
        <p:txBody>
          <a:bodyPr wrap="none" rtlCol="0">
            <a:spAutoFit/>
          </a:bodyPr>
          <a:lstStyle/>
          <a:p>
            <a:r>
              <a:rPr lang="ja-JP" altLang="en-US" sz="2800" b="1" spc="100" dirty="0">
                <a:solidFill>
                  <a:schemeClr val="accent1"/>
                </a:solidFill>
                <a:latin typeface="BIZ UDPゴシック" panose="020B0400000000000000" pitchFamily="50" charset="-128"/>
                <a:ea typeface="BIZ UDPゴシック" panose="020B0400000000000000" pitchFamily="50" charset="-128"/>
              </a:rPr>
              <a:t>教育や科学技術をさかんにするために</a:t>
            </a:r>
            <a:endParaRPr kumimoji="1" lang="ja-JP" altLang="en-US" sz="2800" b="1" spc="100" dirty="0">
              <a:solidFill>
                <a:schemeClr val="accent1"/>
              </a:solidFill>
              <a:latin typeface="BIZ UDPゴシック" panose="020B0400000000000000" pitchFamily="50" charset="-128"/>
              <a:ea typeface="BIZ UDPゴシック" panose="020B0400000000000000" pitchFamily="50" charset="-128"/>
            </a:endParaRPr>
          </a:p>
        </p:txBody>
      </p:sp>
      <p:sp>
        <p:nvSpPr>
          <p:cNvPr id="28" name="二等辺三角形 27">
            <a:extLst>
              <a:ext uri="{FF2B5EF4-FFF2-40B4-BE49-F238E27FC236}">
                <a16:creationId xmlns:a16="http://schemas.microsoft.com/office/drawing/2014/main" id="{26945F97-5492-457E-5989-018344D989BD}"/>
              </a:ext>
            </a:extLst>
          </p:cNvPr>
          <p:cNvSpPr/>
          <p:nvPr/>
        </p:nvSpPr>
        <p:spPr>
          <a:xfrm rot="5400000">
            <a:off x="686726" y="1255240"/>
            <a:ext cx="362951" cy="31288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グループ化 10">
            <a:extLst>
              <a:ext uri="{FF2B5EF4-FFF2-40B4-BE49-F238E27FC236}">
                <a16:creationId xmlns:a16="http://schemas.microsoft.com/office/drawing/2014/main" id="{D3EFA01E-87E7-07CF-D2E8-63D1299AB505}"/>
              </a:ext>
            </a:extLst>
          </p:cNvPr>
          <p:cNvGrpSpPr/>
          <p:nvPr/>
        </p:nvGrpSpPr>
        <p:grpSpPr>
          <a:xfrm>
            <a:off x="6640420" y="5447841"/>
            <a:ext cx="3876684" cy="1140956"/>
            <a:chOff x="6640420" y="5447841"/>
            <a:chExt cx="3876684" cy="1140956"/>
          </a:xfrm>
        </p:grpSpPr>
        <p:sp>
          <p:nvSpPr>
            <p:cNvPr id="49" name="吹き出し: 角を丸めた四角形 48">
              <a:extLst>
                <a:ext uri="{FF2B5EF4-FFF2-40B4-BE49-F238E27FC236}">
                  <a16:creationId xmlns:a16="http://schemas.microsoft.com/office/drawing/2014/main" id="{44F170EF-15CB-2F44-9585-7112284DD17B}"/>
                </a:ext>
              </a:extLst>
            </p:cNvPr>
            <p:cNvSpPr/>
            <p:nvPr/>
          </p:nvSpPr>
          <p:spPr>
            <a:xfrm>
              <a:off x="6640420" y="5447841"/>
              <a:ext cx="3876684" cy="1140956"/>
            </a:xfrm>
            <a:prstGeom prst="wedgeRoundRectCallout">
              <a:avLst>
                <a:gd name="adj1" fmla="val 55354"/>
                <a:gd name="adj2" fmla="val 8486"/>
                <a:gd name="adj3" fmla="val 16667"/>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DAA2A591-5FD2-ED02-0A8E-3D955B3B6D75}"/>
                </a:ext>
              </a:extLst>
            </p:cNvPr>
            <p:cNvSpPr txBox="1"/>
            <p:nvPr/>
          </p:nvSpPr>
          <p:spPr>
            <a:xfrm>
              <a:off x="6866741" y="5491909"/>
              <a:ext cx="3459983" cy="1070462"/>
            </a:xfrm>
            <a:prstGeom prst="rect">
              <a:avLst/>
            </a:prstGeom>
            <a:noFill/>
          </p:spPr>
          <p:txBody>
            <a:bodyPr wrap="square" rtlCol="0">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へぇー、ぼくたち小学生は、</a:t>
              </a:r>
              <a:endParaRPr lang="en-US" altLang="ja-JP" spc="100" dirty="0">
                <a:latin typeface="BIZ UDPゴシック" panose="020B0400000000000000" pitchFamily="50" charset="-128"/>
                <a:ea typeface="BIZ UDPゴシック" panose="020B0400000000000000" pitchFamily="50" charset="-128"/>
              </a:endParaRPr>
            </a:p>
            <a:p>
              <a:pPr>
                <a:lnSpc>
                  <a:spcPct val="120000"/>
                </a:lnSpc>
              </a:pPr>
              <a:r>
                <a:rPr kumimoji="1" lang="en-US" altLang="ja-JP" spc="100" dirty="0">
                  <a:latin typeface="BIZ UDPゴシック" panose="020B0400000000000000" pitchFamily="50" charset="-128"/>
                  <a:ea typeface="BIZ UDPゴシック" panose="020B0400000000000000" pitchFamily="50" charset="-128"/>
                </a:rPr>
                <a:t>1</a:t>
              </a:r>
              <a:r>
                <a:rPr kumimoji="1" lang="ja-JP" altLang="en-US" spc="100" dirty="0">
                  <a:latin typeface="BIZ UDPゴシック" panose="020B0400000000000000" pitchFamily="50" charset="-128"/>
                  <a:ea typeface="BIZ UDPゴシック" panose="020B0400000000000000" pitchFamily="50" charset="-128"/>
                </a:rPr>
                <a:t>日あたり</a:t>
              </a:r>
              <a:r>
                <a:rPr kumimoji="1" lang="ja-JP" altLang="en-US" b="1" spc="100" dirty="0">
                  <a:solidFill>
                    <a:srgbClr val="FF0000"/>
                  </a:solidFill>
                  <a:latin typeface="BIZ UDPゴシック" panose="020B0400000000000000" pitchFamily="50" charset="-128"/>
                  <a:ea typeface="BIZ UDPゴシック" panose="020B0400000000000000" pitchFamily="50" charset="-128"/>
                </a:rPr>
                <a:t>約</a:t>
              </a:r>
              <a:r>
                <a:rPr kumimoji="1" lang="en-US" altLang="ja-JP" b="1" spc="100" dirty="0">
                  <a:solidFill>
                    <a:srgbClr val="FF0000"/>
                  </a:solidFill>
                  <a:latin typeface="BIZ UDPゴシック" panose="020B0400000000000000" pitchFamily="50" charset="-128"/>
                  <a:ea typeface="BIZ UDPゴシック" panose="020B0400000000000000" pitchFamily="50" charset="-128"/>
                </a:rPr>
                <a:t>2,600</a:t>
              </a:r>
              <a:r>
                <a:rPr kumimoji="1" lang="ja-JP" altLang="en-US" b="1" spc="100" dirty="0">
                  <a:solidFill>
                    <a:srgbClr val="FF0000"/>
                  </a:solidFill>
                  <a:latin typeface="BIZ UDPゴシック" panose="020B0400000000000000" pitchFamily="50" charset="-128"/>
                  <a:ea typeface="BIZ UDPゴシック" panose="020B0400000000000000" pitchFamily="50" charset="-128"/>
                </a:rPr>
                <a:t>円</a:t>
              </a:r>
              <a:r>
                <a:rPr kumimoji="1" lang="ja-JP" altLang="en-US" spc="100" dirty="0">
                  <a:latin typeface="BIZ UDPゴシック" panose="020B0400000000000000" pitchFamily="50" charset="-128"/>
                  <a:ea typeface="BIZ UDPゴシック" panose="020B0400000000000000" pitchFamily="50" charset="-128"/>
                </a:rPr>
                <a:t>の税金を使って学習しているんだね。</a:t>
              </a:r>
            </a:p>
          </p:txBody>
        </p:sp>
      </p:grpSp>
      <p:grpSp>
        <p:nvGrpSpPr>
          <p:cNvPr id="6" name="グループ化 5">
            <a:extLst>
              <a:ext uri="{FF2B5EF4-FFF2-40B4-BE49-F238E27FC236}">
                <a16:creationId xmlns:a16="http://schemas.microsoft.com/office/drawing/2014/main" id="{CBFC00BE-41E5-44E2-7740-CBAF7D7498C7}"/>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B444634C-4CC1-6F92-F8A4-DDC7555397EE}"/>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F5506F54-72A6-7DBC-F9C1-585B4520DF75}"/>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B38B0763-82C1-FD74-D752-39E31FC30036}"/>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grpSp>
        <p:nvGrpSpPr>
          <p:cNvPr id="20" name="グループ化 19">
            <a:extLst>
              <a:ext uri="{FF2B5EF4-FFF2-40B4-BE49-F238E27FC236}">
                <a16:creationId xmlns:a16="http://schemas.microsoft.com/office/drawing/2014/main" id="{1E24BBE0-8085-C4D5-B06D-0A2A8C268672}"/>
              </a:ext>
            </a:extLst>
          </p:cNvPr>
          <p:cNvGrpSpPr/>
          <p:nvPr/>
        </p:nvGrpSpPr>
        <p:grpSpPr>
          <a:xfrm>
            <a:off x="6514411" y="1760340"/>
            <a:ext cx="5322010" cy="3559315"/>
            <a:chOff x="6514411" y="1760340"/>
            <a:chExt cx="5322010" cy="3559315"/>
          </a:xfrm>
        </p:grpSpPr>
        <p:grpSp>
          <p:nvGrpSpPr>
            <p:cNvPr id="9" name="グループ化 8">
              <a:extLst>
                <a:ext uri="{FF2B5EF4-FFF2-40B4-BE49-F238E27FC236}">
                  <a16:creationId xmlns:a16="http://schemas.microsoft.com/office/drawing/2014/main" id="{FE3F239C-A17D-8D06-6C77-5252E4792BE3}"/>
                </a:ext>
              </a:extLst>
            </p:cNvPr>
            <p:cNvGrpSpPr/>
            <p:nvPr/>
          </p:nvGrpSpPr>
          <p:grpSpPr>
            <a:xfrm>
              <a:off x="6514411" y="1760340"/>
              <a:ext cx="5322010" cy="3559315"/>
              <a:chOff x="6514411" y="1760340"/>
              <a:chExt cx="5322010" cy="3559315"/>
            </a:xfrm>
          </p:grpSpPr>
          <p:sp>
            <p:nvSpPr>
              <p:cNvPr id="46" name="正方形/長方形 45">
                <a:extLst>
                  <a:ext uri="{FF2B5EF4-FFF2-40B4-BE49-F238E27FC236}">
                    <a16:creationId xmlns:a16="http://schemas.microsoft.com/office/drawing/2014/main" id="{2662E83A-76C3-DD6E-EB37-6C10A4ECD463}"/>
                  </a:ext>
                </a:extLst>
              </p:cNvPr>
              <p:cNvSpPr/>
              <p:nvPr/>
            </p:nvSpPr>
            <p:spPr>
              <a:xfrm>
                <a:off x="6514411" y="1760340"/>
                <a:ext cx="5322010" cy="3559315"/>
              </a:xfrm>
              <a:prstGeom prst="rect">
                <a:avLst/>
              </a:prstGeom>
              <a:solidFill>
                <a:schemeClr val="bg1"/>
              </a:solid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DC32B2A-5654-E73A-02A8-1F58ED0AA1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35576" y="2553500"/>
                <a:ext cx="827117" cy="1990647"/>
              </a:xfrm>
              <a:prstGeom prst="rect">
                <a:avLst/>
              </a:prstGeom>
            </p:spPr>
          </p:pic>
          <p:pic>
            <p:nvPicPr>
              <p:cNvPr id="13" name="図 12">
                <a:extLst>
                  <a:ext uri="{FF2B5EF4-FFF2-40B4-BE49-F238E27FC236}">
                    <a16:creationId xmlns:a16="http://schemas.microsoft.com/office/drawing/2014/main" id="{3AA422F0-F84E-AE73-88F5-58CEA2FFCE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25531" y="2816022"/>
                <a:ext cx="705878" cy="1770344"/>
              </a:xfrm>
              <a:prstGeom prst="rect">
                <a:avLst/>
              </a:prstGeom>
            </p:spPr>
          </p:pic>
          <p:pic>
            <p:nvPicPr>
              <p:cNvPr id="17" name="図 16">
                <a:extLst>
                  <a:ext uri="{FF2B5EF4-FFF2-40B4-BE49-F238E27FC236}">
                    <a16:creationId xmlns:a16="http://schemas.microsoft.com/office/drawing/2014/main" id="{E34CB7D0-1347-19AC-3DAE-28A2A29BD9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010332" y="3155713"/>
                <a:ext cx="793570" cy="1366797"/>
              </a:xfrm>
              <a:prstGeom prst="rect">
                <a:avLst/>
              </a:prstGeom>
            </p:spPr>
          </p:pic>
          <p:sp>
            <p:nvSpPr>
              <p:cNvPr id="39" name="正方形/長方形 38">
                <a:extLst>
                  <a:ext uri="{FF2B5EF4-FFF2-40B4-BE49-F238E27FC236}">
                    <a16:creationId xmlns:a16="http://schemas.microsoft.com/office/drawing/2014/main" id="{73442720-F6E5-D68A-A2F6-C3713341C2E9}"/>
                  </a:ext>
                </a:extLst>
              </p:cNvPr>
              <p:cNvSpPr/>
              <p:nvPr/>
            </p:nvSpPr>
            <p:spPr>
              <a:xfrm>
                <a:off x="6642117" y="4545462"/>
                <a:ext cx="1530000" cy="286064"/>
              </a:xfrm>
              <a:prstGeom prst="rect">
                <a:avLst/>
              </a:prstGeom>
              <a:solidFill>
                <a:schemeClr val="bg1"/>
              </a:solidFill>
              <a:ln>
                <a:solidFill>
                  <a:srgbClr val="F28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BCDD64C5-F7AB-7B0A-18BD-59DDB7E3482B}"/>
                  </a:ext>
                </a:extLst>
              </p:cNvPr>
              <p:cNvSpPr/>
              <p:nvPr/>
            </p:nvSpPr>
            <p:spPr>
              <a:xfrm>
                <a:off x="6797292" y="1835270"/>
                <a:ext cx="4756248" cy="733116"/>
              </a:xfrm>
              <a:prstGeom prst="roundRect">
                <a:avLst>
                  <a:gd name="adj" fmla="val 13632"/>
                </a:avLst>
              </a:prstGeom>
              <a:solidFill>
                <a:srgbClr val="F28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7BBA80-9E61-68AD-E458-A8C11CD79645}"/>
                  </a:ext>
                </a:extLst>
              </p:cNvPr>
              <p:cNvSpPr txBox="1"/>
              <p:nvPr/>
            </p:nvSpPr>
            <p:spPr>
              <a:xfrm>
                <a:off x="8064566" y="1877494"/>
                <a:ext cx="2262158" cy="338554"/>
              </a:xfrm>
              <a:prstGeom prst="rect">
                <a:avLst/>
              </a:prstGeom>
              <a:noFill/>
            </p:spPr>
            <p:txBody>
              <a:bodyPr wrap="none" rtlCol="0">
                <a:spAutoFit/>
              </a:bodyPr>
              <a:lstStyle/>
              <a:p>
                <a:r>
                  <a:rPr kumimoji="1" lang="ja-JP" altLang="en-US" sz="1600" spc="100" dirty="0">
                    <a:solidFill>
                      <a:schemeClr val="bg1"/>
                    </a:solidFill>
                    <a:latin typeface="BIZ UDPゴシック" panose="020B0400000000000000" pitchFamily="50" charset="-128"/>
                    <a:ea typeface="BIZ UDPゴシック" panose="020B0400000000000000" pitchFamily="50" charset="-128"/>
                  </a:rPr>
                  <a:t>公立学校の児童・生徒</a:t>
                </a:r>
              </a:p>
            </p:txBody>
          </p:sp>
          <p:sp>
            <p:nvSpPr>
              <p:cNvPr id="43" name="テキスト ボックス 42">
                <a:extLst>
                  <a:ext uri="{FF2B5EF4-FFF2-40B4-BE49-F238E27FC236}">
                    <a16:creationId xmlns:a16="http://schemas.microsoft.com/office/drawing/2014/main" id="{F914FDCA-CD1D-8EEE-67DF-B183B87EFD82}"/>
                  </a:ext>
                </a:extLst>
              </p:cNvPr>
              <p:cNvSpPr txBox="1"/>
              <p:nvPr/>
            </p:nvSpPr>
            <p:spPr>
              <a:xfrm>
                <a:off x="7457638" y="2211391"/>
                <a:ext cx="3435556" cy="338554"/>
              </a:xfrm>
              <a:prstGeom prst="rect">
                <a:avLst/>
              </a:prstGeom>
              <a:noFill/>
            </p:spPr>
            <p:txBody>
              <a:bodyPr wrap="none" rtlCol="0">
                <a:spAutoFit/>
              </a:bodyPr>
              <a:lstStyle/>
              <a:p>
                <a:r>
                  <a:rPr kumimoji="1" lang="ja-JP" altLang="en-US" sz="1600" spc="100" dirty="0">
                    <a:solidFill>
                      <a:schemeClr val="bg1"/>
                    </a:solidFill>
                    <a:latin typeface="BIZ UDPゴシック" panose="020B0400000000000000" pitchFamily="50" charset="-128"/>
                    <a:ea typeface="BIZ UDPゴシック" panose="020B0400000000000000" pitchFamily="50" charset="-128"/>
                  </a:rPr>
                  <a:t>１人あたりの年間教育費の負担額</a:t>
                </a:r>
              </a:p>
            </p:txBody>
          </p:sp>
          <p:sp>
            <p:nvSpPr>
              <p:cNvPr id="47" name="正方形/長方形 46">
                <a:extLst>
                  <a:ext uri="{FF2B5EF4-FFF2-40B4-BE49-F238E27FC236}">
                    <a16:creationId xmlns:a16="http://schemas.microsoft.com/office/drawing/2014/main" id="{1D6D5C6F-8D65-3C10-4A65-FC1B016A086C}"/>
                  </a:ext>
                </a:extLst>
              </p:cNvPr>
              <p:cNvSpPr/>
              <p:nvPr/>
            </p:nvSpPr>
            <p:spPr>
              <a:xfrm>
                <a:off x="8413470" y="4545462"/>
                <a:ext cx="1530000" cy="286064"/>
              </a:xfrm>
              <a:prstGeom prst="rect">
                <a:avLst/>
              </a:prstGeom>
              <a:solidFill>
                <a:schemeClr val="bg1"/>
              </a:solidFill>
              <a:ln>
                <a:solidFill>
                  <a:srgbClr val="F28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6CA2432E-3755-C117-849D-B8ABE24C4E46}"/>
                  </a:ext>
                </a:extLst>
              </p:cNvPr>
              <p:cNvSpPr/>
              <p:nvPr/>
            </p:nvSpPr>
            <p:spPr>
              <a:xfrm>
                <a:off x="10184823" y="4545462"/>
                <a:ext cx="1528623" cy="286064"/>
              </a:xfrm>
              <a:prstGeom prst="rect">
                <a:avLst/>
              </a:prstGeom>
              <a:solidFill>
                <a:schemeClr val="bg1"/>
              </a:solidFill>
              <a:ln>
                <a:solidFill>
                  <a:srgbClr val="F28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A6C1446-5793-8150-6A6D-B84C5855F4CB}"/>
                  </a:ext>
                </a:extLst>
              </p:cNvPr>
              <p:cNvSpPr txBox="1"/>
              <p:nvPr/>
            </p:nvSpPr>
            <p:spPr>
              <a:xfrm>
                <a:off x="7026244" y="4513661"/>
                <a:ext cx="761747" cy="307777"/>
              </a:xfrm>
              <a:prstGeom prst="rect">
                <a:avLst/>
              </a:prstGeom>
              <a:noFill/>
            </p:spPr>
            <p:txBody>
              <a:bodyPr wrap="none" rtlCol="0">
                <a:spAutoFit/>
              </a:bodyPr>
              <a:lstStyle/>
              <a:p>
                <a:r>
                  <a:rPr kumimoji="1" lang="ja-JP" altLang="en-US" sz="1400" spc="100" dirty="0">
                    <a:latin typeface="BIZ UDPゴシック" panose="020B0400000000000000" pitchFamily="50" charset="-128"/>
                    <a:ea typeface="BIZ UDPゴシック" panose="020B0400000000000000" pitchFamily="50" charset="-128"/>
                  </a:rPr>
                  <a:t>小学生</a:t>
                </a:r>
              </a:p>
            </p:txBody>
          </p:sp>
          <p:sp>
            <p:nvSpPr>
              <p:cNvPr id="31" name="テキスト ボックス 30">
                <a:extLst>
                  <a:ext uri="{FF2B5EF4-FFF2-40B4-BE49-F238E27FC236}">
                    <a16:creationId xmlns:a16="http://schemas.microsoft.com/office/drawing/2014/main" id="{792B68C8-C10C-F90C-6EDE-7137AE3AC26D}"/>
                  </a:ext>
                </a:extLst>
              </p:cNvPr>
              <p:cNvSpPr txBox="1"/>
              <p:nvPr/>
            </p:nvSpPr>
            <p:spPr>
              <a:xfrm>
                <a:off x="8797597" y="4513661"/>
                <a:ext cx="761747" cy="307777"/>
              </a:xfrm>
              <a:prstGeom prst="rect">
                <a:avLst/>
              </a:prstGeom>
              <a:noFill/>
            </p:spPr>
            <p:txBody>
              <a:bodyPr wrap="none" rtlCol="0">
                <a:spAutoFit/>
              </a:bodyPr>
              <a:lstStyle/>
              <a:p>
                <a:r>
                  <a:rPr kumimoji="1" lang="ja-JP" altLang="en-US" sz="1400" spc="100" dirty="0">
                    <a:latin typeface="BIZ UDPゴシック" panose="020B0400000000000000" pitchFamily="50" charset="-128"/>
                    <a:ea typeface="BIZ UDPゴシック" panose="020B0400000000000000" pitchFamily="50" charset="-128"/>
                  </a:rPr>
                  <a:t>中学生</a:t>
                </a:r>
              </a:p>
            </p:txBody>
          </p:sp>
          <p:sp>
            <p:nvSpPr>
              <p:cNvPr id="32" name="テキスト ボックス 31">
                <a:extLst>
                  <a:ext uri="{FF2B5EF4-FFF2-40B4-BE49-F238E27FC236}">
                    <a16:creationId xmlns:a16="http://schemas.microsoft.com/office/drawing/2014/main" id="{55A560FA-ED96-15BA-147F-EA9DCCD328E9}"/>
                  </a:ext>
                </a:extLst>
              </p:cNvPr>
              <p:cNvSpPr txBox="1"/>
              <p:nvPr/>
            </p:nvSpPr>
            <p:spPr>
              <a:xfrm>
                <a:off x="10228424" y="4513661"/>
                <a:ext cx="1441420" cy="307777"/>
              </a:xfrm>
              <a:prstGeom prst="rect">
                <a:avLst/>
              </a:prstGeom>
              <a:noFill/>
            </p:spPr>
            <p:txBody>
              <a:bodyPr wrap="none" rtlCol="0">
                <a:spAutoFit/>
              </a:bodyPr>
              <a:lstStyle/>
              <a:p>
                <a:pPr algn="ctr"/>
                <a:r>
                  <a:rPr kumimoji="1" lang="ja-JP" altLang="en-US" sz="1400" spc="100" dirty="0">
                    <a:latin typeface="BIZ UDPゴシック" panose="020B0400000000000000" pitchFamily="50" charset="-128"/>
                    <a:ea typeface="BIZ UDPゴシック" panose="020B0400000000000000" pitchFamily="50" charset="-128"/>
                  </a:rPr>
                  <a:t>高校生</a:t>
                </a:r>
                <a:r>
                  <a:rPr kumimoji="1" lang="ja-JP" altLang="en-US" sz="1200" dirty="0">
                    <a:latin typeface="BIZ UDPゴシック" panose="020B0400000000000000" pitchFamily="50" charset="-128"/>
                    <a:ea typeface="BIZ UDPゴシック" panose="020B0400000000000000" pitchFamily="50" charset="-128"/>
                  </a:rPr>
                  <a:t>（</a:t>
                </a:r>
                <a:r>
                  <a:rPr kumimoji="1" lang="ja-JP" altLang="en-US" sz="1200" spc="100" dirty="0">
                    <a:latin typeface="BIZ UDPゴシック" panose="020B0400000000000000" pitchFamily="50" charset="-128"/>
                    <a:ea typeface="BIZ UDPゴシック" panose="020B0400000000000000" pitchFamily="50" charset="-128"/>
                  </a:rPr>
                  <a:t>全日制</a:t>
                </a:r>
                <a:r>
                  <a:rPr kumimoji="1" lang="ja-JP" altLang="en-US" sz="12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A06FCB5D-950C-0E9B-E494-024A7C41FF1F}"/>
                  </a:ext>
                </a:extLst>
              </p:cNvPr>
              <p:cNvSpPr txBox="1"/>
              <p:nvPr/>
            </p:nvSpPr>
            <p:spPr>
              <a:xfrm>
                <a:off x="6676884" y="4853239"/>
                <a:ext cx="1463862" cy="338554"/>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約</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941,000</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円</a:t>
                </a:r>
                <a:endParaRPr kumimoji="1" lang="ja-JP" altLang="en-US" sz="1600" b="1" dirty="0">
                  <a:solidFill>
                    <a:srgbClr val="FF0000"/>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8A910756-A94D-A6F1-3B13-43FC30FEF8D3}"/>
                  </a:ext>
                </a:extLst>
              </p:cNvPr>
              <p:cNvSpPr txBox="1"/>
              <p:nvPr/>
            </p:nvSpPr>
            <p:spPr>
              <a:xfrm>
                <a:off x="8229484" y="2573809"/>
                <a:ext cx="1891865" cy="276999"/>
              </a:xfrm>
              <a:prstGeom prst="rect">
                <a:avLst/>
              </a:prstGeom>
              <a:noFill/>
            </p:spPr>
            <p:txBody>
              <a:bodyPr wrap="none" rtlCol="0">
                <a:spAutoFit/>
              </a:bodyPr>
              <a:lstStyle/>
              <a:p>
                <a:r>
                  <a:rPr kumimoji="1" lang="ja-JP" altLang="en-US" sz="1200" spc="100" dirty="0">
                    <a:latin typeface="BIZ UDPゴシック" panose="020B0400000000000000" pitchFamily="50" charset="-128"/>
                    <a:ea typeface="BIZ UDPゴシック" panose="020B0400000000000000" pitchFamily="50" charset="-128"/>
                  </a:rPr>
                  <a:t>（令和</a:t>
                </a:r>
                <a:r>
                  <a:rPr kumimoji="1" lang="en-US" altLang="ja-JP" sz="1200" spc="100" dirty="0">
                    <a:latin typeface="BIZ UDPゴシック" panose="020B0400000000000000" pitchFamily="50" charset="-128"/>
                    <a:ea typeface="BIZ UDPゴシック" panose="020B0400000000000000" pitchFamily="50" charset="-128"/>
                  </a:rPr>
                  <a:t>4</a:t>
                </a:r>
                <a:r>
                  <a:rPr kumimoji="1" lang="ja-JP" altLang="en-US" sz="1200" spc="100" dirty="0">
                    <a:latin typeface="BIZ UDPゴシック" panose="020B0400000000000000" pitchFamily="50" charset="-128"/>
                    <a:ea typeface="BIZ UDPゴシック" panose="020B0400000000000000" pitchFamily="50" charset="-128"/>
                  </a:rPr>
                  <a:t>年度 全国平均）</a:t>
                </a:r>
              </a:p>
            </p:txBody>
          </p:sp>
          <p:sp>
            <p:nvSpPr>
              <p:cNvPr id="36" name="テキスト ボックス 35">
                <a:extLst>
                  <a:ext uri="{FF2B5EF4-FFF2-40B4-BE49-F238E27FC236}">
                    <a16:creationId xmlns:a16="http://schemas.microsoft.com/office/drawing/2014/main" id="{3E712C86-92AB-316F-E3C2-EA328784D7F0}"/>
                  </a:ext>
                </a:extLst>
              </p:cNvPr>
              <p:cNvSpPr txBox="1"/>
              <p:nvPr/>
            </p:nvSpPr>
            <p:spPr>
              <a:xfrm>
                <a:off x="8332683" y="4853239"/>
                <a:ext cx="1689886" cy="338554"/>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約</a:t>
                </a:r>
                <a:r>
                  <a:rPr lang="en-US" altLang="ja-JP" sz="1600" b="1" dirty="0">
                    <a:solidFill>
                      <a:srgbClr val="FF0000"/>
                    </a:solidFill>
                    <a:latin typeface="BIZ UDPゴシック" panose="020B0400000000000000" pitchFamily="50" charset="-128"/>
                    <a:ea typeface="BIZ UDPゴシック" panose="020B0400000000000000" pitchFamily="50" charset="-128"/>
                  </a:rPr>
                  <a:t>1,086</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,000</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円</a:t>
                </a:r>
                <a:endParaRPr kumimoji="1" lang="ja-JP" altLang="en-US" sz="1600" b="1" dirty="0">
                  <a:solidFill>
                    <a:srgbClr val="FF0000"/>
                  </a:solidFill>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4541C6BA-0D80-D5C1-A128-F2D71D3FD76D}"/>
                  </a:ext>
                </a:extLst>
              </p:cNvPr>
              <p:cNvSpPr txBox="1"/>
              <p:nvPr/>
            </p:nvSpPr>
            <p:spPr>
              <a:xfrm>
                <a:off x="10118860" y="4853239"/>
                <a:ext cx="1664238" cy="338554"/>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約</a:t>
                </a:r>
                <a:r>
                  <a:rPr lang="en-US" altLang="ja-JP" sz="1600" b="1" dirty="0">
                    <a:solidFill>
                      <a:srgbClr val="FF0000"/>
                    </a:solidFill>
                    <a:latin typeface="BIZ UDPゴシック" panose="020B0400000000000000" pitchFamily="50" charset="-128"/>
                    <a:ea typeface="BIZ UDPゴシック" panose="020B0400000000000000" pitchFamily="50" charset="-128"/>
                  </a:rPr>
                  <a:t>1,127</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,000</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円</a:t>
                </a:r>
                <a:endParaRPr kumimoji="1" lang="ja-JP" altLang="en-US" sz="16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5D4996BE-CE0C-A7AD-7C42-AE66D187B40B}"/>
                </a:ext>
              </a:extLst>
            </p:cNvPr>
            <p:cNvSpPr txBox="1"/>
            <p:nvPr/>
          </p:nvSpPr>
          <p:spPr>
            <a:xfrm>
              <a:off x="8106115" y="1809355"/>
              <a:ext cx="567624" cy="184666"/>
            </a:xfrm>
            <a:prstGeom prst="rect">
              <a:avLst/>
            </a:prstGeom>
            <a:noFill/>
          </p:spPr>
          <p:txBody>
            <a:bodyPr wrap="square" rtlCol="0">
              <a:spAutoFit/>
            </a:bodyPr>
            <a:lstStyle/>
            <a:p>
              <a:pPr algn="dist"/>
              <a:r>
                <a:rPr kumimoji="1" lang="ja-JP" altLang="en-US" sz="600" spc="100" dirty="0">
                  <a:solidFill>
                    <a:schemeClr val="bg1"/>
                  </a:solidFill>
                  <a:latin typeface="BIZ UDPゴシック" panose="020B0400000000000000" pitchFamily="50" charset="-128"/>
                  <a:ea typeface="BIZ UDPゴシック" panose="020B0400000000000000" pitchFamily="50" charset="-128"/>
                </a:rPr>
                <a:t>こうりつ</a:t>
              </a:r>
            </a:p>
          </p:txBody>
        </p:sp>
        <p:sp>
          <p:nvSpPr>
            <p:cNvPr id="10" name="テキスト ボックス 9">
              <a:extLst>
                <a:ext uri="{FF2B5EF4-FFF2-40B4-BE49-F238E27FC236}">
                  <a16:creationId xmlns:a16="http://schemas.microsoft.com/office/drawing/2014/main" id="{1B7B11E3-1216-AFCB-7BD1-876743D39CE4}"/>
                </a:ext>
              </a:extLst>
            </p:cNvPr>
            <p:cNvSpPr txBox="1"/>
            <p:nvPr/>
          </p:nvSpPr>
          <p:spPr>
            <a:xfrm>
              <a:off x="10000196" y="2145428"/>
              <a:ext cx="516908" cy="184666"/>
            </a:xfrm>
            <a:prstGeom prst="rect">
              <a:avLst/>
            </a:prstGeom>
            <a:noFill/>
          </p:spPr>
          <p:txBody>
            <a:bodyPr wrap="square" rtlCol="0">
              <a:spAutoFit/>
            </a:bodyPr>
            <a:lstStyle/>
            <a:p>
              <a:pPr algn="dist"/>
              <a:r>
                <a:rPr lang="ja-JP" altLang="en-US" sz="600" spc="100" dirty="0">
                  <a:solidFill>
                    <a:schemeClr val="bg1"/>
                  </a:solidFill>
                  <a:latin typeface="BIZ UDPゴシック" panose="020B0400000000000000" pitchFamily="50" charset="-128"/>
                  <a:ea typeface="BIZ UDPゴシック" panose="020B0400000000000000" pitchFamily="50" charset="-128"/>
                </a:rPr>
                <a:t>ふたん</a:t>
              </a:r>
              <a:endParaRPr kumimoji="1" lang="ja-JP" altLang="en-US" sz="600" spc="100" dirty="0">
                <a:solidFill>
                  <a:schemeClr val="bg1"/>
                </a:solidFill>
                <a:latin typeface="BIZ UDPゴシック" panose="020B0400000000000000" pitchFamily="50" charset="-128"/>
                <a:ea typeface="BIZ UDPゴシック" panose="020B0400000000000000" pitchFamily="50" charset="-128"/>
              </a:endParaRPr>
            </a:p>
          </p:txBody>
        </p:sp>
      </p:grpSp>
      <p:pic>
        <p:nvPicPr>
          <p:cNvPr id="4" name="グラフィックス 3">
            <a:extLst>
              <a:ext uri="{FF2B5EF4-FFF2-40B4-BE49-F238E27FC236}">
                <a16:creationId xmlns:a16="http://schemas.microsoft.com/office/drawing/2014/main" id="{F40E2CE1-8659-E11E-3A85-CE5673553422}"/>
              </a:ext>
            </a:extLst>
          </p:cNvPr>
          <p:cNvPicPr>
            <a:picLocks noChangeAspect="1"/>
          </p:cNvPicPr>
          <p:nvPr/>
        </p:nvPicPr>
        <p:blipFill>
          <a:blip r:embed="rId7">
            <a:extLst>
              <a:ext uri="{96DAC541-7B7A-43D3-8B79-37D633B846F1}">
                <asvg:svgBlip xmlns:asvg="http://schemas.microsoft.com/office/drawing/2016/SVG/main" r:embed="rId8"/>
              </a:ext>
            </a:extLst>
          </a:blip>
          <a:srcRect b="53596"/>
          <a:stretch>
            <a:fillRect/>
          </a:stretch>
        </p:blipFill>
        <p:spPr>
          <a:xfrm>
            <a:off x="10535577" y="5100341"/>
            <a:ext cx="1239050" cy="1608367"/>
          </a:xfrm>
          <a:prstGeom prst="rect">
            <a:avLst/>
          </a:prstGeom>
        </p:spPr>
      </p:pic>
      <p:grpSp>
        <p:nvGrpSpPr>
          <p:cNvPr id="40" name="グループ化 39">
            <a:extLst>
              <a:ext uri="{FF2B5EF4-FFF2-40B4-BE49-F238E27FC236}">
                <a16:creationId xmlns:a16="http://schemas.microsoft.com/office/drawing/2014/main" id="{7F011E06-165D-9C9C-3AFB-046D22F583DC}"/>
              </a:ext>
            </a:extLst>
          </p:cNvPr>
          <p:cNvGrpSpPr/>
          <p:nvPr/>
        </p:nvGrpSpPr>
        <p:grpSpPr>
          <a:xfrm>
            <a:off x="320337" y="1760340"/>
            <a:ext cx="6020376" cy="4888824"/>
            <a:chOff x="320337" y="1760340"/>
            <a:chExt cx="6020376" cy="4888824"/>
          </a:xfrm>
        </p:grpSpPr>
        <p:grpSp>
          <p:nvGrpSpPr>
            <p:cNvPr id="19" name="グループ化 18">
              <a:extLst>
                <a:ext uri="{FF2B5EF4-FFF2-40B4-BE49-F238E27FC236}">
                  <a16:creationId xmlns:a16="http://schemas.microsoft.com/office/drawing/2014/main" id="{E934652E-F66A-BE87-BB1D-367838B69C1C}"/>
                </a:ext>
              </a:extLst>
            </p:cNvPr>
            <p:cNvGrpSpPr/>
            <p:nvPr/>
          </p:nvGrpSpPr>
          <p:grpSpPr>
            <a:xfrm>
              <a:off x="320337" y="1760340"/>
              <a:ext cx="6020376" cy="4888824"/>
              <a:chOff x="320337" y="1760340"/>
              <a:chExt cx="6020376" cy="4888824"/>
            </a:xfrm>
          </p:grpSpPr>
          <p:pic>
            <p:nvPicPr>
              <p:cNvPr id="12" name="図 11">
                <a:extLst>
                  <a:ext uri="{FF2B5EF4-FFF2-40B4-BE49-F238E27FC236}">
                    <a16:creationId xmlns:a16="http://schemas.microsoft.com/office/drawing/2014/main" id="{98A22A38-27B4-536F-E895-0291897961CC}"/>
                  </a:ext>
                </a:extLst>
              </p:cNvPr>
              <p:cNvPicPr>
                <a:picLocks noChangeAspect="1"/>
              </p:cNvPicPr>
              <p:nvPr/>
            </p:nvPicPr>
            <p:blipFill>
              <a:blip r:embed="rId9"/>
              <a:stretch>
                <a:fillRect/>
              </a:stretch>
            </p:blipFill>
            <p:spPr>
              <a:xfrm>
                <a:off x="372212" y="1760340"/>
                <a:ext cx="5968501" cy="2639797"/>
              </a:xfrm>
              <a:prstGeom prst="rect">
                <a:avLst/>
              </a:prstGeom>
            </p:spPr>
          </p:pic>
          <p:pic>
            <p:nvPicPr>
              <p:cNvPr id="26" name="図 25">
                <a:extLst>
                  <a:ext uri="{FF2B5EF4-FFF2-40B4-BE49-F238E27FC236}">
                    <a16:creationId xmlns:a16="http://schemas.microsoft.com/office/drawing/2014/main" id="{8BCB87B3-F294-6F78-D3A1-9733D64E054B}"/>
                  </a:ext>
                </a:extLst>
              </p:cNvPr>
              <p:cNvPicPr>
                <a:picLocks noChangeAspect="1"/>
              </p:cNvPicPr>
              <p:nvPr/>
            </p:nvPicPr>
            <p:blipFill>
              <a:blip r:embed="rId10"/>
              <a:stretch>
                <a:fillRect/>
              </a:stretch>
            </p:blipFill>
            <p:spPr>
              <a:xfrm>
                <a:off x="1009468" y="4897811"/>
                <a:ext cx="1662437" cy="1144043"/>
              </a:xfrm>
              <a:prstGeom prst="rect">
                <a:avLst/>
              </a:prstGeom>
            </p:spPr>
          </p:pic>
          <p:sp>
            <p:nvSpPr>
              <p:cNvPr id="51" name="テキスト ボックス 50">
                <a:extLst>
                  <a:ext uri="{FF2B5EF4-FFF2-40B4-BE49-F238E27FC236}">
                    <a16:creationId xmlns:a16="http://schemas.microsoft.com/office/drawing/2014/main" id="{B9E8642C-1E67-9282-5231-15E14B1CAC82}"/>
                  </a:ext>
                </a:extLst>
              </p:cNvPr>
              <p:cNvSpPr txBox="1"/>
              <p:nvPr/>
            </p:nvSpPr>
            <p:spPr>
              <a:xfrm>
                <a:off x="3628880" y="1919770"/>
                <a:ext cx="2608406" cy="307777"/>
              </a:xfrm>
              <a:prstGeom prst="rect">
                <a:avLst/>
              </a:prstGeom>
              <a:noFill/>
            </p:spPr>
            <p:txBody>
              <a:bodyPr wrap="none" rtlCol="0">
                <a:spAutoFit/>
              </a:bodyPr>
              <a:lstStyle/>
              <a:p>
                <a:r>
                  <a:rPr lang="ja-JP" altLang="en-US" sz="1400" spc="100" dirty="0">
                    <a:solidFill>
                      <a:schemeClr val="bg1"/>
                    </a:solidFill>
                    <a:latin typeface="BIZ UDPゴシック" panose="020B0400000000000000" pitchFamily="50" charset="-128"/>
                    <a:ea typeface="BIZ UDPゴシック" panose="020B0400000000000000" pitchFamily="50" charset="-128"/>
                  </a:rPr>
                  <a:t>（宮若市立宮若西小・中学校）</a:t>
                </a:r>
                <a:endParaRPr lang="en-US" altLang="ja-JP" sz="1400" spc="100" dirty="0">
                  <a:solidFill>
                    <a:schemeClr val="bg1"/>
                  </a:solidFill>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737F0D97-89AE-A809-15FF-BFD70DE7876A}"/>
                  </a:ext>
                </a:extLst>
              </p:cNvPr>
              <p:cNvSpPr txBox="1"/>
              <p:nvPr/>
            </p:nvSpPr>
            <p:spPr>
              <a:xfrm>
                <a:off x="1598987" y="4411082"/>
                <a:ext cx="3724296"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学校や教室の整備などに使われています。</a:t>
                </a:r>
                <a:endParaRPr lang="en-US" altLang="ja-JP" sz="1400" spc="100" dirty="0">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5BAFBEAF-73D4-0903-1749-1EA7EFA221E6}"/>
                  </a:ext>
                </a:extLst>
              </p:cNvPr>
              <p:cNvSpPr txBox="1"/>
              <p:nvPr/>
            </p:nvSpPr>
            <p:spPr>
              <a:xfrm>
                <a:off x="552734" y="4821542"/>
                <a:ext cx="838691" cy="338554"/>
              </a:xfrm>
              <a:prstGeom prst="rect">
                <a:avLst/>
              </a:prstGeom>
              <a:noFill/>
            </p:spPr>
            <p:txBody>
              <a:bodyPr wrap="none" rtlCol="0">
                <a:spAutoFit/>
              </a:bodyPr>
              <a:lstStyle/>
              <a:p>
                <a:r>
                  <a:rPr kumimoji="1" lang="ja-JP" altLang="en-US" sz="1600" b="1" spc="100" dirty="0">
                    <a:latin typeface="BIZ UDPゴシック" panose="020B0400000000000000" pitchFamily="50" charset="-128"/>
                    <a:ea typeface="BIZ UDPゴシック" panose="020B0400000000000000" pitchFamily="50" charset="-128"/>
                  </a:rPr>
                  <a:t>小学校</a:t>
                </a:r>
              </a:p>
            </p:txBody>
          </p:sp>
          <p:sp>
            <p:nvSpPr>
              <p:cNvPr id="54" name="テキスト ボックス 53">
                <a:extLst>
                  <a:ext uri="{FF2B5EF4-FFF2-40B4-BE49-F238E27FC236}">
                    <a16:creationId xmlns:a16="http://schemas.microsoft.com/office/drawing/2014/main" id="{F7A2AA6C-3343-7FA9-AA87-DEBCD99EA230}"/>
                  </a:ext>
                </a:extLst>
              </p:cNvPr>
              <p:cNvSpPr txBox="1"/>
              <p:nvPr/>
            </p:nvSpPr>
            <p:spPr>
              <a:xfrm>
                <a:off x="3628880" y="4821542"/>
                <a:ext cx="838691" cy="338554"/>
              </a:xfrm>
              <a:prstGeom prst="rect">
                <a:avLst/>
              </a:prstGeom>
              <a:noFill/>
            </p:spPr>
            <p:txBody>
              <a:bodyPr wrap="none" rtlCol="0">
                <a:spAutoFit/>
              </a:bodyPr>
              <a:lstStyle/>
              <a:p>
                <a:r>
                  <a:rPr kumimoji="1" lang="ja-JP" altLang="en-US" sz="1600" b="1" spc="100" dirty="0">
                    <a:latin typeface="BIZ UDPゴシック" panose="020B0400000000000000" pitchFamily="50" charset="-128"/>
                    <a:ea typeface="BIZ UDPゴシック" panose="020B0400000000000000" pitchFamily="50" charset="-128"/>
                  </a:rPr>
                  <a:t>教科書</a:t>
                </a:r>
              </a:p>
            </p:txBody>
          </p:sp>
          <p:sp>
            <p:nvSpPr>
              <p:cNvPr id="55" name="テキスト ボックス 54">
                <a:extLst>
                  <a:ext uri="{FF2B5EF4-FFF2-40B4-BE49-F238E27FC236}">
                    <a16:creationId xmlns:a16="http://schemas.microsoft.com/office/drawing/2014/main" id="{9098A00E-CDAA-9598-3696-B806DCD46EAE}"/>
                  </a:ext>
                </a:extLst>
              </p:cNvPr>
              <p:cNvSpPr txBox="1"/>
              <p:nvPr/>
            </p:nvSpPr>
            <p:spPr>
              <a:xfrm>
                <a:off x="320337" y="6064388"/>
                <a:ext cx="2973308" cy="553998"/>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全学年で</a:t>
                </a:r>
                <a:r>
                  <a:rPr lang="en-US" altLang="ja-JP" sz="1400" spc="100" dirty="0">
                    <a:latin typeface="BIZ UDPゴシック" panose="020B0400000000000000" pitchFamily="50" charset="-128"/>
                    <a:ea typeface="BIZ UDPゴシック" panose="020B0400000000000000" pitchFamily="50" charset="-128"/>
                  </a:rPr>
                  <a:t>24</a:t>
                </a:r>
                <a:r>
                  <a:rPr lang="ja-JP" altLang="en-US" sz="1400" spc="100" dirty="0">
                    <a:latin typeface="BIZ UDPゴシック" panose="020B0400000000000000" pitchFamily="50" charset="-128"/>
                    <a:ea typeface="BIZ UDPゴシック" panose="020B0400000000000000" pitchFamily="50" charset="-128"/>
                  </a:rPr>
                  <a:t>クラスの学校をつくる場合、</a:t>
                </a:r>
                <a:r>
                  <a:rPr lang="ja-JP" altLang="en-US" sz="1600" b="1" spc="100" dirty="0">
                    <a:solidFill>
                      <a:srgbClr val="FF0000"/>
                    </a:solidFill>
                    <a:latin typeface="BIZ UDPゴシック" panose="020B0400000000000000" pitchFamily="50" charset="-128"/>
                    <a:ea typeface="BIZ UDPゴシック" panose="020B0400000000000000" pitchFamily="50" charset="-128"/>
                  </a:rPr>
                  <a:t>約</a:t>
                </a:r>
                <a:r>
                  <a:rPr lang="en-US" altLang="ja-JP" sz="1600" b="1" spc="100" dirty="0">
                    <a:solidFill>
                      <a:srgbClr val="FF0000"/>
                    </a:solidFill>
                    <a:latin typeface="BIZ UDPゴシック" panose="020B0400000000000000" pitchFamily="50" charset="-128"/>
                    <a:ea typeface="BIZ UDPゴシック" panose="020B0400000000000000" pitchFamily="50" charset="-128"/>
                  </a:rPr>
                  <a:t>11</a:t>
                </a:r>
                <a:r>
                  <a:rPr lang="ja-JP" altLang="en-US" sz="1600" b="1" spc="100" dirty="0">
                    <a:solidFill>
                      <a:srgbClr val="FF0000"/>
                    </a:solidFill>
                    <a:latin typeface="BIZ UDPゴシック" panose="020B0400000000000000" pitchFamily="50" charset="-128"/>
                    <a:ea typeface="BIZ UDPゴシック" panose="020B0400000000000000" pitchFamily="50" charset="-128"/>
                  </a:rPr>
                  <a:t>億円</a:t>
                </a:r>
                <a:r>
                  <a:rPr lang="ja-JP" altLang="en-US" sz="1400" spc="100" dirty="0">
                    <a:latin typeface="BIZ UDPゴシック" panose="020B0400000000000000" pitchFamily="50" charset="-128"/>
                    <a:ea typeface="BIZ UDPゴシック" panose="020B0400000000000000" pitchFamily="50" charset="-128"/>
                  </a:rPr>
                  <a:t>かかります。</a:t>
                </a:r>
                <a:endParaRPr lang="en-US" altLang="ja-JP" sz="1400" spc="100" dirty="0">
                  <a:latin typeface="BIZ UDPゴシック" panose="020B0400000000000000" pitchFamily="50" charset="-128"/>
                  <a:ea typeface="BIZ UDPゴシック" panose="020B0400000000000000" pitchFamily="50" charset="-128"/>
                </a:endParaRPr>
              </a:p>
            </p:txBody>
          </p:sp>
          <p:grpSp>
            <p:nvGrpSpPr>
              <p:cNvPr id="59" name="グループ化 58">
                <a:extLst>
                  <a:ext uri="{FF2B5EF4-FFF2-40B4-BE49-F238E27FC236}">
                    <a16:creationId xmlns:a16="http://schemas.microsoft.com/office/drawing/2014/main" id="{DAA0D26F-5013-6910-014E-6C9E0816476B}"/>
                  </a:ext>
                </a:extLst>
              </p:cNvPr>
              <p:cNvGrpSpPr/>
              <p:nvPr/>
            </p:nvGrpSpPr>
            <p:grpSpPr>
              <a:xfrm>
                <a:off x="4063232" y="4897811"/>
                <a:ext cx="1617453" cy="1196040"/>
                <a:chOff x="4225886" y="4897811"/>
                <a:chExt cx="1665967" cy="1231914"/>
              </a:xfrm>
            </p:grpSpPr>
            <p:pic>
              <p:nvPicPr>
                <p:cNvPr id="7" name="グラフィックス 6">
                  <a:extLst>
                    <a:ext uri="{FF2B5EF4-FFF2-40B4-BE49-F238E27FC236}">
                      <a16:creationId xmlns:a16="http://schemas.microsoft.com/office/drawing/2014/main" id="{104F70C4-AA95-447C-1A69-88C8E14D75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25886" y="5170860"/>
                  <a:ext cx="774991" cy="933512"/>
                </a:xfrm>
                <a:prstGeom prst="rect">
                  <a:avLst/>
                </a:prstGeom>
              </p:spPr>
            </p:pic>
            <p:pic>
              <p:nvPicPr>
                <p:cNvPr id="57" name="グラフィックス 56">
                  <a:extLst>
                    <a:ext uri="{FF2B5EF4-FFF2-40B4-BE49-F238E27FC236}">
                      <a16:creationId xmlns:a16="http://schemas.microsoft.com/office/drawing/2014/main" id="{B5DB7279-AFDE-54CF-C620-32E908C90A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77123" y="4897811"/>
                  <a:ext cx="1014730" cy="523220"/>
                </a:xfrm>
                <a:prstGeom prst="rect">
                  <a:avLst/>
                </a:prstGeom>
              </p:spPr>
            </p:pic>
            <p:pic>
              <p:nvPicPr>
                <p:cNvPr id="16" name="図 15" descr="図形 が含まれている画像&#10;&#10;AI 生成コンテンツは誤りを含む可能性があります。">
                  <a:extLst>
                    <a:ext uri="{FF2B5EF4-FFF2-40B4-BE49-F238E27FC236}">
                      <a16:creationId xmlns:a16="http://schemas.microsoft.com/office/drawing/2014/main" id="{3D157C87-C3A5-FCAA-2D5F-03BC8BEAF5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4209" y="5196212"/>
                  <a:ext cx="933513" cy="933513"/>
                </a:xfrm>
                <a:prstGeom prst="rect">
                  <a:avLst/>
                </a:prstGeom>
              </p:spPr>
            </p:pic>
          </p:grpSp>
          <p:sp>
            <p:nvSpPr>
              <p:cNvPr id="58" name="テキスト ボックス 57">
                <a:extLst>
                  <a:ext uri="{FF2B5EF4-FFF2-40B4-BE49-F238E27FC236}">
                    <a16:creationId xmlns:a16="http://schemas.microsoft.com/office/drawing/2014/main" id="{09B3F10D-FB2F-1D43-A2ED-7E46936BAD62}"/>
                  </a:ext>
                </a:extLst>
              </p:cNvPr>
              <p:cNvSpPr txBox="1"/>
              <p:nvPr/>
            </p:nvSpPr>
            <p:spPr>
              <a:xfrm>
                <a:off x="3681035" y="6095166"/>
                <a:ext cx="2381846" cy="553998"/>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小・中学校の教科書は</a:t>
                </a:r>
                <a:endParaRPr lang="en-US" altLang="ja-JP" sz="1400" spc="100" dirty="0">
                  <a:latin typeface="BIZ UDPゴシック" panose="020B0400000000000000" pitchFamily="50" charset="-128"/>
                  <a:ea typeface="BIZ UDPゴシック" panose="020B0400000000000000" pitchFamily="50" charset="-128"/>
                </a:endParaRPr>
              </a:p>
              <a:p>
                <a:r>
                  <a:rPr lang="ja-JP" altLang="en-US" sz="1600" spc="100" dirty="0">
                    <a:solidFill>
                      <a:srgbClr val="FF0000"/>
                    </a:solidFill>
                    <a:latin typeface="BIZ UDPゴシック" panose="020B0400000000000000" pitchFamily="50" charset="-128"/>
                    <a:ea typeface="BIZ UDPゴシック" panose="020B0400000000000000" pitchFamily="50" charset="-128"/>
                  </a:rPr>
                  <a:t>無償</a:t>
                </a:r>
                <a:r>
                  <a:rPr lang="ja-JP" altLang="en-US" sz="1400" spc="100" dirty="0">
                    <a:latin typeface="BIZ UDPゴシック" panose="020B0400000000000000" pitchFamily="50" charset="-128"/>
                    <a:ea typeface="BIZ UDPゴシック" panose="020B0400000000000000" pitchFamily="50" charset="-128"/>
                  </a:rPr>
                  <a:t>で配布されています。</a:t>
                </a:r>
                <a:endParaRPr lang="en-US" altLang="ja-JP" sz="1400" spc="100" dirty="0">
                  <a:latin typeface="BIZ UDPゴシック" panose="020B0400000000000000" pitchFamily="50" charset="-128"/>
                  <a:ea typeface="BIZ UDPゴシック" panose="020B0400000000000000" pitchFamily="50" charset="-128"/>
                </a:endParaRPr>
              </a:p>
            </p:txBody>
          </p:sp>
          <p:cxnSp>
            <p:nvCxnSpPr>
              <p:cNvPr id="61" name="直線コネクタ 60">
                <a:extLst>
                  <a:ext uri="{FF2B5EF4-FFF2-40B4-BE49-F238E27FC236}">
                    <a16:creationId xmlns:a16="http://schemas.microsoft.com/office/drawing/2014/main" id="{6159BC84-4606-5810-8535-FA222AEF5313}"/>
                  </a:ext>
                </a:extLst>
              </p:cNvPr>
              <p:cNvCxnSpPr>
                <a:cxnSpLocks/>
              </p:cNvCxnSpPr>
              <p:nvPr/>
            </p:nvCxnSpPr>
            <p:spPr>
              <a:xfrm>
                <a:off x="3355439" y="4897811"/>
                <a:ext cx="0" cy="1620492"/>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2" name="テキスト ボックス 21">
              <a:extLst>
                <a:ext uri="{FF2B5EF4-FFF2-40B4-BE49-F238E27FC236}">
                  <a16:creationId xmlns:a16="http://schemas.microsoft.com/office/drawing/2014/main" id="{46087FEA-7A2C-44D7-F3B0-632231D7565A}"/>
                </a:ext>
              </a:extLst>
            </p:cNvPr>
            <p:cNvSpPr txBox="1"/>
            <p:nvPr/>
          </p:nvSpPr>
          <p:spPr>
            <a:xfrm>
              <a:off x="3745461" y="1849252"/>
              <a:ext cx="551745" cy="184666"/>
            </a:xfrm>
            <a:prstGeom prst="rect">
              <a:avLst/>
            </a:prstGeom>
            <a:noFill/>
          </p:spPr>
          <p:txBody>
            <a:bodyPr wrap="square" rtlCol="0">
              <a:spAutoFit/>
            </a:bodyPr>
            <a:lstStyle/>
            <a:p>
              <a:pPr algn="dist"/>
              <a:r>
                <a:rPr kumimoji="1" lang="ja-JP" altLang="en-US" sz="600" spc="100" dirty="0">
                  <a:solidFill>
                    <a:schemeClr val="bg1"/>
                  </a:solidFill>
                  <a:latin typeface="BIZ UDPゴシック" panose="020B0400000000000000" pitchFamily="50" charset="-128"/>
                  <a:ea typeface="BIZ UDPゴシック" panose="020B0400000000000000" pitchFamily="50" charset="-128"/>
                </a:rPr>
                <a:t>みやわか</a:t>
              </a:r>
            </a:p>
          </p:txBody>
        </p:sp>
        <p:sp>
          <p:nvSpPr>
            <p:cNvPr id="38" name="テキスト ボックス 37">
              <a:extLst>
                <a:ext uri="{FF2B5EF4-FFF2-40B4-BE49-F238E27FC236}">
                  <a16:creationId xmlns:a16="http://schemas.microsoft.com/office/drawing/2014/main" id="{82E07143-08AE-33E0-BAA0-037D5E60E528}"/>
                </a:ext>
              </a:extLst>
            </p:cNvPr>
            <p:cNvSpPr txBox="1"/>
            <p:nvPr/>
          </p:nvSpPr>
          <p:spPr>
            <a:xfrm>
              <a:off x="4518112" y="1849252"/>
              <a:ext cx="708202" cy="184666"/>
            </a:xfrm>
            <a:prstGeom prst="rect">
              <a:avLst/>
            </a:prstGeom>
            <a:noFill/>
          </p:spPr>
          <p:txBody>
            <a:bodyPr wrap="square" rtlCol="0">
              <a:spAutoFit/>
            </a:bodyPr>
            <a:lstStyle/>
            <a:p>
              <a:pPr algn="dist"/>
              <a:r>
                <a:rPr kumimoji="1" lang="ja-JP" altLang="en-US" sz="600" spc="100" dirty="0">
                  <a:solidFill>
                    <a:schemeClr val="bg1"/>
                  </a:solidFill>
                  <a:latin typeface="BIZ UDPゴシック" panose="020B0400000000000000" pitchFamily="50" charset="-128"/>
                  <a:ea typeface="BIZ UDPゴシック" panose="020B0400000000000000" pitchFamily="50" charset="-128"/>
                </a:rPr>
                <a:t>みやわかにし</a:t>
              </a:r>
            </a:p>
          </p:txBody>
        </p:sp>
      </p:grpSp>
    </p:spTree>
    <p:extLst>
      <p:ext uri="{BB962C8B-B14F-4D97-AF65-F5344CB8AC3E}">
        <p14:creationId xmlns:p14="http://schemas.microsoft.com/office/powerpoint/2010/main" val="3353256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FF26F-1B5D-EE34-DE39-723E7D3A3FFB}"/>
            </a:ext>
          </a:extLst>
        </p:cNvPr>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517BA782-C213-344E-0E5F-BDD629199913}"/>
              </a:ext>
            </a:extLst>
          </p:cNvPr>
          <p:cNvGrpSpPr/>
          <p:nvPr/>
        </p:nvGrpSpPr>
        <p:grpSpPr>
          <a:xfrm>
            <a:off x="196468" y="4203563"/>
            <a:ext cx="11800800" cy="2557318"/>
            <a:chOff x="196468" y="4203563"/>
            <a:chExt cx="11800800" cy="2557318"/>
          </a:xfrm>
        </p:grpSpPr>
        <p:sp>
          <p:nvSpPr>
            <p:cNvPr id="82" name="正方形/長方形 81">
              <a:extLst>
                <a:ext uri="{FF2B5EF4-FFF2-40B4-BE49-F238E27FC236}">
                  <a16:creationId xmlns:a16="http://schemas.microsoft.com/office/drawing/2014/main" id="{8B0D1F24-C1A7-5F61-AAA6-C60116A6D0A8}"/>
                </a:ext>
              </a:extLst>
            </p:cNvPr>
            <p:cNvSpPr>
              <a:spLocks/>
            </p:cNvSpPr>
            <p:nvPr/>
          </p:nvSpPr>
          <p:spPr>
            <a:xfrm>
              <a:off x="196468" y="4204881"/>
              <a:ext cx="11799065" cy="2556000"/>
            </a:xfrm>
            <a:prstGeom prst="rect">
              <a:avLst/>
            </a:prstGeom>
            <a:solidFill>
              <a:srgbClr val="D9F1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5" name="グループ化 84">
              <a:extLst>
                <a:ext uri="{FF2B5EF4-FFF2-40B4-BE49-F238E27FC236}">
                  <a16:creationId xmlns:a16="http://schemas.microsoft.com/office/drawing/2014/main" id="{9BB789FE-4EFD-5D44-E1A1-2BC716521A6D}"/>
                </a:ext>
              </a:extLst>
            </p:cNvPr>
            <p:cNvGrpSpPr/>
            <p:nvPr/>
          </p:nvGrpSpPr>
          <p:grpSpPr>
            <a:xfrm>
              <a:off x="196468" y="4203563"/>
              <a:ext cx="11800800" cy="2557317"/>
              <a:chOff x="196468" y="1408843"/>
              <a:chExt cx="11800800" cy="5264516"/>
            </a:xfrm>
          </p:grpSpPr>
          <p:cxnSp>
            <p:nvCxnSpPr>
              <p:cNvPr id="97" name="直線コネクタ 96">
                <a:extLst>
                  <a:ext uri="{FF2B5EF4-FFF2-40B4-BE49-F238E27FC236}">
                    <a16:creationId xmlns:a16="http://schemas.microsoft.com/office/drawing/2014/main" id="{057F34A8-458D-22AC-87D5-4354901C6945}"/>
                  </a:ext>
                </a:extLst>
              </p:cNvPr>
              <p:cNvCxnSpPr>
                <a:cxnSpLocks/>
              </p:cNvCxnSpPr>
              <p:nvPr/>
            </p:nvCxnSpPr>
            <p:spPr>
              <a:xfrm>
                <a:off x="196468" y="1410159"/>
                <a:ext cx="0" cy="5263200"/>
              </a:xfrm>
              <a:prstGeom prst="line">
                <a:avLst/>
              </a:prstGeom>
              <a:ln w="38100" cap="rnd">
                <a:solidFill>
                  <a:srgbClr val="73B0E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0D270141-6D8B-5120-7564-F2E2441A9334}"/>
                  </a:ext>
                </a:extLst>
              </p:cNvPr>
              <p:cNvCxnSpPr>
                <a:cxnSpLocks/>
              </p:cNvCxnSpPr>
              <p:nvPr/>
            </p:nvCxnSpPr>
            <p:spPr>
              <a:xfrm>
                <a:off x="11995533" y="1408843"/>
                <a:ext cx="0" cy="5263201"/>
              </a:xfrm>
              <a:prstGeom prst="line">
                <a:avLst/>
              </a:prstGeom>
              <a:ln w="38100" cap="rnd">
                <a:solidFill>
                  <a:srgbClr val="73B0E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5346CC4-8DDD-5E55-72F4-40FAB7F83EDC}"/>
                  </a:ext>
                </a:extLst>
              </p:cNvPr>
              <p:cNvCxnSpPr>
                <a:cxnSpLocks/>
              </p:cNvCxnSpPr>
              <p:nvPr/>
            </p:nvCxnSpPr>
            <p:spPr>
              <a:xfrm flipH="1">
                <a:off x="196468" y="1410159"/>
                <a:ext cx="356266" cy="0"/>
              </a:xfrm>
              <a:prstGeom prst="line">
                <a:avLst/>
              </a:prstGeom>
              <a:ln w="38100" cap="rnd">
                <a:solidFill>
                  <a:srgbClr val="73B0E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47620E13-7A96-AC56-19B9-28CECB5F7B6F}"/>
                  </a:ext>
                </a:extLst>
              </p:cNvPr>
              <p:cNvCxnSpPr>
                <a:cxnSpLocks/>
              </p:cNvCxnSpPr>
              <p:nvPr/>
            </p:nvCxnSpPr>
            <p:spPr>
              <a:xfrm flipH="1">
                <a:off x="7099533" y="1410158"/>
                <a:ext cx="4896000" cy="0"/>
              </a:xfrm>
              <a:prstGeom prst="line">
                <a:avLst/>
              </a:prstGeom>
              <a:ln w="38100" cap="rnd">
                <a:solidFill>
                  <a:srgbClr val="73B0E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95767009-19D4-F7F9-C77B-4F01BC4743DB}"/>
                  </a:ext>
                </a:extLst>
              </p:cNvPr>
              <p:cNvCxnSpPr>
                <a:cxnSpLocks/>
              </p:cNvCxnSpPr>
              <p:nvPr/>
            </p:nvCxnSpPr>
            <p:spPr>
              <a:xfrm>
                <a:off x="196468" y="6672043"/>
                <a:ext cx="11800800" cy="0"/>
              </a:xfrm>
              <a:prstGeom prst="line">
                <a:avLst/>
              </a:prstGeom>
              <a:ln w="38100" cap="rnd">
                <a:solidFill>
                  <a:srgbClr val="73B0E0"/>
                </a:solidFill>
              </a:ln>
            </p:spPr>
            <p:style>
              <a:lnRef idx="1">
                <a:schemeClr val="accent1"/>
              </a:lnRef>
              <a:fillRef idx="0">
                <a:schemeClr val="accent1"/>
              </a:fillRef>
              <a:effectRef idx="0">
                <a:schemeClr val="accent1"/>
              </a:effectRef>
              <a:fontRef idx="minor">
                <a:schemeClr val="tx1"/>
              </a:fontRef>
            </p:style>
          </p:cxnSp>
        </p:grpSp>
      </p:grpSp>
      <p:grpSp>
        <p:nvGrpSpPr>
          <p:cNvPr id="22" name="グループ化 21">
            <a:extLst>
              <a:ext uri="{FF2B5EF4-FFF2-40B4-BE49-F238E27FC236}">
                <a16:creationId xmlns:a16="http://schemas.microsoft.com/office/drawing/2014/main" id="{8F54423C-8A58-6D44-ACAD-E221F682FABC}"/>
              </a:ext>
            </a:extLst>
          </p:cNvPr>
          <p:cNvGrpSpPr/>
          <p:nvPr/>
        </p:nvGrpSpPr>
        <p:grpSpPr>
          <a:xfrm>
            <a:off x="196468" y="1294542"/>
            <a:ext cx="11800800" cy="2557318"/>
            <a:chOff x="196468" y="1294542"/>
            <a:chExt cx="11800800" cy="2557318"/>
          </a:xfrm>
        </p:grpSpPr>
        <p:sp>
          <p:nvSpPr>
            <p:cNvPr id="21" name="正方形/長方形 20">
              <a:extLst>
                <a:ext uri="{FF2B5EF4-FFF2-40B4-BE49-F238E27FC236}">
                  <a16:creationId xmlns:a16="http://schemas.microsoft.com/office/drawing/2014/main" id="{06BEFEB6-B922-50BE-387B-730F8B3950A4}"/>
                </a:ext>
              </a:extLst>
            </p:cNvPr>
            <p:cNvSpPr>
              <a:spLocks/>
            </p:cNvSpPr>
            <p:nvPr/>
          </p:nvSpPr>
          <p:spPr>
            <a:xfrm>
              <a:off x="196468" y="1295860"/>
              <a:ext cx="11799065" cy="2556000"/>
            </a:xfrm>
            <a:prstGeom prst="rect">
              <a:avLst/>
            </a:prstGeom>
            <a:solidFill>
              <a:srgbClr val="FFFC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a:extLst>
                <a:ext uri="{FF2B5EF4-FFF2-40B4-BE49-F238E27FC236}">
                  <a16:creationId xmlns:a16="http://schemas.microsoft.com/office/drawing/2014/main" id="{6E03A3CC-06AD-7D17-AFFE-F6FF4E19F091}"/>
                </a:ext>
              </a:extLst>
            </p:cNvPr>
            <p:cNvGrpSpPr/>
            <p:nvPr/>
          </p:nvGrpSpPr>
          <p:grpSpPr>
            <a:xfrm>
              <a:off x="196468" y="1294542"/>
              <a:ext cx="11800800" cy="2557317"/>
              <a:chOff x="196468" y="1408843"/>
              <a:chExt cx="11800800" cy="5264516"/>
            </a:xfrm>
          </p:grpSpPr>
          <p:cxnSp>
            <p:nvCxnSpPr>
              <p:cNvPr id="23" name="直線コネクタ 22">
                <a:extLst>
                  <a:ext uri="{FF2B5EF4-FFF2-40B4-BE49-F238E27FC236}">
                    <a16:creationId xmlns:a16="http://schemas.microsoft.com/office/drawing/2014/main" id="{32F7285D-C81E-0542-4796-C614AF61B489}"/>
                  </a:ext>
                </a:extLst>
              </p:cNvPr>
              <p:cNvCxnSpPr>
                <a:cxnSpLocks/>
              </p:cNvCxnSpPr>
              <p:nvPr/>
            </p:nvCxnSpPr>
            <p:spPr>
              <a:xfrm>
                <a:off x="196468" y="1410159"/>
                <a:ext cx="0" cy="5263200"/>
              </a:xfrm>
              <a:prstGeom prst="line">
                <a:avLst/>
              </a:prstGeom>
              <a:ln w="38100" cap="rnd">
                <a:solidFill>
                  <a:srgbClr val="FDE077"/>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BA4D296-8FCB-36B9-021A-2F9E27F0114A}"/>
                  </a:ext>
                </a:extLst>
              </p:cNvPr>
              <p:cNvCxnSpPr>
                <a:cxnSpLocks/>
              </p:cNvCxnSpPr>
              <p:nvPr/>
            </p:nvCxnSpPr>
            <p:spPr>
              <a:xfrm>
                <a:off x="11995533" y="1408843"/>
                <a:ext cx="0" cy="5263200"/>
              </a:xfrm>
              <a:prstGeom prst="line">
                <a:avLst/>
              </a:prstGeom>
              <a:ln w="38100" cap="rnd">
                <a:solidFill>
                  <a:srgbClr val="FDE077"/>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B7CB56A-7F6F-588F-81BF-0CA5FAC97695}"/>
                  </a:ext>
                </a:extLst>
              </p:cNvPr>
              <p:cNvCxnSpPr>
                <a:cxnSpLocks/>
              </p:cNvCxnSpPr>
              <p:nvPr/>
            </p:nvCxnSpPr>
            <p:spPr>
              <a:xfrm flipH="1">
                <a:off x="196468" y="1410159"/>
                <a:ext cx="356266" cy="0"/>
              </a:xfrm>
              <a:prstGeom prst="line">
                <a:avLst/>
              </a:prstGeom>
              <a:ln w="38100" cap="rnd">
                <a:solidFill>
                  <a:srgbClr val="FDE077"/>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9A5BAA2-2CE5-454D-9504-266B07BD9454}"/>
                  </a:ext>
                </a:extLst>
              </p:cNvPr>
              <p:cNvCxnSpPr>
                <a:cxnSpLocks/>
              </p:cNvCxnSpPr>
              <p:nvPr/>
            </p:nvCxnSpPr>
            <p:spPr>
              <a:xfrm flipH="1">
                <a:off x="7555230" y="1410159"/>
                <a:ext cx="4440303" cy="0"/>
              </a:xfrm>
              <a:prstGeom prst="line">
                <a:avLst/>
              </a:prstGeom>
              <a:ln w="38100" cap="rnd">
                <a:solidFill>
                  <a:srgbClr val="FDE077"/>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C51729BB-CC0F-D0A0-48E4-9828CDC59238}"/>
                  </a:ext>
                </a:extLst>
              </p:cNvPr>
              <p:cNvCxnSpPr>
                <a:cxnSpLocks/>
              </p:cNvCxnSpPr>
              <p:nvPr/>
            </p:nvCxnSpPr>
            <p:spPr>
              <a:xfrm>
                <a:off x="196468" y="6672043"/>
                <a:ext cx="11800800" cy="0"/>
              </a:xfrm>
              <a:prstGeom prst="line">
                <a:avLst/>
              </a:prstGeom>
              <a:ln w="38100" cap="rnd">
                <a:solidFill>
                  <a:srgbClr val="FDE077"/>
                </a:solidFill>
              </a:ln>
            </p:spPr>
            <p:style>
              <a:lnRef idx="1">
                <a:schemeClr val="accent1"/>
              </a:lnRef>
              <a:fillRef idx="0">
                <a:schemeClr val="accent1"/>
              </a:fillRef>
              <a:effectRef idx="0">
                <a:schemeClr val="accent1"/>
              </a:effectRef>
              <a:fontRef idx="minor">
                <a:schemeClr val="tx1"/>
              </a:fontRef>
            </p:style>
          </p:cxnSp>
        </p:grpSp>
      </p:grpSp>
      <p:grpSp>
        <p:nvGrpSpPr>
          <p:cNvPr id="6" name="グループ化 5">
            <a:extLst>
              <a:ext uri="{FF2B5EF4-FFF2-40B4-BE49-F238E27FC236}">
                <a16:creationId xmlns:a16="http://schemas.microsoft.com/office/drawing/2014/main" id="{7F6D0D12-5AC4-FAE0-DF22-D23541C6D241}"/>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4B5A4444-3AD4-C4BB-BA5A-3E6143988D55}"/>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5CD58476-2EF6-9019-4BFC-72822CDAAE5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9949EFCE-F9F4-D37F-6B38-8AEDCC391CE7}"/>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27" name="テキスト ボックス 26">
            <a:extLst>
              <a:ext uri="{FF2B5EF4-FFF2-40B4-BE49-F238E27FC236}">
                <a16:creationId xmlns:a16="http://schemas.microsoft.com/office/drawing/2014/main" id="{B935E23F-C91C-562E-9734-F071EF5DDDF9}"/>
              </a:ext>
            </a:extLst>
          </p:cNvPr>
          <p:cNvSpPr txBox="1"/>
          <p:nvPr/>
        </p:nvSpPr>
        <p:spPr>
          <a:xfrm>
            <a:off x="1026380" y="1008480"/>
            <a:ext cx="6465231" cy="523220"/>
          </a:xfrm>
          <a:prstGeom prst="rect">
            <a:avLst/>
          </a:prstGeom>
          <a:noFill/>
        </p:spPr>
        <p:txBody>
          <a:bodyPr wrap="none" rtlCol="0">
            <a:spAutoFit/>
          </a:bodyPr>
          <a:lstStyle/>
          <a:p>
            <a:r>
              <a:rPr lang="ja-JP" altLang="en-US" sz="2800" b="1" spc="100" dirty="0">
                <a:solidFill>
                  <a:schemeClr val="accent1"/>
                </a:solidFill>
                <a:latin typeface="BIZ UDPゴシック" panose="020B0400000000000000" pitchFamily="50" charset="-128"/>
                <a:ea typeface="BIZ UDPゴシック" panose="020B0400000000000000" pitchFamily="50" charset="-128"/>
              </a:rPr>
              <a:t>わたしたちの健康や生活を守るために</a:t>
            </a:r>
            <a:endParaRPr kumimoji="1" lang="ja-JP" altLang="en-US" sz="2800" b="1" spc="100" dirty="0">
              <a:solidFill>
                <a:schemeClr val="accent1"/>
              </a:solidFill>
              <a:latin typeface="BIZ UDPゴシック" panose="020B0400000000000000" pitchFamily="50" charset="-128"/>
              <a:ea typeface="BIZ UDPゴシック" panose="020B0400000000000000" pitchFamily="50" charset="-128"/>
            </a:endParaRPr>
          </a:p>
        </p:txBody>
      </p:sp>
      <p:sp>
        <p:nvSpPr>
          <p:cNvPr id="28" name="二等辺三角形 27">
            <a:extLst>
              <a:ext uri="{FF2B5EF4-FFF2-40B4-BE49-F238E27FC236}">
                <a16:creationId xmlns:a16="http://schemas.microsoft.com/office/drawing/2014/main" id="{ADFB1062-C0BA-71F7-40CF-11C16066AB40}"/>
              </a:ext>
            </a:extLst>
          </p:cNvPr>
          <p:cNvSpPr/>
          <p:nvPr/>
        </p:nvSpPr>
        <p:spPr>
          <a:xfrm rot="5400000">
            <a:off x="686726" y="1140940"/>
            <a:ext cx="362951" cy="31288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3" name="グループ化 32">
            <a:extLst>
              <a:ext uri="{FF2B5EF4-FFF2-40B4-BE49-F238E27FC236}">
                <a16:creationId xmlns:a16="http://schemas.microsoft.com/office/drawing/2014/main" id="{A125600F-16F4-6CA4-7870-399CF73A17C6}"/>
              </a:ext>
            </a:extLst>
          </p:cNvPr>
          <p:cNvGrpSpPr/>
          <p:nvPr/>
        </p:nvGrpSpPr>
        <p:grpSpPr>
          <a:xfrm>
            <a:off x="711757" y="1488506"/>
            <a:ext cx="7161957" cy="2197050"/>
            <a:chOff x="711757" y="1488506"/>
            <a:chExt cx="7161957" cy="2197050"/>
          </a:xfrm>
        </p:grpSpPr>
        <p:pic>
          <p:nvPicPr>
            <p:cNvPr id="32" name="図 31" descr="男, 切る, ケーキ, テーブル が含まれている画像&#10;&#10;AI 生成コンテンツは誤りを含む可能性があります。">
              <a:extLst>
                <a:ext uri="{FF2B5EF4-FFF2-40B4-BE49-F238E27FC236}">
                  <a16:creationId xmlns:a16="http://schemas.microsoft.com/office/drawing/2014/main" id="{003E2175-F1FB-85E4-45A5-B4BFDB3DD5C4}"/>
                </a:ext>
              </a:extLst>
            </p:cNvPr>
            <p:cNvPicPr>
              <a:picLocks noChangeAspect="1"/>
            </p:cNvPicPr>
            <p:nvPr/>
          </p:nvPicPr>
          <p:blipFill>
            <a:blip r:embed="rId4" cstate="print">
              <a:extLst>
                <a:ext uri="{28A0092B-C50C-407E-A947-70E740481C1C}">
                  <a14:useLocalDpi xmlns:a14="http://schemas.microsoft.com/office/drawing/2010/main"/>
                </a:ext>
              </a:extLst>
            </a:blip>
            <a:srcRect l="213" t="21182" r="293" b="14914"/>
            <a:stretch>
              <a:fillRect/>
            </a:stretch>
          </p:blipFill>
          <p:spPr>
            <a:xfrm>
              <a:off x="813600" y="1886400"/>
              <a:ext cx="3735117" cy="1799156"/>
            </a:xfrm>
            <a:prstGeom prst="rect">
              <a:avLst/>
            </a:prstGeom>
            <a:effectLst>
              <a:softEdge rad="112522"/>
            </a:effectLst>
          </p:spPr>
        </p:pic>
        <p:grpSp>
          <p:nvGrpSpPr>
            <p:cNvPr id="25" name="グループ化 24">
              <a:extLst>
                <a:ext uri="{FF2B5EF4-FFF2-40B4-BE49-F238E27FC236}">
                  <a16:creationId xmlns:a16="http://schemas.microsoft.com/office/drawing/2014/main" id="{A90F7430-BA8B-25BF-860A-ABD5B3EFF885}"/>
                </a:ext>
              </a:extLst>
            </p:cNvPr>
            <p:cNvGrpSpPr/>
            <p:nvPr/>
          </p:nvGrpSpPr>
          <p:grpSpPr>
            <a:xfrm>
              <a:off x="711757" y="1488506"/>
              <a:ext cx="7161957" cy="2056744"/>
              <a:chOff x="711757" y="1488506"/>
              <a:chExt cx="7161957" cy="2056744"/>
            </a:xfrm>
          </p:grpSpPr>
          <p:grpSp>
            <p:nvGrpSpPr>
              <p:cNvPr id="64" name="グループ化 63">
                <a:extLst>
                  <a:ext uri="{FF2B5EF4-FFF2-40B4-BE49-F238E27FC236}">
                    <a16:creationId xmlns:a16="http://schemas.microsoft.com/office/drawing/2014/main" id="{CAB24B99-3C50-F1EB-E51A-92DC57A600A0}"/>
                  </a:ext>
                </a:extLst>
              </p:cNvPr>
              <p:cNvGrpSpPr/>
              <p:nvPr/>
            </p:nvGrpSpPr>
            <p:grpSpPr>
              <a:xfrm>
                <a:off x="711757" y="1488506"/>
                <a:ext cx="5054671" cy="382893"/>
                <a:chOff x="1410099" y="1592385"/>
                <a:chExt cx="5054671" cy="382893"/>
              </a:xfrm>
            </p:grpSpPr>
            <p:sp>
              <p:nvSpPr>
                <p:cNvPr id="52" name="テキスト ボックス 51">
                  <a:extLst>
                    <a:ext uri="{FF2B5EF4-FFF2-40B4-BE49-F238E27FC236}">
                      <a16:creationId xmlns:a16="http://schemas.microsoft.com/office/drawing/2014/main" id="{BD5809ED-BF14-2B99-371C-33792D7AFE12}"/>
                    </a:ext>
                  </a:extLst>
                </p:cNvPr>
                <p:cNvSpPr txBox="1"/>
                <p:nvPr/>
              </p:nvSpPr>
              <p:spPr>
                <a:xfrm>
                  <a:off x="1410099" y="1667501"/>
                  <a:ext cx="5054671"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わたしたちが医療を受けるときの費用を援助しています。</a:t>
                  </a:r>
                  <a:endParaRPr lang="en-US" altLang="ja-JP" sz="1400" spc="100" dirty="0">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92849E25-CA26-CE81-74A1-22C27A784BBB}"/>
                    </a:ext>
                  </a:extLst>
                </p:cNvPr>
                <p:cNvSpPr txBox="1"/>
                <p:nvPr/>
              </p:nvSpPr>
              <p:spPr>
                <a:xfrm>
                  <a:off x="2579430" y="1592385"/>
                  <a:ext cx="515200"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いりょう</a:t>
                  </a:r>
                </a:p>
              </p:txBody>
            </p:sp>
            <p:sp>
              <p:nvSpPr>
                <p:cNvPr id="63" name="テキスト ボックス 62">
                  <a:extLst>
                    <a:ext uri="{FF2B5EF4-FFF2-40B4-BE49-F238E27FC236}">
                      <a16:creationId xmlns:a16="http://schemas.microsoft.com/office/drawing/2014/main" id="{28CEB428-3C54-CE91-89F6-39A944899AB3}"/>
                    </a:ext>
                  </a:extLst>
                </p:cNvPr>
                <p:cNvSpPr txBox="1"/>
                <p:nvPr/>
              </p:nvSpPr>
              <p:spPr>
                <a:xfrm>
                  <a:off x="4777919" y="1592385"/>
                  <a:ext cx="551531"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えんじょ</a:t>
                  </a:r>
                </a:p>
              </p:txBody>
            </p:sp>
          </p:grpSp>
          <p:sp>
            <p:nvSpPr>
              <p:cNvPr id="69" name="テキスト ボックス 68">
                <a:extLst>
                  <a:ext uri="{FF2B5EF4-FFF2-40B4-BE49-F238E27FC236}">
                    <a16:creationId xmlns:a16="http://schemas.microsoft.com/office/drawing/2014/main" id="{A9996898-E4A9-A7E7-CE41-5792B3FE5CFF}"/>
                  </a:ext>
                </a:extLst>
              </p:cNvPr>
              <p:cNvSpPr txBox="1"/>
              <p:nvPr/>
            </p:nvSpPr>
            <p:spPr>
              <a:xfrm>
                <a:off x="4607818" y="2391127"/>
                <a:ext cx="3015633"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医療費に使われる税金</a:t>
                </a:r>
                <a:endParaRPr lang="en-US" altLang="ja-JP" sz="1600" spc="100" dirty="0">
                  <a:latin typeface="BIZ UDPゴシック" panose="020B0400000000000000" pitchFamily="50" charset="-128"/>
                  <a:ea typeface="BIZ UDPゴシック" panose="020B0400000000000000" pitchFamily="50" charset="-128"/>
                </a:endParaRPr>
              </a:p>
            </p:txBody>
          </p:sp>
          <p:sp>
            <p:nvSpPr>
              <p:cNvPr id="72" name="テキスト ボックス 71">
                <a:extLst>
                  <a:ext uri="{FF2B5EF4-FFF2-40B4-BE49-F238E27FC236}">
                    <a16:creationId xmlns:a16="http://schemas.microsoft.com/office/drawing/2014/main" id="{61BEB845-AE35-69F6-7068-B9CA73DFB281}"/>
                  </a:ext>
                </a:extLst>
              </p:cNvPr>
              <p:cNvSpPr txBox="1"/>
              <p:nvPr/>
            </p:nvSpPr>
            <p:spPr>
              <a:xfrm>
                <a:off x="4607818" y="2795962"/>
                <a:ext cx="3015633"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国民１人あたり （１年間）</a:t>
                </a:r>
                <a:endParaRPr lang="en-US" altLang="ja-JP" sz="1600" spc="100"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C236CD07-E9CA-EBF2-E215-FC06B954C001}"/>
                  </a:ext>
                </a:extLst>
              </p:cNvPr>
              <p:cNvSpPr txBox="1"/>
              <p:nvPr/>
            </p:nvSpPr>
            <p:spPr>
              <a:xfrm>
                <a:off x="4607819" y="3175918"/>
                <a:ext cx="3265895" cy="369332"/>
              </a:xfrm>
              <a:prstGeom prst="rect">
                <a:avLst/>
              </a:prstGeom>
              <a:noFill/>
            </p:spPr>
            <p:txBody>
              <a:bodyPr wrap="square" rtlCol="0">
                <a:spAutoFit/>
              </a:bodyPr>
              <a:lstStyle/>
              <a:p>
                <a:r>
                  <a:rPr lang="zh-TW" altLang="en-US" b="1" spc="100" dirty="0">
                    <a:solidFill>
                      <a:srgbClr val="FF0000"/>
                    </a:solidFill>
                    <a:latin typeface="BIZ UDPゴシック" panose="020B0400000000000000" pitchFamily="50" charset="-128"/>
                    <a:ea typeface="BIZ UDPゴシック" panose="020B0400000000000000" pitchFamily="50" charset="-128"/>
                  </a:rPr>
                  <a:t>約</a:t>
                </a:r>
                <a:r>
                  <a:rPr lang="en-US" altLang="ja-JP" b="1" spc="100" dirty="0">
                    <a:solidFill>
                      <a:srgbClr val="FF0000"/>
                    </a:solidFill>
                    <a:latin typeface="BIZ UDPゴシック" panose="020B0400000000000000" pitchFamily="50" charset="-128"/>
                    <a:ea typeface="BIZ UDPゴシック" panose="020B0400000000000000" pitchFamily="50" charset="-128"/>
                  </a:rPr>
                  <a:t>142,000</a:t>
                </a:r>
                <a:r>
                  <a:rPr lang="zh-TW" altLang="en-US" b="1" spc="100" dirty="0">
                    <a:solidFill>
                      <a:srgbClr val="FF0000"/>
                    </a:solidFill>
                    <a:latin typeface="BIZ UDPゴシック" panose="020B0400000000000000" pitchFamily="50" charset="-128"/>
                    <a:ea typeface="BIZ UDPゴシック" panose="020B0400000000000000" pitchFamily="50" charset="-128"/>
                  </a:rPr>
                  <a:t>円</a:t>
                </a:r>
                <a:r>
                  <a:rPr lang="ja-JP" altLang="en-US" b="1" spc="100" dirty="0">
                    <a:solidFill>
                      <a:srgbClr val="FF0000"/>
                    </a:solidFill>
                    <a:latin typeface="BIZ UDPゴシック" panose="020B0400000000000000" pitchFamily="50" charset="-128"/>
                    <a:ea typeface="BIZ UDPゴシック" panose="020B0400000000000000" pitchFamily="50" charset="-128"/>
                  </a:rPr>
                  <a:t> </a:t>
                </a:r>
                <a:r>
                  <a:rPr lang="zh-TW"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4</a:t>
                </a:r>
                <a:r>
                  <a:rPr lang="zh-TW" altLang="en-US" sz="1400" spc="100" dirty="0">
                    <a:latin typeface="BIZ UDPゴシック" panose="020B0400000000000000" pitchFamily="50" charset="-128"/>
                    <a:ea typeface="BIZ UDPゴシック" panose="020B0400000000000000" pitchFamily="50" charset="-128"/>
                  </a:rPr>
                  <a:t>年度）</a:t>
                </a:r>
                <a:endParaRPr lang="en-US" altLang="ja-JP" spc="100" dirty="0">
                  <a:latin typeface="BIZ UDPゴシック" panose="020B0400000000000000" pitchFamily="50" charset="-128"/>
                  <a:ea typeface="BIZ UDPゴシック" panose="020B0400000000000000" pitchFamily="50" charset="-128"/>
                </a:endParaRPr>
              </a:p>
            </p:txBody>
          </p:sp>
        </p:grpSp>
      </p:grpSp>
      <p:grpSp>
        <p:nvGrpSpPr>
          <p:cNvPr id="26" name="グループ化 25">
            <a:extLst>
              <a:ext uri="{FF2B5EF4-FFF2-40B4-BE49-F238E27FC236}">
                <a16:creationId xmlns:a16="http://schemas.microsoft.com/office/drawing/2014/main" id="{6ABDD7B0-ECAE-E77E-B878-62E0AB228345}"/>
              </a:ext>
            </a:extLst>
          </p:cNvPr>
          <p:cNvGrpSpPr/>
          <p:nvPr/>
        </p:nvGrpSpPr>
        <p:grpSpPr>
          <a:xfrm>
            <a:off x="6994550" y="1742585"/>
            <a:ext cx="3876684" cy="841194"/>
            <a:chOff x="6994550" y="1742585"/>
            <a:chExt cx="3876684" cy="841194"/>
          </a:xfrm>
        </p:grpSpPr>
        <p:sp>
          <p:nvSpPr>
            <p:cNvPr id="77" name="吹き出し: 角を丸めた四角形 76">
              <a:extLst>
                <a:ext uri="{FF2B5EF4-FFF2-40B4-BE49-F238E27FC236}">
                  <a16:creationId xmlns:a16="http://schemas.microsoft.com/office/drawing/2014/main" id="{34E518C3-F97B-25C3-88C7-2E7710ECA2BC}"/>
                </a:ext>
              </a:extLst>
            </p:cNvPr>
            <p:cNvSpPr/>
            <p:nvPr/>
          </p:nvSpPr>
          <p:spPr>
            <a:xfrm>
              <a:off x="6994550" y="1742585"/>
              <a:ext cx="3876684" cy="841194"/>
            </a:xfrm>
            <a:prstGeom prst="wedgeRoundRectCallout">
              <a:avLst>
                <a:gd name="adj1" fmla="val 44445"/>
                <a:gd name="adj2" fmla="val 70990"/>
                <a:gd name="adj3" fmla="val 16667"/>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D7793864-CAD3-4DBB-5644-465D49B3F271}"/>
                </a:ext>
              </a:extLst>
            </p:cNvPr>
            <p:cNvSpPr txBox="1"/>
            <p:nvPr/>
          </p:nvSpPr>
          <p:spPr>
            <a:xfrm>
              <a:off x="7061682" y="1789280"/>
              <a:ext cx="3715768" cy="707245"/>
            </a:xfrm>
            <a:prstGeom prst="rect">
              <a:avLst/>
            </a:prstGeom>
            <a:noFill/>
          </p:spPr>
          <p:txBody>
            <a:bodyPr wrap="square" rtlCol="0">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わたしたちがけがや病気をしても、安心して病院に行けるのね</a:t>
              </a:r>
              <a:r>
                <a:rPr kumimoji="1" lang="ja-JP" altLang="en-US" spc="100" dirty="0">
                  <a:latin typeface="BIZ UDPゴシック" panose="020B0400000000000000" pitchFamily="50" charset="-128"/>
                  <a:ea typeface="BIZ UDPゴシック" panose="020B0400000000000000" pitchFamily="50" charset="-128"/>
                </a:rPr>
                <a:t>。</a:t>
              </a:r>
            </a:p>
          </p:txBody>
        </p:sp>
      </p:grpSp>
      <p:pic>
        <p:nvPicPr>
          <p:cNvPr id="75" name="グラフィックス 74">
            <a:extLst>
              <a:ext uri="{FF2B5EF4-FFF2-40B4-BE49-F238E27FC236}">
                <a16:creationId xmlns:a16="http://schemas.microsoft.com/office/drawing/2014/main" id="{8EEBD59D-3E4F-12EB-44C1-2CCF29727DB8}"/>
              </a:ext>
            </a:extLst>
          </p:cNvPr>
          <p:cNvPicPr>
            <a:picLocks noChangeAspect="1"/>
          </p:cNvPicPr>
          <p:nvPr/>
        </p:nvPicPr>
        <p:blipFill>
          <a:blip r:embed="rId5">
            <a:extLst>
              <a:ext uri="{96DAC541-7B7A-43D3-8B79-37D633B846F1}">
                <asvg:svgBlip xmlns:asvg="http://schemas.microsoft.com/office/drawing/2016/SVG/main" r:embed="rId6"/>
              </a:ext>
            </a:extLst>
          </a:blip>
          <a:srcRect b="34481"/>
          <a:stretch>
            <a:fillRect/>
          </a:stretch>
        </p:blipFill>
        <p:spPr>
          <a:xfrm>
            <a:off x="10751789" y="2245451"/>
            <a:ext cx="1333108" cy="1468959"/>
          </a:xfrm>
          <a:prstGeom prst="rect">
            <a:avLst/>
          </a:prstGeom>
        </p:spPr>
      </p:pic>
      <p:sp>
        <p:nvSpPr>
          <p:cNvPr id="83" name="テキスト ボックス 82">
            <a:extLst>
              <a:ext uri="{FF2B5EF4-FFF2-40B4-BE49-F238E27FC236}">
                <a16:creationId xmlns:a16="http://schemas.microsoft.com/office/drawing/2014/main" id="{C9FC491E-6E36-951D-ECBE-2D6C5594E66D}"/>
              </a:ext>
            </a:extLst>
          </p:cNvPr>
          <p:cNvSpPr txBox="1"/>
          <p:nvPr/>
        </p:nvSpPr>
        <p:spPr>
          <a:xfrm>
            <a:off x="1026380" y="3917501"/>
            <a:ext cx="5993949" cy="523220"/>
          </a:xfrm>
          <a:prstGeom prst="rect">
            <a:avLst/>
          </a:prstGeom>
          <a:noFill/>
        </p:spPr>
        <p:txBody>
          <a:bodyPr wrap="none" rtlCol="0">
            <a:spAutoFit/>
          </a:bodyPr>
          <a:lstStyle/>
          <a:p>
            <a:r>
              <a:rPr lang="ja-JP" altLang="en-US" sz="2800" b="1" spc="100" dirty="0">
                <a:solidFill>
                  <a:schemeClr val="accent1"/>
                </a:solidFill>
                <a:latin typeface="BIZ UDPゴシック" panose="020B0400000000000000" pitchFamily="50" charset="-128"/>
                <a:ea typeface="BIZ UDPゴシック" panose="020B0400000000000000" pitchFamily="50" charset="-128"/>
              </a:rPr>
              <a:t>みんなの安全やくらしを守るために</a:t>
            </a:r>
            <a:endParaRPr kumimoji="1" lang="ja-JP" altLang="en-US" sz="2800" b="1" spc="100" dirty="0">
              <a:solidFill>
                <a:schemeClr val="accent1"/>
              </a:solidFill>
              <a:latin typeface="BIZ UDPゴシック" panose="020B0400000000000000" pitchFamily="50" charset="-128"/>
              <a:ea typeface="BIZ UDPゴシック" panose="020B0400000000000000" pitchFamily="50" charset="-128"/>
            </a:endParaRPr>
          </a:p>
        </p:txBody>
      </p:sp>
      <p:sp>
        <p:nvSpPr>
          <p:cNvPr id="84" name="二等辺三角形 83">
            <a:extLst>
              <a:ext uri="{FF2B5EF4-FFF2-40B4-BE49-F238E27FC236}">
                <a16:creationId xmlns:a16="http://schemas.microsoft.com/office/drawing/2014/main" id="{F011ED94-F9FB-7BC3-BB07-AF2E61139608}"/>
              </a:ext>
            </a:extLst>
          </p:cNvPr>
          <p:cNvSpPr/>
          <p:nvPr/>
        </p:nvSpPr>
        <p:spPr>
          <a:xfrm rot="5400000">
            <a:off x="686726" y="4049961"/>
            <a:ext cx="362951" cy="31288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1" name="グループ化 40">
            <a:extLst>
              <a:ext uri="{FF2B5EF4-FFF2-40B4-BE49-F238E27FC236}">
                <a16:creationId xmlns:a16="http://schemas.microsoft.com/office/drawing/2014/main" id="{2885C629-EB3A-1A67-2820-80E8FDE68551}"/>
              </a:ext>
            </a:extLst>
          </p:cNvPr>
          <p:cNvGrpSpPr/>
          <p:nvPr/>
        </p:nvGrpSpPr>
        <p:grpSpPr>
          <a:xfrm>
            <a:off x="8614501" y="4396155"/>
            <a:ext cx="3044730" cy="2295289"/>
            <a:chOff x="8614501" y="4396155"/>
            <a:chExt cx="3044730" cy="2295289"/>
          </a:xfrm>
        </p:grpSpPr>
        <p:grpSp>
          <p:nvGrpSpPr>
            <p:cNvPr id="4" name="グループ化 3">
              <a:extLst>
                <a:ext uri="{FF2B5EF4-FFF2-40B4-BE49-F238E27FC236}">
                  <a16:creationId xmlns:a16="http://schemas.microsoft.com/office/drawing/2014/main" id="{D79F016E-C0FD-62A6-6A30-AD87AEF794C0}"/>
                </a:ext>
              </a:extLst>
            </p:cNvPr>
            <p:cNvGrpSpPr/>
            <p:nvPr/>
          </p:nvGrpSpPr>
          <p:grpSpPr>
            <a:xfrm>
              <a:off x="8614501" y="4396155"/>
              <a:ext cx="3044187" cy="2295289"/>
              <a:chOff x="7609327" y="4396155"/>
              <a:chExt cx="3044187" cy="2295289"/>
            </a:xfrm>
          </p:grpSpPr>
          <p:sp>
            <p:nvSpPr>
              <p:cNvPr id="5" name="テキスト ボックス 4">
                <a:extLst>
                  <a:ext uri="{FF2B5EF4-FFF2-40B4-BE49-F238E27FC236}">
                    <a16:creationId xmlns:a16="http://schemas.microsoft.com/office/drawing/2014/main" id="{7D36439C-6606-6CC3-DFFA-C9A2A0CD8BBB}"/>
                  </a:ext>
                </a:extLst>
              </p:cNvPr>
              <p:cNvSpPr txBox="1"/>
              <p:nvPr/>
            </p:nvSpPr>
            <p:spPr>
              <a:xfrm>
                <a:off x="7609327" y="6117754"/>
                <a:ext cx="3015633"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国民１人あたり （１年間）</a:t>
                </a:r>
                <a:endParaRPr lang="en-US" altLang="ja-JP" sz="1400" spc="1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63315C42-D5B2-5CCA-4294-B88BC9F099D7}"/>
                  </a:ext>
                </a:extLst>
              </p:cNvPr>
              <p:cNvSpPr txBox="1"/>
              <p:nvPr/>
            </p:nvSpPr>
            <p:spPr>
              <a:xfrm>
                <a:off x="7609327" y="6352890"/>
                <a:ext cx="3044187" cy="338554"/>
              </a:xfrm>
              <a:prstGeom prst="rect">
                <a:avLst/>
              </a:prstGeom>
              <a:noFill/>
            </p:spPr>
            <p:txBody>
              <a:bodyPr wrap="square" rtlCol="0">
                <a:spAutoFit/>
              </a:bodyPr>
              <a:lstStyle/>
              <a:p>
                <a:r>
                  <a:rPr lang="zh-TW" altLang="en-US" sz="1600" b="1" spc="100" dirty="0">
                    <a:solidFill>
                      <a:srgbClr val="FF0000"/>
                    </a:solidFill>
                    <a:latin typeface="BIZ UDPゴシック" panose="020B0400000000000000" pitchFamily="50" charset="-128"/>
                    <a:ea typeface="BIZ UDPゴシック" panose="020B0400000000000000" pitchFamily="50" charset="-128"/>
                  </a:rPr>
                  <a:t>約</a:t>
                </a:r>
                <a:r>
                  <a:rPr lang="en-US" altLang="ja-JP" sz="1600" b="1" spc="100" dirty="0">
                    <a:solidFill>
                      <a:srgbClr val="FF0000"/>
                    </a:solidFill>
                    <a:latin typeface="BIZ UDPゴシック" panose="020B0400000000000000" pitchFamily="50" charset="-128"/>
                    <a:ea typeface="BIZ UDPゴシック" panose="020B0400000000000000" pitchFamily="50" charset="-128"/>
                  </a:rPr>
                  <a:t>20,000</a:t>
                </a:r>
                <a:r>
                  <a:rPr lang="zh-TW" altLang="en-US" sz="1600" b="1" spc="100" dirty="0">
                    <a:solidFill>
                      <a:srgbClr val="FF0000"/>
                    </a:solidFill>
                    <a:latin typeface="BIZ UDPゴシック" panose="020B0400000000000000" pitchFamily="50" charset="-128"/>
                    <a:ea typeface="BIZ UDPゴシック" panose="020B0400000000000000" pitchFamily="50" charset="-128"/>
                  </a:rPr>
                  <a:t>円</a:t>
                </a:r>
                <a:r>
                  <a:rPr lang="ja-JP" altLang="en-US" sz="1600" b="1" spc="100" dirty="0">
                    <a:solidFill>
                      <a:srgbClr val="FF0000"/>
                    </a:solidFill>
                    <a:latin typeface="BIZ UDPゴシック" panose="020B0400000000000000" pitchFamily="50" charset="-128"/>
                    <a:ea typeface="BIZ UDPゴシック" panose="020B0400000000000000" pitchFamily="50" charset="-128"/>
                  </a:rPr>
                  <a:t> </a:t>
                </a:r>
                <a:r>
                  <a:rPr lang="zh-TW" altLang="en-US" sz="1200" spc="100" dirty="0">
                    <a:latin typeface="BIZ UDPゴシック" panose="020B0400000000000000" pitchFamily="50" charset="-128"/>
                    <a:ea typeface="BIZ UDPゴシック" panose="020B0400000000000000" pitchFamily="50" charset="-128"/>
                  </a:rPr>
                  <a:t>（令和</a:t>
                </a:r>
                <a:r>
                  <a:rPr lang="en-US" altLang="ja-JP" sz="1200" spc="100" dirty="0">
                    <a:latin typeface="BIZ UDPゴシック" panose="020B0400000000000000" pitchFamily="50" charset="-128"/>
                    <a:ea typeface="BIZ UDPゴシック" panose="020B0400000000000000" pitchFamily="50" charset="-128"/>
                  </a:rPr>
                  <a:t>4</a:t>
                </a:r>
                <a:r>
                  <a:rPr lang="zh-TW" altLang="en-US" sz="1200" spc="100" dirty="0">
                    <a:latin typeface="BIZ UDPゴシック" panose="020B0400000000000000" pitchFamily="50" charset="-128"/>
                    <a:ea typeface="BIZ UDPゴシック" panose="020B0400000000000000" pitchFamily="50" charset="-128"/>
                  </a:rPr>
                  <a:t>年度）</a:t>
                </a:r>
                <a:endParaRPr lang="en-US" altLang="ja-JP" sz="1600" spc="100" dirty="0">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EA53F21D-EE3A-B335-4F81-32B96A46363E}"/>
                  </a:ext>
                </a:extLst>
              </p:cNvPr>
              <p:cNvGrpSpPr/>
              <p:nvPr/>
            </p:nvGrpSpPr>
            <p:grpSpPr>
              <a:xfrm>
                <a:off x="7609327" y="5809582"/>
                <a:ext cx="3015633" cy="380814"/>
                <a:chOff x="674612" y="5859010"/>
                <a:chExt cx="3015633" cy="380814"/>
              </a:xfrm>
            </p:grpSpPr>
            <p:sp>
              <p:nvSpPr>
                <p:cNvPr id="20" name="テキスト ボックス 19">
                  <a:extLst>
                    <a:ext uri="{FF2B5EF4-FFF2-40B4-BE49-F238E27FC236}">
                      <a16:creationId xmlns:a16="http://schemas.microsoft.com/office/drawing/2014/main" id="{E617CC7C-4B67-E240-2A7D-0E883A3F4939}"/>
                    </a:ext>
                  </a:extLst>
                </p:cNvPr>
                <p:cNvSpPr txBox="1"/>
                <p:nvPr/>
              </p:nvSpPr>
              <p:spPr>
                <a:xfrm>
                  <a:off x="674612" y="5932047"/>
                  <a:ext cx="3015633"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ごみ処理費用にかかる税金</a:t>
                  </a:r>
                  <a:endParaRPr lang="en-US" altLang="ja-JP" sz="1400" spc="1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FC6D74F6-B9CD-FFAE-A298-7FBEC5A7BF1F}"/>
                    </a:ext>
                  </a:extLst>
                </p:cNvPr>
                <p:cNvSpPr txBox="1"/>
                <p:nvPr/>
              </p:nvSpPr>
              <p:spPr>
                <a:xfrm>
                  <a:off x="1074011" y="5859010"/>
                  <a:ext cx="481875"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しょり</a:t>
                  </a:r>
                </a:p>
              </p:txBody>
            </p:sp>
          </p:grpSp>
          <p:sp>
            <p:nvSpPr>
              <p:cNvPr id="17" name="テキスト ボックス 16">
                <a:extLst>
                  <a:ext uri="{FF2B5EF4-FFF2-40B4-BE49-F238E27FC236}">
                    <a16:creationId xmlns:a16="http://schemas.microsoft.com/office/drawing/2014/main" id="{E15ECD9D-234B-FAD2-2D09-4F34CEB6A97B}"/>
                  </a:ext>
                </a:extLst>
              </p:cNvPr>
              <p:cNvSpPr txBox="1"/>
              <p:nvPr/>
            </p:nvSpPr>
            <p:spPr>
              <a:xfrm>
                <a:off x="7609327" y="4396155"/>
                <a:ext cx="3015633" cy="307777"/>
              </a:xfrm>
              <a:prstGeom prst="rect">
                <a:avLst/>
              </a:prstGeom>
              <a:noFill/>
            </p:spPr>
            <p:txBody>
              <a:bodyPr wrap="square" rtlCol="0">
                <a:spAutoFit/>
              </a:bodyPr>
              <a:lstStyle/>
              <a:p>
                <a:r>
                  <a:rPr lang="ja-JP" altLang="en-US" sz="1400" b="1" spc="100" dirty="0">
                    <a:latin typeface="BIZ UDPゴシック" panose="020B0400000000000000" pitchFamily="50" charset="-128"/>
                    <a:ea typeface="BIZ UDPゴシック" panose="020B0400000000000000" pitchFamily="50" charset="-128"/>
                  </a:rPr>
                  <a:t>快適なくらしのために</a:t>
                </a:r>
                <a:endParaRPr lang="en-US" altLang="ja-JP" sz="1400" b="1" spc="100" dirty="0">
                  <a:latin typeface="BIZ UDPゴシック" panose="020B0400000000000000" pitchFamily="50" charset="-128"/>
                  <a:ea typeface="BIZ UDPゴシック" panose="020B0400000000000000" pitchFamily="50" charset="-128"/>
                </a:endParaRPr>
              </a:p>
            </p:txBody>
          </p:sp>
        </p:grpSp>
        <p:pic>
          <p:nvPicPr>
            <p:cNvPr id="40" name="グラフィックス 3">
              <a:extLst>
                <a:ext uri="{FF2B5EF4-FFF2-40B4-BE49-F238E27FC236}">
                  <a16:creationId xmlns:a16="http://schemas.microsoft.com/office/drawing/2014/main" id="{7F7D7ECE-A5A1-9274-2D10-3F11614C3A94}"/>
                </a:ext>
              </a:extLst>
            </p:cNvPr>
            <p:cNvPicPr>
              <a:picLocks noChangeAspect="1"/>
            </p:cNvPicPr>
            <p:nvPr/>
          </p:nvPicPr>
          <p:blipFill>
            <a:blip r:embed="rId7" cstate="print">
              <a:extLst>
                <a:ext uri="{28A0092B-C50C-407E-A947-70E740481C1C}">
                  <a14:useLocalDpi xmlns:a14="http://schemas.microsoft.com/office/drawing/2010/main"/>
                </a:ext>
              </a:extLst>
            </a:blip>
            <a:srcRect t="24815" r="938" b="24446"/>
            <a:stretch>
              <a:fillRect/>
            </a:stretch>
          </p:blipFill>
          <p:spPr>
            <a:xfrm>
              <a:off x="8643600" y="4712400"/>
              <a:ext cx="3015631" cy="1112303"/>
            </a:xfrm>
            <a:prstGeom prst="rect">
              <a:avLst/>
            </a:prstGeom>
            <a:effectLst>
              <a:softEdge rad="112522"/>
            </a:effectLst>
          </p:spPr>
        </p:pic>
      </p:grpSp>
      <p:grpSp>
        <p:nvGrpSpPr>
          <p:cNvPr id="54" name="グループ化 53">
            <a:extLst>
              <a:ext uri="{FF2B5EF4-FFF2-40B4-BE49-F238E27FC236}">
                <a16:creationId xmlns:a16="http://schemas.microsoft.com/office/drawing/2014/main" id="{AC2A7C50-D5C3-07B3-B1FE-A5E4C82A99E9}"/>
              </a:ext>
            </a:extLst>
          </p:cNvPr>
          <p:cNvGrpSpPr/>
          <p:nvPr/>
        </p:nvGrpSpPr>
        <p:grpSpPr>
          <a:xfrm>
            <a:off x="814020" y="4396155"/>
            <a:ext cx="7702623" cy="2338327"/>
            <a:chOff x="814020" y="4396155"/>
            <a:chExt cx="7702623" cy="2338327"/>
          </a:xfrm>
        </p:grpSpPr>
        <p:grpSp>
          <p:nvGrpSpPr>
            <p:cNvPr id="39" name="グループ化 38">
              <a:extLst>
                <a:ext uri="{FF2B5EF4-FFF2-40B4-BE49-F238E27FC236}">
                  <a16:creationId xmlns:a16="http://schemas.microsoft.com/office/drawing/2014/main" id="{E2A88D99-578C-0350-DD60-80956489859F}"/>
                </a:ext>
              </a:extLst>
            </p:cNvPr>
            <p:cNvGrpSpPr/>
            <p:nvPr/>
          </p:nvGrpSpPr>
          <p:grpSpPr>
            <a:xfrm>
              <a:off x="814020" y="4396155"/>
              <a:ext cx="7702623" cy="2295289"/>
              <a:chOff x="814020" y="4396155"/>
              <a:chExt cx="7702623" cy="2295289"/>
            </a:xfrm>
          </p:grpSpPr>
          <p:pic>
            <p:nvPicPr>
              <p:cNvPr id="36" name="グラフィックス 3">
                <a:extLst>
                  <a:ext uri="{FF2B5EF4-FFF2-40B4-BE49-F238E27FC236}">
                    <a16:creationId xmlns:a16="http://schemas.microsoft.com/office/drawing/2014/main" id="{A2C96338-179C-DF88-8EE2-7E2DF863DBE4}"/>
                  </a:ext>
                </a:extLst>
              </p:cNvPr>
              <p:cNvPicPr>
                <a:picLocks noChangeAspect="1"/>
              </p:cNvPicPr>
              <p:nvPr/>
            </p:nvPicPr>
            <p:blipFill>
              <a:blip r:embed="rId8"/>
              <a:srcRect l="3485" t="37210" r="44097" b="6778"/>
              <a:stretch>
                <a:fillRect/>
              </a:stretch>
            </p:blipFill>
            <p:spPr>
              <a:xfrm>
                <a:off x="842578" y="4710927"/>
                <a:ext cx="2200090" cy="1883237"/>
              </a:xfrm>
              <a:custGeom>
                <a:avLst/>
                <a:gdLst>
                  <a:gd name="csX0" fmla="*/ -439 w 2222277"/>
                  <a:gd name="csY0" fmla="*/ -352 h 1780222"/>
                  <a:gd name="csX1" fmla="*/ 2221839 w 2222277"/>
                  <a:gd name="csY1" fmla="*/ -352 h 1780222"/>
                  <a:gd name="csX2" fmla="*/ 2221839 w 2222277"/>
                  <a:gd name="csY2" fmla="*/ 1779871 h 1780222"/>
                  <a:gd name="csX3" fmla="*/ -439 w 2222277"/>
                  <a:gd name="csY3" fmla="*/ 1779871 h 1780222"/>
                </a:gdLst>
                <a:ahLst/>
                <a:cxnLst>
                  <a:cxn ang="0">
                    <a:pos x="csX0" y="csY0"/>
                  </a:cxn>
                  <a:cxn ang="0">
                    <a:pos x="csX1" y="csY1"/>
                  </a:cxn>
                  <a:cxn ang="0">
                    <a:pos x="csX2" y="csY2"/>
                  </a:cxn>
                  <a:cxn ang="0">
                    <a:pos x="csX3" y="csY3"/>
                  </a:cxn>
                </a:cxnLst>
                <a:rect l="l" t="t" r="r" b="b"/>
                <a:pathLst>
                  <a:path w="2222277" h="1780222">
                    <a:moveTo>
                      <a:pt x="-439" y="-352"/>
                    </a:moveTo>
                    <a:lnTo>
                      <a:pt x="2221839" y="-352"/>
                    </a:lnTo>
                    <a:lnTo>
                      <a:pt x="2221839" y="1779871"/>
                    </a:lnTo>
                    <a:lnTo>
                      <a:pt x="-439" y="1779871"/>
                    </a:lnTo>
                    <a:close/>
                  </a:path>
                </a:pathLst>
              </a:custGeom>
              <a:effectLst>
                <a:softEdge rad="112522"/>
              </a:effectLst>
            </p:spPr>
          </p:pic>
          <p:pic>
            <p:nvPicPr>
              <p:cNvPr id="37" name="図 36" descr="屋外, 建物, 食品, ピクニック が含まれている画像&#10;&#10;AI 生成コンテンツは誤りを含む可能性があります。">
                <a:extLst>
                  <a:ext uri="{FF2B5EF4-FFF2-40B4-BE49-F238E27FC236}">
                    <a16:creationId xmlns:a16="http://schemas.microsoft.com/office/drawing/2014/main" id="{151177C2-9000-C99A-7EC6-A89765FD30F3}"/>
                  </a:ext>
                </a:extLst>
              </p:cNvPr>
              <p:cNvPicPr>
                <a:picLocks noChangeAspect="1"/>
              </p:cNvPicPr>
              <p:nvPr/>
            </p:nvPicPr>
            <p:blipFill>
              <a:blip r:embed="rId9">
                <a:extLst>
                  <a:ext uri="{28A0092B-C50C-407E-A947-70E740481C1C}">
                    <a14:useLocalDpi xmlns:a14="http://schemas.microsoft.com/office/drawing/2010/main" val="0"/>
                  </a:ext>
                </a:extLst>
              </a:blip>
              <a:srcRect l="13891" t="2716" r="11911" b="2021"/>
              <a:stretch>
                <a:fillRect/>
              </a:stretch>
            </p:blipFill>
            <p:spPr>
              <a:xfrm>
                <a:off x="3198391" y="4710927"/>
                <a:ext cx="2200090" cy="1883235"/>
              </a:xfrm>
              <a:prstGeom prst="rect">
                <a:avLst/>
              </a:prstGeom>
              <a:effectLst>
                <a:softEdge rad="112522"/>
              </a:effectLst>
            </p:spPr>
          </p:pic>
          <p:grpSp>
            <p:nvGrpSpPr>
              <p:cNvPr id="31" name="グループ化 30">
                <a:extLst>
                  <a:ext uri="{FF2B5EF4-FFF2-40B4-BE49-F238E27FC236}">
                    <a16:creationId xmlns:a16="http://schemas.microsoft.com/office/drawing/2014/main" id="{05696F26-0446-6625-544C-3D0103DA1FD8}"/>
                  </a:ext>
                </a:extLst>
              </p:cNvPr>
              <p:cNvGrpSpPr/>
              <p:nvPr/>
            </p:nvGrpSpPr>
            <p:grpSpPr>
              <a:xfrm>
                <a:off x="814020" y="4396155"/>
                <a:ext cx="7702623" cy="2295289"/>
                <a:chOff x="814020" y="4396155"/>
                <a:chExt cx="7702623" cy="2295289"/>
              </a:xfrm>
            </p:grpSpPr>
            <p:sp>
              <p:nvSpPr>
                <p:cNvPr id="121" name="テキスト ボックス 120">
                  <a:extLst>
                    <a:ext uri="{FF2B5EF4-FFF2-40B4-BE49-F238E27FC236}">
                      <a16:creationId xmlns:a16="http://schemas.microsoft.com/office/drawing/2014/main" id="{8B97CF26-F8FB-A510-F6E7-6CD05B116ECF}"/>
                    </a:ext>
                  </a:extLst>
                </p:cNvPr>
                <p:cNvSpPr txBox="1"/>
                <p:nvPr/>
              </p:nvSpPr>
              <p:spPr>
                <a:xfrm>
                  <a:off x="814020" y="4396155"/>
                  <a:ext cx="3015633" cy="307777"/>
                </a:xfrm>
                <a:prstGeom prst="rect">
                  <a:avLst/>
                </a:prstGeom>
                <a:noFill/>
              </p:spPr>
              <p:txBody>
                <a:bodyPr wrap="square" rtlCol="0">
                  <a:spAutoFit/>
                </a:bodyPr>
                <a:lstStyle/>
                <a:p>
                  <a:r>
                    <a:rPr lang="ja-JP" altLang="en-US" sz="1400" b="1" spc="100" dirty="0">
                      <a:latin typeface="BIZ UDPゴシック" panose="020B0400000000000000" pitchFamily="50" charset="-128"/>
                      <a:ea typeface="BIZ UDPゴシック" panose="020B0400000000000000" pitchFamily="50" charset="-128"/>
                    </a:rPr>
                    <a:t>安全なくらしのために</a:t>
                  </a:r>
                  <a:endParaRPr lang="en-US" altLang="ja-JP" sz="1400" b="1" spc="100" dirty="0">
                    <a:latin typeface="BIZ UDPゴシック" panose="020B0400000000000000" pitchFamily="50" charset="-128"/>
                    <a:ea typeface="BIZ UDPゴシック" panose="020B0400000000000000" pitchFamily="50" charset="-128"/>
                  </a:endParaRPr>
                </a:p>
              </p:txBody>
            </p:sp>
            <p:grpSp>
              <p:nvGrpSpPr>
                <p:cNvPr id="35" name="グループ化 34">
                  <a:extLst>
                    <a:ext uri="{FF2B5EF4-FFF2-40B4-BE49-F238E27FC236}">
                      <a16:creationId xmlns:a16="http://schemas.microsoft.com/office/drawing/2014/main" id="{8AA6D6B6-5219-B3A6-C2CB-669ADF7B0486}"/>
                    </a:ext>
                  </a:extLst>
                </p:cNvPr>
                <p:cNvGrpSpPr/>
                <p:nvPr/>
              </p:nvGrpSpPr>
              <p:grpSpPr>
                <a:xfrm>
                  <a:off x="5472456" y="5809582"/>
                  <a:ext cx="3044187" cy="881862"/>
                  <a:chOff x="5472456" y="5596649"/>
                  <a:chExt cx="3044187" cy="881862"/>
                </a:xfrm>
              </p:grpSpPr>
              <p:sp>
                <p:nvSpPr>
                  <p:cNvPr id="7" name="テキスト ボックス 6">
                    <a:extLst>
                      <a:ext uri="{FF2B5EF4-FFF2-40B4-BE49-F238E27FC236}">
                        <a16:creationId xmlns:a16="http://schemas.microsoft.com/office/drawing/2014/main" id="{207451A5-678A-1CD8-9CB5-24A896DC0F40}"/>
                      </a:ext>
                    </a:extLst>
                  </p:cNvPr>
                  <p:cNvSpPr txBox="1"/>
                  <p:nvPr/>
                </p:nvSpPr>
                <p:spPr>
                  <a:xfrm>
                    <a:off x="5472456" y="5904821"/>
                    <a:ext cx="3015633"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国民１人あたり （１年間）</a:t>
                    </a:r>
                    <a:endParaRPr lang="en-US" altLang="ja-JP" sz="1400" spc="1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DBD713F3-83A3-8F3B-7802-E78725D1D5F3}"/>
                      </a:ext>
                    </a:extLst>
                  </p:cNvPr>
                  <p:cNvSpPr txBox="1"/>
                  <p:nvPr/>
                </p:nvSpPr>
                <p:spPr>
                  <a:xfrm>
                    <a:off x="5472457" y="6139957"/>
                    <a:ext cx="3044186" cy="338554"/>
                  </a:xfrm>
                  <a:prstGeom prst="rect">
                    <a:avLst/>
                  </a:prstGeom>
                  <a:noFill/>
                </p:spPr>
                <p:txBody>
                  <a:bodyPr wrap="square" rtlCol="0">
                    <a:spAutoFit/>
                  </a:bodyPr>
                  <a:lstStyle/>
                  <a:p>
                    <a:r>
                      <a:rPr lang="zh-TW" altLang="en-US" sz="1600" b="1" spc="100" dirty="0">
                        <a:solidFill>
                          <a:srgbClr val="FF0000"/>
                        </a:solidFill>
                        <a:latin typeface="BIZ UDPゴシック" panose="020B0400000000000000" pitchFamily="50" charset="-128"/>
                        <a:ea typeface="BIZ UDPゴシック" panose="020B0400000000000000" pitchFamily="50" charset="-128"/>
                      </a:rPr>
                      <a:t>約</a:t>
                    </a:r>
                    <a:r>
                      <a:rPr lang="en-US" altLang="ja-JP" sz="1600" b="1" spc="100" dirty="0">
                        <a:solidFill>
                          <a:srgbClr val="FF0000"/>
                        </a:solidFill>
                        <a:latin typeface="BIZ UDPゴシック" panose="020B0400000000000000" pitchFamily="50" charset="-128"/>
                        <a:ea typeface="BIZ UDPゴシック" panose="020B0400000000000000" pitchFamily="50" charset="-128"/>
                      </a:rPr>
                      <a:t>43,000</a:t>
                    </a:r>
                    <a:r>
                      <a:rPr lang="zh-TW" altLang="en-US" sz="1600" b="1" spc="100" dirty="0">
                        <a:solidFill>
                          <a:srgbClr val="FF0000"/>
                        </a:solidFill>
                        <a:latin typeface="BIZ UDPゴシック" panose="020B0400000000000000" pitchFamily="50" charset="-128"/>
                        <a:ea typeface="BIZ UDPゴシック" panose="020B0400000000000000" pitchFamily="50" charset="-128"/>
                      </a:rPr>
                      <a:t>円</a:t>
                    </a:r>
                    <a:r>
                      <a:rPr lang="ja-JP" altLang="en-US" sz="1600" b="1" spc="100" dirty="0">
                        <a:solidFill>
                          <a:srgbClr val="FF0000"/>
                        </a:solidFill>
                        <a:latin typeface="BIZ UDPゴシック" panose="020B0400000000000000" pitchFamily="50" charset="-128"/>
                        <a:ea typeface="BIZ UDPゴシック" panose="020B0400000000000000" pitchFamily="50" charset="-128"/>
                      </a:rPr>
                      <a:t> </a:t>
                    </a:r>
                    <a:r>
                      <a:rPr lang="zh-TW" altLang="en-US" sz="1200" spc="100" dirty="0">
                        <a:latin typeface="BIZ UDPゴシック" panose="020B0400000000000000" pitchFamily="50" charset="-128"/>
                        <a:ea typeface="BIZ UDPゴシック" panose="020B0400000000000000" pitchFamily="50" charset="-128"/>
                      </a:rPr>
                      <a:t>（令和</a:t>
                    </a:r>
                    <a:r>
                      <a:rPr lang="en-US" altLang="ja-JP" sz="1200" spc="100" dirty="0">
                        <a:latin typeface="BIZ UDPゴシック" panose="020B0400000000000000" pitchFamily="50" charset="-128"/>
                        <a:ea typeface="BIZ UDPゴシック" panose="020B0400000000000000" pitchFamily="50" charset="-128"/>
                      </a:rPr>
                      <a:t>4</a:t>
                    </a:r>
                    <a:r>
                      <a:rPr lang="zh-TW" altLang="en-US" sz="1200" spc="100" dirty="0">
                        <a:latin typeface="BIZ UDPゴシック" panose="020B0400000000000000" pitchFamily="50" charset="-128"/>
                        <a:ea typeface="BIZ UDPゴシック" panose="020B0400000000000000" pitchFamily="50" charset="-128"/>
                      </a:rPr>
                      <a:t>年度）</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24D1C3AD-A8CF-515D-A5FA-6E6B69DB3F2E}"/>
                      </a:ext>
                    </a:extLst>
                  </p:cNvPr>
                  <p:cNvSpPr txBox="1"/>
                  <p:nvPr/>
                </p:nvSpPr>
                <p:spPr>
                  <a:xfrm>
                    <a:off x="5472456" y="5669686"/>
                    <a:ext cx="3015633"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警察や消防に使われる税金</a:t>
                    </a:r>
                    <a:endParaRPr lang="en-US" altLang="ja-JP" sz="1400" spc="1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243E9AAB-0EF4-F2F4-73A7-7017917A9550}"/>
                      </a:ext>
                    </a:extLst>
                  </p:cNvPr>
                  <p:cNvSpPr txBox="1"/>
                  <p:nvPr/>
                </p:nvSpPr>
                <p:spPr>
                  <a:xfrm>
                    <a:off x="6027236" y="5596649"/>
                    <a:ext cx="601915"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しょうぼう</a:t>
                    </a:r>
                  </a:p>
                </p:txBody>
              </p:sp>
            </p:grpSp>
            <p:sp>
              <p:nvSpPr>
                <p:cNvPr id="13" name="テキスト ボックス 12">
                  <a:extLst>
                    <a:ext uri="{FF2B5EF4-FFF2-40B4-BE49-F238E27FC236}">
                      <a16:creationId xmlns:a16="http://schemas.microsoft.com/office/drawing/2014/main" id="{11F098CF-4D9F-55CB-060E-A54319211854}"/>
                    </a:ext>
                  </a:extLst>
                </p:cNvPr>
                <p:cNvSpPr txBox="1"/>
                <p:nvPr/>
              </p:nvSpPr>
              <p:spPr>
                <a:xfrm>
                  <a:off x="5472456" y="4769901"/>
                  <a:ext cx="2635796" cy="570605"/>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災害のときには人命救助や</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必要な物資を届けたりします。</a:t>
                  </a:r>
                  <a:endParaRPr lang="en-US" altLang="ja-JP" sz="1400" spc="100" dirty="0">
                    <a:latin typeface="BIZ UDPゴシック" panose="020B0400000000000000" pitchFamily="50" charset="-128"/>
                    <a:ea typeface="BIZ UDPゴシック" panose="020B0400000000000000" pitchFamily="50" charset="-128"/>
                  </a:endParaRPr>
                </a:p>
              </p:txBody>
            </p:sp>
          </p:grpSp>
        </p:grpSp>
        <p:sp>
          <p:nvSpPr>
            <p:cNvPr id="3" name="テキスト ボックス 2">
              <a:extLst>
                <a:ext uri="{FF2B5EF4-FFF2-40B4-BE49-F238E27FC236}">
                  <a16:creationId xmlns:a16="http://schemas.microsoft.com/office/drawing/2014/main" id="{3D29C093-17B2-1CED-624D-2ED72BCD1540}"/>
                </a:ext>
              </a:extLst>
            </p:cNvPr>
            <p:cNvSpPr txBox="1"/>
            <p:nvPr/>
          </p:nvSpPr>
          <p:spPr>
            <a:xfrm>
              <a:off x="4023354" y="6534427"/>
              <a:ext cx="1256337" cy="200055"/>
            </a:xfrm>
            <a:prstGeom prst="rect">
              <a:avLst/>
            </a:prstGeom>
            <a:noFill/>
          </p:spPr>
          <p:txBody>
            <a:bodyPr wrap="square" rtlCol="0">
              <a:spAutoFit/>
            </a:bodyPr>
            <a:lstStyle/>
            <a:p>
              <a:r>
                <a:rPr lang="ja-JP" altLang="en-US" sz="700" spc="100" dirty="0">
                  <a:latin typeface="BIZ UDPゴシック" panose="020B0400000000000000" pitchFamily="50" charset="-128"/>
                  <a:ea typeface="BIZ UDPゴシック" panose="020B0400000000000000" pitchFamily="50" charset="-128"/>
                </a:rPr>
                <a:t>写真提供：防衛省広報室</a:t>
              </a:r>
              <a:endParaRPr lang="en-US" altLang="ja-JP" sz="700" spc="1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121074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83" grpId="0"/>
      <p:bldP spid="8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B5A3-1B9B-C9A8-432E-68294402D7BA}"/>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3175B9A5-3852-0FB9-988A-6C18F07353E2}"/>
              </a:ext>
            </a:extLst>
          </p:cNvPr>
          <p:cNvGrpSpPr/>
          <p:nvPr/>
        </p:nvGrpSpPr>
        <p:grpSpPr>
          <a:xfrm>
            <a:off x="196468" y="1294542"/>
            <a:ext cx="11800800" cy="2557318"/>
            <a:chOff x="196468" y="1294542"/>
            <a:chExt cx="11800800" cy="2557318"/>
          </a:xfrm>
        </p:grpSpPr>
        <p:sp>
          <p:nvSpPr>
            <p:cNvPr id="21" name="正方形/長方形 20">
              <a:extLst>
                <a:ext uri="{FF2B5EF4-FFF2-40B4-BE49-F238E27FC236}">
                  <a16:creationId xmlns:a16="http://schemas.microsoft.com/office/drawing/2014/main" id="{96FDA563-F434-489D-A257-60FC07FB7F5C}"/>
                </a:ext>
              </a:extLst>
            </p:cNvPr>
            <p:cNvSpPr>
              <a:spLocks/>
            </p:cNvSpPr>
            <p:nvPr/>
          </p:nvSpPr>
          <p:spPr>
            <a:xfrm>
              <a:off x="196468" y="1295860"/>
              <a:ext cx="11799065" cy="2556000"/>
            </a:xfrm>
            <a:prstGeom prst="rect">
              <a:avLst/>
            </a:prstGeom>
            <a:solidFill>
              <a:srgbClr val="DA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a:extLst>
                <a:ext uri="{FF2B5EF4-FFF2-40B4-BE49-F238E27FC236}">
                  <a16:creationId xmlns:a16="http://schemas.microsoft.com/office/drawing/2014/main" id="{70AF03C9-45EC-9664-F625-526C5664D7F1}"/>
                </a:ext>
              </a:extLst>
            </p:cNvPr>
            <p:cNvGrpSpPr/>
            <p:nvPr/>
          </p:nvGrpSpPr>
          <p:grpSpPr>
            <a:xfrm>
              <a:off x="196468" y="1294542"/>
              <a:ext cx="11800800" cy="2557317"/>
              <a:chOff x="196468" y="1408843"/>
              <a:chExt cx="11800800" cy="5264516"/>
            </a:xfrm>
          </p:grpSpPr>
          <p:cxnSp>
            <p:nvCxnSpPr>
              <p:cNvPr id="23" name="直線コネクタ 22">
                <a:extLst>
                  <a:ext uri="{FF2B5EF4-FFF2-40B4-BE49-F238E27FC236}">
                    <a16:creationId xmlns:a16="http://schemas.microsoft.com/office/drawing/2014/main" id="{82F0B525-8BFC-F449-BAF7-21F3A2E9BDF1}"/>
                  </a:ext>
                </a:extLst>
              </p:cNvPr>
              <p:cNvCxnSpPr>
                <a:cxnSpLocks/>
              </p:cNvCxnSpPr>
              <p:nvPr/>
            </p:nvCxnSpPr>
            <p:spPr>
              <a:xfrm>
                <a:off x="196468" y="1410159"/>
                <a:ext cx="0" cy="5263200"/>
              </a:xfrm>
              <a:prstGeom prst="line">
                <a:avLst/>
              </a:prstGeom>
              <a:ln w="38100" cap="rnd">
                <a:solidFill>
                  <a:srgbClr val="9DB1DF"/>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474AD8F-B9C9-E0DF-D2BA-19F6FC871865}"/>
                  </a:ext>
                </a:extLst>
              </p:cNvPr>
              <p:cNvCxnSpPr>
                <a:cxnSpLocks/>
              </p:cNvCxnSpPr>
              <p:nvPr/>
            </p:nvCxnSpPr>
            <p:spPr>
              <a:xfrm>
                <a:off x="11995533" y="1408843"/>
                <a:ext cx="0" cy="5263201"/>
              </a:xfrm>
              <a:prstGeom prst="line">
                <a:avLst/>
              </a:prstGeom>
              <a:ln w="38100" cap="rnd">
                <a:solidFill>
                  <a:srgbClr val="9DB1D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6F9128C-1092-87AB-B9B6-47F98FB85F3E}"/>
                  </a:ext>
                </a:extLst>
              </p:cNvPr>
              <p:cNvCxnSpPr>
                <a:cxnSpLocks/>
              </p:cNvCxnSpPr>
              <p:nvPr/>
            </p:nvCxnSpPr>
            <p:spPr>
              <a:xfrm flipH="1">
                <a:off x="196468" y="1410159"/>
                <a:ext cx="356266" cy="0"/>
              </a:xfrm>
              <a:prstGeom prst="line">
                <a:avLst/>
              </a:prstGeom>
              <a:ln w="38100" cap="rnd">
                <a:solidFill>
                  <a:srgbClr val="9DB1DF"/>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EB0B883-A62F-129D-660E-5F5DBC12DD33}"/>
                  </a:ext>
                </a:extLst>
              </p:cNvPr>
              <p:cNvCxnSpPr>
                <a:cxnSpLocks/>
              </p:cNvCxnSpPr>
              <p:nvPr/>
            </p:nvCxnSpPr>
            <p:spPr>
              <a:xfrm flipH="1">
                <a:off x="5803533" y="1410158"/>
                <a:ext cx="6192000" cy="0"/>
              </a:xfrm>
              <a:prstGeom prst="line">
                <a:avLst/>
              </a:prstGeom>
              <a:ln w="38100" cap="rnd">
                <a:solidFill>
                  <a:srgbClr val="9DB1DF"/>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4E68E64E-40AF-5815-64E5-BA3590847BD6}"/>
                  </a:ext>
                </a:extLst>
              </p:cNvPr>
              <p:cNvCxnSpPr>
                <a:cxnSpLocks/>
              </p:cNvCxnSpPr>
              <p:nvPr/>
            </p:nvCxnSpPr>
            <p:spPr>
              <a:xfrm>
                <a:off x="196468" y="6672043"/>
                <a:ext cx="11800800" cy="0"/>
              </a:xfrm>
              <a:prstGeom prst="line">
                <a:avLst/>
              </a:prstGeom>
              <a:ln w="38100" cap="rnd">
                <a:solidFill>
                  <a:srgbClr val="9DB1DF"/>
                </a:solidFill>
              </a:ln>
            </p:spPr>
            <p:style>
              <a:lnRef idx="1">
                <a:schemeClr val="accent1"/>
              </a:lnRef>
              <a:fillRef idx="0">
                <a:schemeClr val="accent1"/>
              </a:fillRef>
              <a:effectRef idx="0">
                <a:schemeClr val="accent1"/>
              </a:effectRef>
              <a:fontRef idx="minor">
                <a:schemeClr val="tx1"/>
              </a:fontRef>
            </p:style>
          </p:cxnSp>
        </p:grpSp>
      </p:grpSp>
      <p:grpSp>
        <p:nvGrpSpPr>
          <p:cNvPr id="6" name="グループ化 5">
            <a:extLst>
              <a:ext uri="{FF2B5EF4-FFF2-40B4-BE49-F238E27FC236}">
                <a16:creationId xmlns:a16="http://schemas.microsoft.com/office/drawing/2014/main" id="{37656A6C-5527-1778-52D4-DA488C04AFD9}"/>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79E4624A-F1A6-CFE1-1873-57427187EC22}"/>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35EED28D-A572-DFAA-479D-1067DF21B935}"/>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D984417A-F9C0-0DEE-A586-FE86B9AE5A2F}"/>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27" name="テキスト ボックス 26">
            <a:extLst>
              <a:ext uri="{FF2B5EF4-FFF2-40B4-BE49-F238E27FC236}">
                <a16:creationId xmlns:a16="http://schemas.microsoft.com/office/drawing/2014/main" id="{2317DDB3-32E1-6890-743B-227488E3CA80}"/>
              </a:ext>
            </a:extLst>
          </p:cNvPr>
          <p:cNvSpPr txBox="1"/>
          <p:nvPr/>
        </p:nvSpPr>
        <p:spPr>
          <a:xfrm>
            <a:off x="1026380" y="1008480"/>
            <a:ext cx="4641014" cy="523220"/>
          </a:xfrm>
          <a:prstGeom prst="rect">
            <a:avLst/>
          </a:prstGeom>
          <a:noFill/>
        </p:spPr>
        <p:txBody>
          <a:bodyPr wrap="none" rtlCol="0">
            <a:spAutoFit/>
          </a:bodyPr>
          <a:lstStyle/>
          <a:p>
            <a:r>
              <a:rPr lang="ja-JP" altLang="en-US" sz="2800" b="1" spc="100" dirty="0">
                <a:solidFill>
                  <a:schemeClr val="accent1"/>
                </a:solidFill>
                <a:latin typeface="BIZ UDPゴシック" panose="020B0400000000000000" pitchFamily="50" charset="-128"/>
                <a:ea typeface="BIZ UDPゴシック" panose="020B0400000000000000" pitchFamily="50" charset="-128"/>
              </a:rPr>
              <a:t>道路や住宅の整備のために</a:t>
            </a:r>
            <a:endParaRPr kumimoji="1" lang="ja-JP" altLang="en-US" sz="2800" b="1" spc="100" dirty="0">
              <a:solidFill>
                <a:schemeClr val="accent1"/>
              </a:solidFill>
              <a:latin typeface="BIZ UDPゴシック" panose="020B0400000000000000" pitchFamily="50" charset="-128"/>
              <a:ea typeface="BIZ UDPゴシック" panose="020B0400000000000000" pitchFamily="50" charset="-128"/>
            </a:endParaRPr>
          </a:p>
        </p:txBody>
      </p:sp>
      <p:sp>
        <p:nvSpPr>
          <p:cNvPr id="28" name="二等辺三角形 27">
            <a:extLst>
              <a:ext uri="{FF2B5EF4-FFF2-40B4-BE49-F238E27FC236}">
                <a16:creationId xmlns:a16="http://schemas.microsoft.com/office/drawing/2014/main" id="{325CF290-8A22-289C-53E0-5587CCA27B1A}"/>
              </a:ext>
            </a:extLst>
          </p:cNvPr>
          <p:cNvSpPr/>
          <p:nvPr/>
        </p:nvSpPr>
        <p:spPr>
          <a:xfrm rot="5400000">
            <a:off x="686726" y="1140940"/>
            <a:ext cx="362951" cy="31288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265A5E8F-4A76-D7F6-9639-89714973D2DD}"/>
              </a:ext>
            </a:extLst>
          </p:cNvPr>
          <p:cNvGrpSpPr/>
          <p:nvPr/>
        </p:nvGrpSpPr>
        <p:grpSpPr>
          <a:xfrm>
            <a:off x="8112125" y="1768281"/>
            <a:ext cx="3423204" cy="1829299"/>
            <a:chOff x="8112125" y="1768281"/>
            <a:chExt cx="3423204" cy="1829299"/>
          </a:xfrm>
        </p:grpSpPr>
        <p:pic>
          <p:nvPicPr>
            <p:cNvPr id="12" name="グラフィックス 11">
              <a:extLst>
                <a:ext uri="{FF2B5EF4-FFF2-40B4-BE49-F238E27FC236}">
                  <a16:creationId xmlns:a16="http://schemas.microsoft.com/office/drawing/2014/main" id="{A6D66854-0539-D42F-C8F7-0E7CCA203D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2125" y="1768281"/>
              <a:ext cx="728482" cy="1829299"/>
            </a:xfrm>
            <a:prstGeom prst="rect">
              <a:avLst/>
            </a:prstGeom>
          </p:spPr>
        </p:pic>
        <p:grpSp>
          <p:nvGrpSpPr>
            <p:cNvPr id="26" name="グループ化 25">
              <a:extLst>
                <a:ext uri="{FF2B5EF4-FFF2-40B4-BE49-F238E27FC236}">
                  <a16:creationId xmlns:a16="http://schemas.microsoft.com/office/drawing/2014/main" id="{437A56AE-7E5D-45D5-BBED-93F248218747}"/>
                </a:ext>
              </a:extLst>
            </p:cNvPr>
            <p:cNvGrpSpPr/>
            <p:nvPr/>
          </p:nvGrpSpPr>
          <p:grpSpPr>
            <a:xfrm>
              <a:off x="8899533" y="2317419"/>
              <a:ext cx="2635796" cy="831908"/>
              <a:chOff x="8899533" y="2317419"/>
              <a:chExt cx="2635796" cy="831908"/>
            </a:xfrm>
          </p:grpSpPr>
          <p:sp>
            <p:nvSpPr>
              <p:cNvPr id="13" name="テキスト ボックス 12">
                <a:extLst>
                  <a:ext uri="{FF2B5EF4-FFF2-40B4-BE49-F238E27FC236}">
                    <a16:creationId xmlns:a16="http://schemas.microsoft.com/office/drawing/2014/main" id="{29F759CF-95CA-34CB-97E6-34D013AF4436}"/>
                  </a:ext>
                </a:extLst>
              </p:cNvPr>
              <p:cNvSpPr txBox="1"/>
              <p:nvPr/>
            </p:nvSpPr>
            <p:spPr>
              <a:xfrm>
                <a:off x="8899533" y="2394525"/>
                <a:ext cx="2635796"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信号機は</a:t>
                </a:r>
                <a:r>
                  <a:rPr lang="en-US" altLang="ja-JP" sz="1600" spc="100" dirty="0">
                    <a:latin typeface="BIZ UDPゴシック" panose="020B0400000000000000" pitchFamily="50" charset="-128"/>
                    <a:ea typeface="BIZ UDPゴシック" panose="020B0400000000000000" pitchFamily="50" charset="-128"/>
                  </a:rPr>
                  <a:t>1</a:t>
                </a:r>
                <a:r>
                  <a:rPr lang="ja-JP" altLang="en-US" sz="1600" spc="100" dirty="0">
                    <a:latin typeface="BIZ UDPゴシック" panose="020B0400000000000000" pitchFamily="50" charset="-128"/>
                    <a:ea typeface="BIZ UDPゴシック" panose="020B0400000000000000" pitchFamily="50" charset="-128"/>
                  </a:rPr>
                  <a:t>基あたり</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4613908-D288-C138-6E5A-A5E021F68040}"/>
                  </a:ext>
                </a:extLst>
              </p:cNvPr>
              <p:cNvSpPr txBox="1"/>
              <p:nvPr/>
            </p:nvSpPr>
            <p:spPr>
              <a:xfrm>
                <a:off x="8899533" y="2774481"/>
                <a:ext cx="2409932" cy="374846"/>
              </a:xfrm>
              <a:prstGeom prst="rect">
                <a:avLst/>
              </a:prstGeom>
              <a:noFill/>
            </p:spPr>
            <p:txBody>
              <a:bodyPr wrap="square" rtlCol="0">
                <a:spAutoFit/>
              </a:bodyPr>
              <a:lstStyle/>
              <a:p>
                <a:pPr>
                  <a:lnSpc>
                    <a:spcPct val="120000"/>
                  </a:lnSpc>
                </a:pPr>
                <a:r>
                  <a:rPr lang="ja-JP" altLang="en-US" b="1" spc="100" dirty="0">
                    <a:solidFill>
                      <a:srgbClr val="FF0000"/>
                    </a:solidFill>
                    <a:latin typeface="BIZ UDPゴシック" panose="020B0400000000000000" pitchFamily="50" charset="-128"/>
                    <a:ea typeface="BIZ UDPゴシック" panose="020B0400000000000000" pitchFamily="50" charset="-128"/>
                  </a:rPr>
                  <a:t>約</a:t>
                </a:r>
                <a:r>
                  <a:rPr lang="en-US" altLang="ja-JP" b="1" spc="100" dirty="0">
                    <a:solidFill>
                      <a:srgbClr val="FF0000"/>
                    </a:solidFill>
                    <a:latin typeface="BIZ UDPゴシック" panose="020B0400000000000000" pitchFamily="50" charset="-128"/>
                    <a:ea typeface="BIZ UDPゴシック" panose="020B0400000000000000" pitchFamily="50" charset="-128"/>
                  </a:rPr>
                  <a:t>100</a:t>
                </a:r>
                <a:r>
                  <a:rPr lang="ja-JP" altLang="en-US" b="1" spc="100" dirty="0">
                    <a:solidFill>
                      <a:srgbClr val="FF0000"/>
                    </a:solidFill>
                    <a:latin typeface="BIZ UDPゴシック" panose="020B0400000000000000" pitchFamily="50" charset="-128"/>
                    <a:ea typeface="BIZ UDPゴシック" panose="020B0400000000000000" pitchFamily="50" charset="-128"/>
                  </a:rPr>
                  <a:t>～</a:t>
                </a:r>
                <a:r>
                  <a:rPr lang="en-US" altLang="ja-JP" b="1" spc="100" dirty="0">
                    <a:solidFill>
                      <a:srgbClr val="FF0000"/>
                    </a:solidFill>
                    <a:latin typeface="BIZ UDPゴシック" panose="020B0400000000000000" pitchFamily="50" charset="-128"/>
                    <a:ea typeface="BIZ UDPゴシック" panose="020B0400000000000000" pitchFamily="50" charset="-128"/>
                  </a:rPr>
                  <a:t>470</a:t>
                </a:r>
                <a:r>
                  <a:rPr lang="ja-JP" altLang="en-US" b="1" spc="100" dirty="0">
                    <a:solidFill>
                      <a:srgbClr val="FF0000"/>
                    </a:solidFill>
                    <a:latin typeface="BIZ UDPゴシック" panose="020B0400000000000000" pitchFamily="50" charset="-128"/>
                    <a:ea typeface="BIZ UDPゴシック" panose="020B0400000000000000" pitchFamily="50" charset="-128"/>
                  </a:rPr>
                  <a:t>万</a:t>
                </a:r>
                <a:r>
                  <a:rPr lang="zh-TW" altLang="en-US" b="1" spc="100" dirty="0">
                    <a:solidFill>
                      <a:srgbClr val="FF0000"/>
                    </a:solidFill>
                    <a:latin typeface="BIZ UDPゴシック" panose="020B0400000000000000" pitchFamily="50" charset="-128"/>
                    <a:ea typeface="BIZ UDPゴシック" panose="020B0400000000000000" pitchFamily="50" charset="-128"/>
                  </a:rPr>
                  <a:t>円</a:t>
                </a:r>
                <a:endParaRPr lang="en-US" altLang="zh-TW" b="1" spc="100"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4791EB10-947C-F35D-AAA2-575EA70A23D7}"/>
                  </a:ext>
                </a:extLst>
              </p:cNvPr>
              <p:cNvSpPr txBox="1"/>
              <p:nvPr/>
            </p:nvSpPr>
            <p:spPr>
              <a:xfrm>
                <a:off x="9926227" y="2317419"/>
                <a:ext cx="355830"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き</a:t>
                </a:r>
              </a:p>
            </p:txBody>
          </p:sp>
        </p:grpSp>
      </p:grpSp>
      <p:grpSp>
        <p:nvGrpSpPr>
          <p:cNvPr id="11" name="グループ化 10">
            <a:extLst>
              <a:ext uri="{FF2B5EF4-FFF2-40B4-BE49-F238E27FC236}">
                <a16:creationId xmlns:a16="http://schemas.microsoft.com/office/drawing/2014/main" id="{0FCF6114-66DB-34D2-F29D-E22CFEF452F3}"/>
              </a:ext>
            </a:extLst>
          </p:cNvPr>
          <p:cNvGrpSpPr/>
          <p:nvPr/>
        </p:nvGrpSpPr>
        <p:grpSpPr>
          <a:xfrm>
            <a:off x="196468" y="4203563"/>
            <a:ext cx="11800800" cy="2557318"/>
            <a:chOff x="196468" y="4203563"/>
            <a:chExt cx="11800800" cy="2557318"/>
          </a:xfrm>
        </p:grpSpPr>
        <p:sp>
          <p:nvSpPr>
            <p:cNvPr id="82" name="正方形/長方形 81">
              <a:extLst>
                <a:ext uri="{FF2B5EF4-FFF2-40B4-BE49-F238E27FC236}">
                  <a16:creationId xmlns:a16="http://schemas.microsoft.com/office/drawing/2014/main" id="{F61A1A71-5226-62DE-055A-8113E1EF4101}"/>
                </a:ext>
              </a:extLst>
            </p:cNvPr>
            <p:cNvSpPr>
              <a:spLocks/>
            </p:cNvSpPr>
            <p:nvPr/>
          </p:nvSpPr>
          <p:spPr>
            <a:xfrm>
              <a:off x="196468" y="4204881"/>
              <a:ext cx="11799065" cy="2556000"/>
            </a:xfrm>
            <a:prstGeom prst="rect">
              <a:avLst/>
            </a:prstGeom>
            <a:solidFill>
              <a:srgbClr val="FDE8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5" name="グループ化 84">
              <a:extLst>
                <a:ext uri="{FF2B5EF4-FFF2-40B4-BE49-F238E27FC236}">
                  <a16:creationId xmlns:a16="http://schemas.microsoft.com/office/drawing/2014/main" id="{FA50FFA5-595A-063E-2423-4D17D5BDB13F}"/>
                </a:ext>
              </a:extLst>
            </p:cNvPr>
            <p:cNvGrpSpPr/>
            <p:nvPr/>
          </p:nvGrpSpPr>
          <p:grpSpPr>
            <a:xfrm>
              <a:off x="196468" y="4203563"/>
              <a:ext cx="11800800" cy="2557317"/>
              <a:chOff x="196468" y="1408843"/>
              <a:chExt cx="11800800" cy="5264516"/>
            </a:xfrm>
          </p:grpSpPr>
          <p:cxnSp>
            <p:nvCxnSpPr>
              <p:cNvPr id="97" name="直線コネクタ 96">
                <a:extLst>
                  <a:ext uri="{FF2B5EF4-FFF2-40B4-BE49-F238E27FC236}">
                    <a16:creationId xmlns:a16="http://schemas.microsoft.com/office/drawing/2014/main" id="{50567D5F-D82D-05F5-5627-957FA5F86B32}"/>
                  </a:ext>
                </a:extLst>
              </p:cNvPr>
              <p:cNvCxnSpPr>
                <a:cxnSpLocks/>
              </p:cNvCxnSpPr>
              <p:nvPr/>
            </p:nvCxnSpPr>
            <p:spPr>
              <a:xfrm>
                <a:off x="196468" y="1410159"/>
                <a:ext cx="0" cy="5263200"/>
              </a:xfrm>
              <a:prstGeom prst="line">
                <a:avLst/>
              </a:prstGeom>
              <a:ln w="38100" cap="rnd">
                <a:solidFill>
                  <a:srgbClr val="F9C983"/>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7F4619DA-37B7-EF28-3857-6257147C48E3}"/>
                  </a:ext>
                </a:extLst>
              </p:cNvPr>
              <p:cNvCxnSpPr>
                <a:cxnSpLocks/>
              </p:cNvCxnSpPr>
              <p:nvPr/>
            </p:nvCxnSpPr>
            <p:spPr>
              <a:xfrm>
                <a:off x="11995533" y="1408843"/>
                <a:ext cx="0" cy="5263201"/>
              </a:xfrm>
              <a:prstGeom prst="line">
                <a:avLst/>
              </a:prstGeom>
              <a:ln w="38100" cap="rnd">
                <a:solidFill>
                  <a:srgbClr val="F9C983"/>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DF12FE7-77DE-60D7-404F-BE0EEF663B84}"/>
                  </a:ext>
                </a:extLst>
              </p:cNvPr>
              <p:cNvCxnSpPr>
                <a:cxnSpLocks/>
              </p:cNvCxnSpPr>
              <p:nvPr/>
            </p:nvCxnSpPr>
            <p:spPr>
              <a:xfrm flipH="1">
                <a:off x="196468" y="1410159"/>
                <a:ext cx="356266" cy="0"/>
              </a:xfrm>
              <a:prstGeom prst="line">
                <a:avLst/>
              </a:prstGeom>
              <a:ln w="38100" cap="rnd">
                <a:solidFill>
                  <a:srgbClr val="F9C983"/>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FC57BF02-B5D9-C361-F520-D8DC1B65B106}"/>
                  </a:ext>
                </a:extLst>
              </p:cNvPr>
              <p:cNvCxnSpPr>
                <a:cxnSpLocks/>
              </p:cNvCxnSpPr>
              <p:nvPr/>
            </p:nvCxnSpPr>
            <p:spPr>
              <a:xfrm flipH="1">
                <a:off x="4723533" y="1410158"/>
                <a:ext cx="7272000" cy="0"/>
              </a:xfrm>
              <a:prstGeom prst="line">
                <a:avLst/>
              </a:prstGeom>
              <a:ln w="38100" cap="rnd">
                <a:solidFill>
                  <a:srgbClr val="F9C983"/>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DFD4B88E-EE92-D26F-4302-B1FF28F2BCBE}"/>
                  </a:ext>
                </a:extLst>
              </p:cNvPr>
              <p:cNvCxnSpPr>
                <a:cxnSpLocks/>
              </p:cNvCxnSpPr>
              <p:nvPr/>
            </p:nvCxnSpPr>
            <p:spPr>
              <a:xfrm>
                <a:off x="196468" y="6672043"/>
                <a:ext cx="11800800" cy="0"/>
              </a:xfrm>
              <a:prstGeom prst="line">
                <a:avLst/>
              </a:prstGeom>
              <a:ln w="38100" cap="rnd">
                <a:solidFill>
                  <a:srgbClr val="F9C983"/>
                </a:solidFill>
              </a:ln>
            </p:spPr>
            <p:style>
              <a:lnRef idx="1">
                <a:schemeClr val="accent1"/>
              </a:lnRef>
              <a:fillRef idx="0">
                <a:schemeClr val="accent1"/>
              </a:fillRef>
              <a:effectRef idx="0">
                <a:schemeClr val="accent1"/>
              </a:effectRef>
              <a:fontRef idx="minor">
                <a:schemeClr val="tx1"/>
              </a:fontRef>
            </p:style>
          </p:cxnSp>
        </p:grpSp>
      </p:grpSp>
      <p:grpSp>
        <p:nvGrpSpPr>
          <p:cNvPr id="35" name="グループ化 34">
            <a:extLst>
              <a:ext uri="{FF2B5EF4-FFF2-40B4-BE49-F238E27FC236}">
                <a16:creationId xmlns:a16="http://schemas.microsoft.com/office/drawing/2014/main" id="{BB51AA06-3648-BB92-BC9D-8F8A34096459}"/>
              </a:ext>
            </a:extLst>
          </p:cNvPr>
          <p:cNvGrpSpPr/>
          <p:nvPr/>
        </p:nvGrpSpPr>
        <p:grpSpPr>
          <a:xfrm>
            <a:off x="1026380" y="3850763"/>
            <a:ext cx="3528530" cy="589958"/>
            <a:chOff x="1026380" y="3850763"/>
            <a:chExt cx="3528530" cy="589958"/>
          </a:xfrm>
        </p:grpSpPr>
        <p:sp>
          <p:nvSpPr>
            <p:cNvPr id="83" name="テキスト ボックス 82">
              <a:extLst>
                <a:ext uri="{FF2B5EF4-FFF2-40B4-BE49-F238E27FC236}">
                  <a16:creationId xmlns:a16="http://schemas.microsoft.com/office/drawing/2014/main" id="{9E8E01F6-49CF-440B-E3EA-1ABCD41BE1FD}"/>
                </a:ext>
              </a:extLst>
            </p:cNvPr>
            <p:cNvSpPr txBox="1"/>
            <p:nvPr/>
          </p:nvSpPr>
          <p:spPr>
            <a:xfrm>
              <a:off x="1026380" y="3917501"/>
              <a:ext cx="3528530" cy="523220"/>
            </a:xfrm>
            <a:prstGeom prst="rect">
              <a:avLst/>
            </a:prstGeom>
            <a:noFill/>
          </p:spPr>
          <p:txBody>
            <a:bodyPr wrap="none" rtlCol="0">
              <a:spAutoFit/>
            </a:bodyPr>
            <a:lstStyle/>
            <a:p>
              <a:r>
                <a:rPr lang="ja-JP" altLang="en-US" sz="2800" b="1" spc="100" dirty="0">
                  <a:solidFill>
                    <a:schemeClr val="accent1"/>
                  </a:solidFill>
                  <a:latin typeface="BIZ UDPゴシック" panose="020B0400000000000000" pitchFamily="50" charset="-128"/>
                  <a:ea typeface="BIZ UDPゴシック" panose="020B0400000000000000" pitchFamily="50" charset="-128"/>
                </a:rPr>
                <a:t>福祉の充実のために</a:t>
              </a:r>
              <a:endParaRPr kumimoji="1" lang="ja-JP" altLang="en-US" sz="2800" b="1" spc="100" dirty="0">
                <a:solidFill>
                  <a:schemeClr val="accent1"/>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89702B14-4FBF-D0AF-971E-1048C35460B1}"/>
                </a:ext>
              </a:extLst>
            </p:cNvPr>
            <p:cNvSpPr txBox="1"/>
            <p:nvPr/>
          </p:nvSpPr>
          <p:spPr>
            <a:xfrm>
              <a:off x="1183669" y="3850763"/>
              <a:ext cx="604671" cy="215444"/>
            </a:xfrm>
            <a:prstGeom prst="rect">
              <a:avLst/>
            </a:prstGeom>
            <a:noFill/>
          </p:spPr>
          <p:txBody>
            <a:bodyPr wrap="square" rtlCol="0">
              <a:spAutoFit/>
            </a:bodyPr>
            <a:lstStyle/>
            <a:p>
              <a:pPr algn="dist">
                <a:spcAft>
                  <a:spcPts val="500"/>
                </a:spcAft>
              </a:pPr>
              <a:r>
                <a:rPr lang="ja-JP" altLang="en-US" sz="800" spc="100" dirty="0">
                  <a:solidFill>
                    <a:schemeClr val="accent1"/>
                  </a:solidFill>
                  <a:latin typeface="BIZ UDPゴシック" panose="020B0400000000000000" pitchFamily="50" charset="-128"/>
                  <a:ea typeface="BIZ UDPゴシック" panose="020B0400000000000000" pitchFamily="50" charset="-128"/>
                </a:rPr>
                <a:t>ふくし</a:t>
              </a:r>
            </a:p>
          </p:txBody>
        </p:sp>
        <p:sp>
          <p:nvSpPr>
            <p:cNvPr id="33" name="テキスト ボックス 32">
              <a:extLst>
                <a:ext uri="{FF2B5EF4-FFF2-40B4-BE49-F238E27FC236}">
                  <a16:creationId xmlns:a16="http://schemas.microsoft.com/office/drawing/2014/main" id="{306B1384-882B-523A-53F8-D2319CDC0272}"/>
                </a:ext>
              </a:extLst>
            </p:cNvPr>
            <p:cNvSpPr txBox="1"/>
            <p:nvPr/>
          </p:nvSpPr>
          <p:spPr>
            <a:xfrm>
              <a:off x="2173871" y="3850763"/>
              <a:ext cx="820179" cy="215444"/>
            </a:xfrm>
            <a:prstGeom prst="rect">
              <a:avLst/>
            </a:prstGeom>
            <a:noFill/>
          </p:spPr>
          <p:txBody>
            <a:bodyPr wrap="square" rtlCol="0">
              <a:spAutoFit/>
            </a:bodyPr>
            <a:lstStyle/>
            <a:p>
              <a:pPr algn="dist">
                <a:spcAft>
                  <a:spcPts val="500"/>
                </a:spcAft>
              </a:pPr>
              <a:r>
                <a:rPr lang="ja-JP" altLang="en-US" sz="800" spc="100" dirty="0">
                  <a:solidFill>
                    <a:schemeClr val="accent1"/>
                  </a:solidFill>
                  <a:latin typeface="BIZ UDPゴシック" panose="020B0400000000000000" pitchFamily="50" charset="-128"/>
                  <a:ea typeface="BIZ UDPゴシック" panose="020B0400000000000000" pitchFamily="50" charset="-128"/>
                </a:rPr>
                <a:t>じゅうじつ</a:t>
              </a:r>
            </a:p>
          </p:txBody>
        </p:sp>
      </p:grpSp>
      <p:grpSp>
        <p:nvGrpSpPr>
          <p:cNvPr id="9" name="グループ化 8">
            <a:extLst>
              <a:ext uri="{FF2B5EF4-FFF2-40B4-BE49-F238E27FC236}">
                <a16:creationId xmlns:a16="http://schemas.microsoft.com/office/drawing/2014/main" id="{92A694B5-2D47-6269-43E9-196CD2CCEBDE}"/>
              </a:ext>
            </a:extLst>
          </p:cNvPr>
          <p:cNvGrpSpPr/>
          <p:nvPr/>
        </p:nvGrpSpPr>
        <p:grpSpPr>
          <a:xfrm>
            <a:off x="7065296" y="4375154"/>
            <a:ext cx="3782206" cy="1266305"/>
            <a:chOff x="7065296" y="4375154"/>
            <a:chExt cx="3782206" cy="1266305"/>
          </a:xfrm>
        </p:grpSpPr>
        <p:sp>
          <p:nvSpPr>
            <p:cNvPr id="46" name="吹き出し: 角を丸めた四角形 45">
              <a:extLst>
                <a:ext uri="{FF2B5EF4-FFF2-40B4-BE49-F238E27FC236}">
                  <a16:creationId xmlns:a16="http://schemas.microsoft.com/office/drawing/2014/main" id="{D7A3A581-F6F7-D4F4-D8D1-D69473DB47EA}"/>
                </a:ext>
              </a:extLst>
            </p:cNvPr>
            <p:cNvSpPr/>
            <p:nvPr/>
          </p:nvSpPr>
          <p:spPr>
            <a:xfrm>
              <a:off x="7065296" y="4375154"/>
              <a:ext cx="3715076" cy="1266305"/>
            </a:xfrm>
            <a:prstGeom prst="wedgeRoundRectCallout">
              <a:avLst>
                <a:gd name="adj1" fmla="val 44445"/>
                <a:gd name="adj2" fmla="val 70990"/>
                <a:gd name="adj3" fmla="val 16667"/>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66AD828A-DD72-2CC8-65D9-8D3D7F3E1302}"/>
                </a:ext>
              </a:extLst>
            </p:cNvPr>
            <p:cNvSpPr txBox="1"/>
            <p:nvPr/>
          </p:nvSpPr>
          <p:spPr>
            <a:xfrm>
              <a:off x="7132426" y="4478491"/>
              <a:ext cx="3715076" cy="1039644"/>
            </a:xfrm>
            <a:prstGeom prst="rect">
              <a:avLst/>
            </a:prstGeom>
            <a:noFill/>
          </p:spPr>
          <p:txBody>
            <a:bodyPr wrap="square" rtlCol="0">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こんなしくみがあると、高齢者や</a:t>
              </a:r>
            </a:p>
            <a:p>
              <a:pPr>
                <a:lnSpc>
                  <a:spcPct val="120000"/>
                </a:lnSpc>
              </a:pPr>
              <a:r>
                <a:rPr lang="ja-JP" altLang="en-US" spc="100" dirty="0">
                  <a:latin typeface="BIZ UDPゴシック" panose="020B0400000000000000" pitchFamily="50" charset="-128"/>
                  <a:ea typeface="BIZ UDPゴシック" panose="020B0400000000000000" pitchFamily="50" charset="-128"/>
                </a:rPr>
                <a:t>障がいのある人も生き生きと</a:t>
              </a:r>
              <a:endParaRPr lang="en-US" altLang="ja-JP" spc="100" dirty="0">
                <a:latin typeface="BIZ UDPゴシック" panose="020B0400000000000000" pitchFamily="50" charset="-128"/>
                <a:ea typeface="BIZ UDPゴシック" panose="020B0400000000000000" pitchFamily="50" charset="-128"/>
              </a:endParaRPr>
            </a:p>
            <a:p>
              <a:pPr>
                <a:lnSpc>
                  <a:spcPct val="120000"/>
                </a:lnSpc>
              </a:pPr>
              <a:r>
                <a:rPr lang="ja-JP" altLang="en-US" spc="100" dirty="0">
                  <a:latin typeface="BIZ UDPゴシック" panose="020B0400000000000000" pitchFamily="50" charset="-128"/>
                  <a:ea typeface="BIZ UDPゴシック" panose="020B0400000000000000" pitchFamily="50" charset="-128"/>
                </a:rPr>
                <a:t>安心してくらせるね。</a:t>
              </a:r>
              <a:endParaRPr kumimoji="1" lang="ja-JP" altLang="en-US" spc="100" dirty="0">
                <a:latin typeface="BIZ UDPゴシック" panose="020B0400000000000000" pitchFamily="50" charset="-128"/>
                <a:ea typeface="BIZ UDPゴシック" panose="020B0400000000000000" pitchFamily="50" charset="-128"/>
              </a:endParaRPr>
            </a:p>
          </p:txBody>
        </p:sp>
      </p:grpSp>
      <p:pic>
        <p:nvPicPr>
          <p:cNvPr id="81" name="グラフィックス 80">
            <a:extLst>
              <a:ext uri="{FF2B5EF4-FFF2-40B4-BE49-F238E27FC236}">
                <a16:creationId xmlns:a16="http://schemas.microsoft.com/office/drawing/2014/main" id="{D7C0A4EE-3079-C8D1-AFF7-892FE10E9B9E}"/>
              </a:ext>
            </a:extLst>
          </p:cNvPr>
          <p:cNvPicPr>
            <a:picLocks noChangeAspect="1"/>
          </p:cNvPicPr>
          <p:nvPr/>
        </p:nvPicPr>
        <p:blipFill>
          <a:blip r:embed="rId6">
            <a:extLst>
              <a:ext uri="{96DAC541-7B7A-43D3-8B79-37D633B846F1}">
                <asvg:svgBlip xmlns:asvg="http://schemas.microsoft.com/office/drawing/2016/SVG/main" r:embed="rId7"/>
              </a:ext>
            </a:extLst>
          </a:blip>
          <a:srcRect b="29640"/>
          <a:stretch>
            <a:fillRect/>
          </a:stretch>
        </p:blipFill>
        <p:spPr>
          <a:xfrm>
            <a:off x="10751789" y="5115357"/>
            <a:ext cx="1115595" cy="1463796"/>
          </a:xfrm>
          <a:prstGeom prst="rect">
            <a:avLst/>
          </a:prstGeom>
        </p:spPr>
      </p:pic>
      <p:sp>
        <p:nvSpPr>
          <p:cNvPr id="39" name="二等辺三角形 38">
            <a:extLst>
              <a:ext uri="{FF2B5EF4-FFF2-40B4-BE49-F238E27FC236}">
                <a16:creationId xmlns:a16="http://schemas.microsoft.com/office/drawing/2014/main" id="{BD925702-654F-30D4-DE3C-697490BD9E23}"/>
              </a:ext>
            </a:extLst>
          </p:cNvPr>
          <p:cNvSpPr/>
          <p:nvPr/>
        </p:nvSpPr>
        <p:spPr>
          <a:xfrm rot="5400000">
            <a:off x="686726" y="4049961"/>
            <a:ext cx="362951" cy="31288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グループ化 30">
            <a:extLst>
              <a:ext uri="{FF2B5EF4-FFF2-40B4-BE49-F238E27FC236}">
                <a16:creationId xmlns:a16="http://schemas.microsoft.com/office/drawing/2014/main" id="{761E6CC1-AA46-832F-4C39-A9B358DB78C0}"/>
              </a:ext>
            </a:extLst>
          </p:cNvPr>
          <p:cNvGrpSpPr/>
          <p:nvPr/>
        </p:nvGrpSpPr>
        <p:grpSpPr>
          <a:xfrm>
            <a:off x="711757" y="1497044"/>
            <a:ext cx="7161957" cy="2236101"/>
            <a:chOff x="711757" y="1497044"/>
            <a:chExt cx="7161957" cy="2236101"/>
          </a:xfrm>
        </p:grpSpPr>
        <p:grpSp>
          <p:nvGrpSpPr>
            <p:cNvPr id="3" name="グループ化 2">
              <a:extLst>
                <a:ext uri="{FF2B5EF4-FFF2-40B4-BE49-F238E27FC236}">
                  <a16:creationId xmlns:a16="http://schemas.microsoft.com/office/drawing/2014/main" id="{74E549E7-D79A-302D-EE51-53067E4380E4}"/>
                </a:ext>
              </a:extLst>
            </p:cNvPr>
            <p:cNvGrpSpPr/>
            <p:nvPr/>
          </p:nvGrpSpPr>
          <p:grpSpPr>
            <a:xfrm>
              <a:off x="711757" y="1497044"/>
              <a:ext cx="7161957" cy="2236101"/>
              <a:chOff x="711757" y="1497044"/>
              <a:chExt cx="7161957" cy="2236101"/>
            </a:xfrm>
          </p:grpSpPr>
          <p:grpSp>
            <p:nvGrpSpPr>
              <p:cNvPr id="64" name="グループ化 63">
                <a:extLst>
                  <a:ext uri="{FF2B5EF4-FFF2-40B4-BE49-F238E27FC236}">
                    <a16:creationId xmlns:a16="http://schemas.microsoft.com/office/drawing/2014/main" id="{8E1569E2-62B6-A752-04B1-8BF13B2AF0FC}"/>
                  </a:ext>
                </a:extLst>
              </p:cNvPr>
              <p:cNvGrpSpPr/>
              <p:nvPr/>
            </p:nvGrpSpPr>
            <p:grpSpPr>
              <a:xfrm>
                <a:off x="711757" y="1497044"/>
                <a:ext cx="7161955" cy="374355"/>
                <a:chOff x="1410099" y="1600923"/>
                <a:chExt cx="7161955" cy="374355"/>
              </a:xfrm>
            </p:grpSpPr>
            <p:sp>
              <p:nvSpPr>
                <p:cNvPr id="52" name="テキスト ボックス 51">
                  <a:extLst>
                    <a:ext uri="{FF2B5EF4-FFF2-40B4-BE49-F238E27FC236}">
                      <a16:creationId xmlns:a16="http://schemas.microsoft.com/office/drawing/2014/main" id="{7DA76732-6070-BFE8-C313-D2BB47D22ED6}"/>
                    </a:ext>
                  </a:extLst>
                </p:cNvPr>
                <p:cNvSpPr txBox="1"/>
                <p:nvPr/>
              </p:nvSpPr>
              <p:spPr>
                <a:xfrm>
                  <a:off x="1410099" y="1667501"/>
                  <a:ext cx="7161955"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道路や橋、信号を整備するなど、便利で快適な生活ができるようにしています。</a:t>
                  </a:r>
                  <a:endParaRPr lang="en-US" altLang="ja-JP" sz="1400" spc="100" dirty="0">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12CFD8FA-400F-D01C-D521-1CCC70E02CBB}"/>
                    </a:ext>
                  </a:extLst>
                </p:cNvPr>
                <p:cNvSpPr txBox="1"/>
                <p:nvPr/>
              </p:nvSpPr>
              <p:spPr>
                <a:xfrm>
                  <a:off x="4667559" y="1600923"/>
                  <a:ext cx="551531"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かいてき</a:t>
                  </a:r>
                </a:p>
              </p:txBody>
            </p:sp>
          </p:grpSp>
          <p:sp>
            <p:nvSpPr>
              <p:cNvPr id="72" name="テキスト ボックス 71">
                <a:extLst>
                  <a:ext uri="{FF2B5EF4-FFF2-40B4-BE49-F238E27FC236}">
                    <a16:creationId xmlns:a16="http://schemas.microsoft.com/office/drawing/2014/main" id="{B53A834C-49C0-1ED1-8F45-7FC3E4D53447}"/>
                  </a:ext>
                </a:extLst>
              </p:cNvPr>
              <p:cNvSpPr txBox="1"/>
              <p:nvPr/>
            </p:nvSpPr>
            <p:spPr>
              <a:xfrm>
                <a:off x="4607818" y="2394525"/>
                <a:ext cx="3015633"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県民１人あたり （１年間）</a:t>
                </a:r>
                <a:endParaRPr lang="en-US" altLang="ja-JP" sz="1600" spc="100"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C085DA9A-7E38-E691-D152-FE7E34E0E3EA}"/>
                  </a:ext>
                </a:extLst>
              </p:cNvPr>
              <p:cNvSpPr txBox="1"/>
              <p:nvPr/>
            </p:nvSpPr>
            <p:spPr>
              <a:xfrm>
                <a:off x="4607819" y="2774481"/>
                <a:ext cx="3265895" cy="369332"/>
              </a:xfrm>
              <a:prstGeom prst="rect">
                <a:avLst/>
              </a:prstGeom>
              <a:noFill/>
            </p:spPr>
            <p:txBody>
              <a:bodyPr wrap="square" rtlCol="0">
                <a:spAutoFit/>
              </a:bodyPr>
              <a:lstStyle/>
              <a:p>
                <a:r>
                  <a:rPr lang="zh-TW" altLang="en-US" b="1" spc="100" dirty="0">
                    <a:solidFill>
                      <a:srgbClr val="FF0000"/>
                    </a:solidFill>
                    <a:latin typeface="BIZ UDPゴシック" panose="020B0400000000000000" pitchFamily="50" charset="-128"/>
                    <a:ea typeface="BIZ UDPゴシック" panose="020B0400000000000000" pitchFamily="50" charset="-128"/>
                  </a:rPr>
                  <a:t>約</a:t>
                </a:r>
                <a:r>
                  <a:rPr lang="en-US" altLang="ja-JP" b="1" spc="100" dirty="0">
                    <a:solidFill>
                      <a:srgbClr val="FF0000"/>
                    </a:solidFill>
                    <a:latin typeface="BIZ UDPゴシック" panose="020B0400000000000000" pitchFamily="50" charset="-128"/>
                    <a:ea typeface="BIZ UDPゴシック" panose="020B0400000000000000" pitchFamily="50" charset="-128"/>
                  </a:rPr>
                  <a:t>33,000</a:t>
                </a:r>
                <a:r>
                  <a:rPr lang="zh-TW" altLang="en-US" b="1" spc="100" dirty="0">
                    <a:solidFill>
                      <a:srgbClr val="FF0000"/>
                    </a:solidFill>
                    <a:latin typeface="BIZ UDPゴシック" panose="020B0400000000000000" pitchFamily="50" charset="-128"/>
                    <a:ea typeface="BIZ UDPゴシック" panose="020B0400000000000000" pitchFamily="50" charset="-128"/>
                  </a:rPr>
                  <a:t>円</a:t>
                </a:r>
                <a:r>
                  <a:rPr lang="ja-JP" altLang="en-US" b="1" spc="100" dirty="0">
                    <a:solidFill>
                      <a:srgbClr val="FF0000"/>
                    </a:solidFill>
                    <a:latin typeface="BIZ UDPゴシック" panose="020B0400000000000000" pitchFamily="50" charset="-128"/>
                    <a:ea typeface="BIZ UDPゴシック" panose="020B0400000000000000" pitchFamily="50" charset="-128"/>
                  </a:rPr>
                  <a:t> </a:t>
                </a:r>
                <a:r>
                  <a:rPr lang="zh-TW"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6</a:t>
                </a:r>
                <a:r>
                  <a:rPr lang="zh-TW" altLang="en-US" sz="1400" spc="100" dirty="0">
                    <a:latin typeface="BIZ UDPゴシック" panose="020B0400000000000000" pitchFamily="50" charset="-128"/>
                    <a:ea typeface="BIZ UDPゴシック" panose="020B0400000000000000" pitchFamily="50" charset="-128"/>
                  </a:rPr>
                  <a:t>年度）</a:t>
                </a:r>
                <a:endParaRPr lang="en-US" altLang="ja-JP" spc="100" dirty="0">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626FBC27-06C1-6562-01B5-74ECD10633D4}"/>
                  </a:ext>
                </a:extLst>
              </p:cNvPr>
              <p:cNvGrpSpPr/>
              <p:nvPr/>
            </p:nvGrpSpPr>
            <p:grpSpPr>
              <a:xfrm>
                <a:off x="4606084" y="3372416"/>
                <a:ext cx="2819966" cy="360729"/>
                <a:chOff x="4606084" y="3316436"/>
                <a:chExt cx="2819966" cy="360729"/>
              </a:xfrm>
            </p:grpSpPr>
            <p:sp>
              <p:nvSpPr>
                <p:cNvPr id="17" name="テキスト ボックス 16">
                  <a:extLst>
                    <a:ext uri="{FF2B5EF4-FFF2-40B4-BE49-F238E27FC236}">
                      <a16:creationId xmlns:a16="http://schemas.microsoft.com/office/drawing/2014/main" id="{221E3DC4-ACE7-7BF2-99BD-341F79D33B6B}"/>
                    </a:ext>
                  </a:extLst>
                </p:cNvPr>
                <p:cNvSpPr txBox="1"/>
                <p:nvPr/>
              </p:nvSpPr>
              <p:spPr>
                <a:xfrm>
                  <a:off x="4607819" y="3400166"/>
                  <a:ext cx="2818231" cy="276999"/>
                </a:xfrm>
                <a:prstGeom prst="rect">
                  <a:avLst/>
                </a:prstGeom>
                <a:noFill/>
              </p:spPr>
              <p:txBody>
                <a:bodyPr wrap="square" rtlCol="0">
                  <a:spAutoFit/>
                </a:bodyPr>
                <a:lstStyle/>
                <a:p>
                  <a:pPr>
                    <a:spcAft>
                      <a:spcPts val="500"/>
                    </a:spcAft>
                  </a:pPr>
                  <a:r>
                    <a:rPr lang="ja-JP" altLang="en-US" sz="1200" spc="100" dirty="0">
                      <a:latin typeface="BIZ UDPゴシック" panose="020B0400000000000000" pitchFamily="50" charset="-128"/>
                      <a:ea typeface="BIZ UDPゴシック" panose="020B0400000000000000" pitchFamily="50" charset="-128"/>
                    </a:rPr>
                    <a:t>飯塚市片島の立体交差道路（県道）</a:t>
                  </a:r>
                </a:p>
              </p:txBody>
            </p:sp>
            <p:sp>
              <p:nvSpPr>
                <p:cNvPr id="19" name="テキスト ボックス 18">
                  <a:extLst>
                    <a:ext uri="{FF2B5EF4-FFF2-40B4-BE49-F238E27FC236}">
                      <a16:creationId xmlns:a16="http://schemas.microsoft.com/office/drawing/2014/main" id="{685792EF-19E5-9D33-EB73-BC4AEF7139F1}"/>
                    </a:ext>
                  </a:extLst>
                </p:cNvPr>
                <p:cNvSpPr txBox="1"/>
                <p:nvPr/>
              </p:nvSpPr>
              <p:spPr>
                <a:xfrm>
                  <a:off x="4606084" y="3316436"/>
                  <a:ext cx="558798"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いいづか</a:t>
                  </a:r>
                </a:p>
              </p:txBody>
            </p:sp>
            <p:sp>
              <p:nvSpPr>
                <p:cNvPr id="20" name="テキスト ボックス 19">
                  <a:extLst>
                    <a:ext uri="{FF2B5EF4-FFF2-40B4-BE49-F238E27FC236}">
                      <a16:creationId xmlns:a16="http://schemas.microsoft.com/office/drawing/2014/main" id="{C60B050B-9C7B-A394-5FF0-5C927E3378E3}"/>
                    </a:ext>
                  </a:extLst>
                </p:cNvPr>
                <p:cNvSpPr txBox="1"/>
                <p:nvPr/>
              </p:nvSpPr>
              <p:spPr>
                <a:xfrm>
                  <a:off x="5086474" y="3316436"/>
                  <a:ext cx="544960"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かたしま</a:t>
                  </a:r>
                </a:p>
              </p:txBody>
            </p:sp>
          </p:grpSp>
        </p:grpSp>
        <p:pic>
          <p:nvPicPr>
            <p:cNvPr id="30" name="グラフィックス 8">
              <a:extLst>
                <a:ext uri="{FF2B5EF4-FFF2-40B4-BE49-F238E27FC236}">
                  <a16:creationId xmlns:a16="http://schemas.microsoft.com/office/drawing/2014/main" id="{B217E095-8D7B-C0E7-F020-E3F51449AC1C}"/>
                </a:ext>
              </a:extLst>
            </p:cNvPr>
            <p:cNvPicPr>
              <a:picLocks noChangeAspect="1"/>
            </p:cNvPicPr>
            <p:nvPr/>
          </p:nvPicPr>
          <p:blipFill>
            <a:blip r:embed="rId8" cstate="print">
              <a:extLst>
                <a:ext uri="{28A0092B-C50C-407E-A947-70E740481C1C}">
                  <a14:useLocalDpi xmlns:a14="http://schemas.microsoft.com/office/drawing/2010/main"/>
                </a:ext>
              </a:extLst>
            </a:blip>
            <a:srcRect l="196" t="31790" r="516" b="4429"/>
            <a:stretch>
              <a:fillRect/>
            </a:stretch>
          </p:blipFill>
          <p:spPr>
            <a:xfrm>
              <a:off x="813600" y="1886400"/>
              <a:ext cx="3735115" cy="1799156"/>
            </a:xfrm>
            <a:prstGeom prst="rect">
              <a:avLst/>
            </a:prstGeom>
            <a:effectLst>
              <a:softEdge rad="112522"/>
            </a:effectLst>
          </p:spPr>
        </p:pic>
      </p:grpSp>
      <p:grpSp>
        <p:nvGrpSpPr>
          <p:cNvPr id="37" name="グループ化 36">
            <a:extLst>
              <a:ext uri="{FF2B5EF4-FFF2-40B4-BE49-F238E27FC236}">
                <a16:creationId xmlns:a16="http://schemas.microsoft.com/office/drawing/2014/main" id="{8C76A8D9-CF94-CD7D-1626-B8479BCBA1EC}"/>
              </a:ext>
            </a:extLst>
          </p:cNvPr>
          <p:cNvGrpSpPr/>
          <p:nvPr/>
        </p:nvGrpSpPr>
        <p:grpSpPr>
          <a:xfrm>
            <a:off x="711757" y="4403908"/>
            <a:ext cx="7400367" cy="2273934"/>
            <a:chOff x="711757" y="4403908"/>
            <a:chExt cx="7400367" cy="2273934"/>
          </a:xfrm>
        </p:grpSpPr>
        <p:grpSp>
          <p:nvGrpSpPr>
            <p:cNvPr id="7" name="グループ化 6">
              <a:extLst>
                <a:ext uri="{FF2B5EF4-FFF2-40B4-BE49-F238E27FC236}">
                  <a16:creationId xmlns:a16="http://schemas.microsoft.com/office/drawing/2014/main" id="{60523E8B-A7DF-A64B-EA92-42251BEC481E}"/>
                </a:ext>
              </a:extLst>
            </p:cNvPr>
            <p:cNvGrpSpPr/>
            <p:nvPr/>
          </p:nvGrpSpPr>
          <p:grpSpPr>
            <a:xfrm>
              <a:off x="711757" y="4403908"/>
              <a:ext cx="7400367" cy="2273934"/>
              <a:chOff x="711757" y="4403908"/>
              <a:chExt cx="7400367" cy="2273934"/>
            </a:xfrm>
          </p:grpSpPr>
          <p:sp>
            <p:nvSpPr>
              <p:cNvPr id="44" name="テキスト ボックス 43">
                <a:extLst>
                  <a:ext uri="{FF2B5EF4-FFF2-40B4-BE49-F238E27FC236}">
                    <a16:creationId xmlns:a16="http://schemas.microsoft.com/office/drawing/2014/main" id="{5232D147-4817-50C7-A9C6-D6A69463F282}"/>
                  </a:ext>
                </a:extLst>
              </p:cNvPr>
              <p:cNvSpPr txBox="1"/>
              <p:nvPr/>
            </p:nvSpPr>
            <p:spPr>
              <a:xfrm>
                <a:off x="4607818" y="5330481"/>
                <a:ext cx="3015633"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県民１人あたり （１年間）</a:t>
                </a:r>
                <a:endParaRPr lang="en-US" altLang="ja-JP" sz="1600" spc="100" dirty="0">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FA0150E7-073D-6171-E2A1-F38FC822B9EA}"/>
                  </a:ext>
                </a:extLst>
              </p:cNvPr>
              <p:cNvSpPr txBox="1"/>
              <p:nvPr/>
            </p:nvSpPr>
            <p:spPr>
              <a:xfrm>
                <a:off x="4607819" y="5710437"/>
                <a:ext cx="3265895" cy="369332"/>
              </a:xfrm>
              <a:prstGeom prst="rect">
                <a:avLst/>
              </a:prstGeom>
              <a:noFill/>
            </p:spPr>
            <p:txBody>
              <a:bodyPr wrap="square" rtlCol="0">
                <a:spAutoFit/>
              </a:bodyPr>
              <a:lstStyle/>
              <a:p>
                <a:r>
                  <a:rPr lang="zh-TW" altLang="en-US" b="1" spc="100" dirty="0">
                    <a:solidFill>
                      <a:srgbClr val="FF0000"/>
                    </a:solidFill>
                    <a:latin typeface="BIZ UDPゴシック" panose="020B0400000000000000" pitchFamily="50" charset="-128"/>
                    <a:ea typeface="BIZ UDPゴシック" panose="020B0400000000000000" pitchFamily="50" charset="-128"/>
                  </a:rPr>
                  <a:t>約</a:t>
                </a:r>
                <a:r>
                  <a:rPr lang="en-US" altLang="ja-JP" b="1" spc="100" dirty="0">
                    <a:solidFill>
                      <a:srgbClr val="FF0000"/>
                    </a:solidFill>
                    <a:latin typeface="BIZ UDPゴシック" panose="020B0400000000000000" pitchFamily="50" charset="-128"/>
                    <a:ea typeface="BIZ UDPゴシック" panose="020B0400000000000000" pitchFamily="50" charset="-128"/>
                  </a:rPr>
                  <a:t>39,000</a:t>
                </a:r>
                <a:r>
                  <a:rPr lang="ja-JP" altLang="en-US" b="1" spc="100" dirty="0">
                    <a:solidFill>
                      <a:srgbClr val="FF0000"/>
                    </a:solidFill>
                    <a:latin typeface="BIZ UDPゴシック" panose="020B0400000000000000" pitchFamily="50" charset="-128"/>
                    <a:ea typeface="BIZ UDPゴシック" panose="020B0400000000000000" pitchFamily="50" charset="-128"/>
                  </a:rPr>
                  <a:t>円 </a:t>
                </a:r>
                <a:r>
                  <a:rPr lang="zh-TW"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6</a:t>
                </a:r>
                <a:r>
                  <a:rPr lang="zh-TW" altLang="en-US" sz="1400" spc="100" dirty="0">
                    <a:latin typeface="BIZ UDPゴシック" panose="020B0400000000000000" pitchFamily="50" charset="-128"/>
                    <a:ea typeface="BIZ UDPゴシック" panose="020B0400000000000000" pitchFamily="50" charset="-128"/>
                  </a:rPr>
                  <a:t>年度）</a:t>
                </a:r>
                <a:endParaRPr lang="en-US" altLang="ja-JP" spc="100" dirty="0">
                  <a:latin typeface="BIZ UDPゴシック" panose="020B0400000000000000" pitchFamily="50" charset="-128"/>
                  <a:ea typeface="BIZ UDPゴシック" panose="020B0400000000000000" pitchFamily="50" charset="-128"/>
                </a:endParaRPr>
              </a:p>
            </p:txBody>
          </p:sp>
          <p:grpSp>
            <p:nvGrpSpPr>
              <p:cNvPr id="67" name="グループ化 66">
                <a:extLst>
                  <a:ext uri="{FF2B5EF4-FFF2-40B4-BE49-F238E27FC236}">
                    <a16:creationId xmlns:a16="http://schemas.microsoft.com/office/drawing/2014/main" id="{47F31F17-D7BF-50F4-2BE4-B54C6C8EB84B}"/>
                  </a:ext>
                </a:extLst>
              </p:cNvPr>
              <p:cNvGrpSpPr/>
              <p:nvPr/>
            </p:nvGrpSpPr>
            <p:grpSpPr>
              <a:xfrm>
                <a:off x="711757" y="4403908"/>
                <a:ext cx="5979988" cy="376512"/>
                <a:chOff x="711757" y="4403908"/>
                <a:chExt cx="5979988" cy="376512"/>
              </a:xfrm>
            </p:grpSpPr>
            <p:sp>
              <p:nvSpPr>
                <p:cNvPr id="49" name="テキスト ボックス 48">
                  <a:extLst>
                    <a:ext uri="{FF2B5EF4-FFF2-40B4-BE49-F238E27FC236}">
                      <a16:creationId xmlns:a16="http://schemas.microsoft.com/office/drawing/2014/main" id="{C1EC6F62-121C-2CFA-2CCA-9FB98F6AB7FF}"/>
                    </a:ext>
                  </a:extLst>
                </p:cNvPr>
                <p:cNvSpPr txBox="1"/>
                <p:nvPr/>
              </p:nvSpPr>
              <p:spPr>
                <a:xfrm>
                  <a:off x="711757" y="4472643"/>
                  <a:ext cx="5979988" cy="307777"/>
                </a:xfrm>
                <a:prstGeom prst="rect">
                  <a:avLst/>
                </a:prstGeom>
                <a:noFill/>
              </p:spPr>
              <p:txBody>
                <a:bodyPr wrap="square" rtlCol="0">
                  <a:spAutoFit/>
                </a:bodyPr>
                <a:lstStyle/>
                <a:p>
                  <a:r>
                    <a:rPr lang="ja-JP" altLang="en-US" sz="1400" spc="100" dirty="0">
                      <a:latin typeface="BIZ UDPゴシック" panose="020B0400000000000000" pitchFamily="50" charset="-128"/>
                      <a:ea typeface="BIZ UDPゴシック" panose="020B0400000000000000" pitchFamily="50" charset="-128"/>
                    </a:rPr>
                    <a:t>高齢者や障がいのある人のくらしの支援などに使われています。</a:t>
                  </a:r>
                  <a:endParaRPr lang="en-US" altLang="ja-JP" sz="1400" spc="100" dirty="0">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E4EFF127-6212-63D7-6F18-33C87705CAA1}"/>
                    </a:ext>
                  </a:extLst>
                </p:cNvPr>
                <p:cNvSpPr txBox="1"/>
                <p:nvPr/>
              </p:nvSpPr>
              <p:spPr>
                <a:xfrm>
                  <a:off x="723575" y="4403908"/>
                  <a:ext cx="716636"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こうれいしゃ</a:t>
                  </a:r>
                </a:p>
              </p:txBody>
            </p:sp>
            <p:sp>
              <p:nvSpPr>
                <p:cNvPr id="51" name="テキスト ボックス 50">
                  <a:extLst>
                    <a:ext uri="{FF2B5EF4-FFF2-40B4-BE49-F238E27FC236}">
                      <a16:creationId xmlns:a16="http://schemas.microsoft.com/office/drawing/2014/main" id="{585EC47C-F9FE-869F-98CA-38E24D830D5D}"/>
                    </a:ext>
                  </a:extLst>
                </p:cNvPr>
                <p:cNvSpPr txBox="1"/>
                <p:nvPr/>
              </p:nvSpPr>
              <p:spPr>
                <a:xfrm>
                  <a:off x="1433369" y="4403908"/>
                  <a:ext cx="457635"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しょう</a:t>
                  </a:r>
                </a:p>
              </p:txBody>
            </p:sp>
            <p:sp>
              <p:nvSpPr>
                <p:cNvPr id="65" name="テキスト ボックス 64">
                  <a:extLst>
                    <a:ext uri="{FF2B5EF4-FFF2-40B4-BE49-F238E27FC236}">
                      <a16:creationId xmlns:a16="http://schemas.microsoft.com/office/drawing/2014/main" id="{0E770A05-8E5E-2319-D41C-06691CE6A447}"/>
                    </a:ext>
                  </a:extLst>
                </p:cNvPr>
                <p:cNvSpPr txBox="1"/>
                <p:nvPr/>
              </p:nvSpPr>
              <p:spPr>
                <a:xfrm>
                  <a:off x="3740399" y="4403908"/>
                  <a:ext cx="457635"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しえん</a:t>
                  </a:r>
                </a:p>
              </p:txBody>
            </p:sp>
          </p:grpSp>
          <p:sp>
            <p:nvSpPr>
              <p:cNvPr id="70" name="テキスト ボックス 69">
                <a:extLst>
                  <a:ext uri="{FF2B5EF4-FFF2-40B4-BE49-F238E27FC236}">
                    <a16:creationId xmlns:a16="http://schemas.microsoft.com/office/drawing/2014/main" id="{195A7390-150B-3CEC-7801-95230D3FE500}"/>
                  </a:ext>
                </a:extLst>
              </p:cNvPr>
              <p:cNvSpPr txBox="1"/>
              <p:nvPr/>
            </p:nvSpPr>
            <p:spPr>
              <a:xfrm>
                <a:off x="4607819" y="6175525"/>
                <a:ext cx="3504305" cy="502317"/>
              </a:xfrm>
              <a:prstGeom prst="rect">
                <a:avLst/>
              </a:prstGeom>
              <a:noFill/>
            </p:spPr>
            <p:txBody>
              <a:bodyPr wrap="square" rtlCol="0">
                <a:spAutoFit/>
              </a:bodyPr>
              <a:lstStyle/>
              <a:p>
                <a:pPr>
                  <a:lnSpc>
                    <a:spcPct val="120000"/>
                  </a:lnSpc>
                  <a:spcAft>
                    <a:spcPts val="500"/>
                  </a:spcAft>
                </a:pPr>
                <a:r>
                  <a:rPr lang="ja-JP" altLang="en-US" sz="1200" spc="100" dirty="0">
                    <a:latin typeface="BIZ UDPゴシック" panose="020B0400000000000000" pitchFamily="50" charset="-128"/>
                    <a:ea typeface="BIZ UDPゴシック" panose="020B0400000000000000" pitchFamily="50" charset="-128"/>
                  </a:rPr>
                  <a:t>障がいのある人が自立した生活を送るための訓練を支援している様子</a:t>
                </a:r>
              </a:p>
            </p:txBody>
          </p:sp>
        </p:grpSp>
        <p:pic>
          <p:nvPicPr>
            <p:cNvPr id="36" name="グラフィックス 59">
              <a:extLst>
                <a:ext uri="{FF2B5EF4-FFF2-40B4-BE49-F238E27FC236}">
                  <a16:creationId xmlns:a16="http://schemas.microsoft.com/office/drawing/2014/main" id="{9157C21F-D817-79D1-5F23-DFADB2D22881}"/>
                </a:ext>
              </a:extLst>
            </p:cNvPr>
            <p:cNvPicPr>
              <a:picLocks noChangeAspect="1"/>
            </p:cNvPicPr>
            <p:nvPr/>
          </p:nvPicPr>
          <p:blipFill>
            <a:blip r:embed="rId9"/>
            <a:srcRect l="1350" t="9291" r="152" b="19694"/>
            <a:stretch>
              <a:fillRect/>
            </a:stretch>
          </p:blipFill>
          <p:spPr>
            <a:xfrm>
              <a:off x="813600" y="4795200"/>
              <a:ext cx="3735114" cy="1799156"/>
            </a:xfrm>
            <a:prstGeom prst="rect">
              <a:avLst/>
            </a:prstGeom>
            <a:effectLst>
              <a:softEdge rad="112522"/>
            </a:effectLst>
          </p:spPr>
        </p:pic>
      </p:grpSp>
    </p:spTree>
    <p:extLst>
      <p:ext uri="{BB962C8B-B14F-4D97-AF65-F5344CB8AC3E}">
        <p14:creationId xmlns:p14="http://schemas.microsoft.com/office/powerpoint/2010/main" val="132211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45181-4794-1206-7D55-471493B3AE15}"/>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77AC2A9-DB94-910C-ABF0-9EC097198D54}"/>
              </a:ext>
            </a:extLst>
          </p:cNvPr>
          <p:cNvGrpSpPr/>
          <p:nvPr/>
        </p:nvGrpSpPr>
        <p:grpSpPr>
          <a:xfrm>
            <a:off x="196468" y="1405382"/>
            <a:ext cx="11800800" cy="3176144"/>
            <a:chOff x="196468" y="1405382"/>
            <a:chExt cx="11800800" cy="3176144"/>
          </a:xfrm>
        </p:grpSpPr>
        <p:sp>
          <p:nvSpPr>
            <p:cNvPr id="123" name="正方形/長方形 122">
              <a:extLst>
                <a:ext uri="{FF2B5EF4-FFF2-40B4-BE49-F238E27FC236}">
                  <a16:creationId xmlns:a16="http://schemas.microsoft.com/office/drawing/2014/main" id="{9E8452D4-7711-9DF6-01D9-0693DB1E944D}"/>
                </a:ext>
              </a:extLst>
            </p:cNvPr>
            <p:cNvSpPr>
              <a:spLocks/>
            </p:cNvSpPr>
            <p:nvPr/>
          </p:nvSpPr>
          <p:spPr>
            <a:xfrm>
              <a:off x="196468" y="1406699"/>
              <a:ext cx="11799065" cy="3174826"/>
            </a:xfrm>
            <a:prstGeom prst="rect">
              <a:avLst/>
            </a:prstGeom>
            <a:solidFill>
              <a:srgbClr val="F2F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7" name="グループ化 156">
              <a:extLst>
                <a:ext uri="{FF2B5EF4-FFF2-40B4-BE49-F238E27FC236}">
                  <a16:creationId xmlns:a16="http://schemas.microsoft.com/office/drawing/2014/main" id="{6CAF9BF6-A4ED-C865-6D8F-668AE4DC68F9}"/>
                </a:ext>
              </a:extLst>
            </p:cNvPr>
            <p:cNvGrpSpPr/>
            <p:nvPr/>
          </p:nvGrpSpPr>
          <p:grpSpPr>
            <a:xfrm>
              <a:off x="196468" y="1405382"/>
              <a:ext cx="11800800" cy="3176144"/>
              <a:chOff x="196468" y="1405382"/>
              <a:chExt cx="11800800" cy="2557317"/>
            </a:xfrm>
          </p:grpSpPr>
          <p:cxnSp>
            <p:nvCxnSpPr>
              <p:cNvPr id="127" name="直線コネクタ 126">
                <a:extLst>
                  <a:ext uri="{FF2B5EF4-FFF2-40B4-BE49-F238E27FC236}">
                    <a16:creationId xmlns:a16="http://schemas.microsoft.com/office/drawing/2014/main" id="{B046E2A1-AB42-82EA-4114-86708328A713}"/>
                  </a:ext>
                </a:extLst>
              </p:cNvPr>
              <p:cNvCxnSpPr>
                <a:cxnSpLocks/>
              </p:cNvCxnSpPr>
              <p:nvPr/>
            </p:nvCxnSpPr>
            <p:spPr>
              <a:xfrm>
                <a:off x="196468" y="1406021"/>
                <a:ext cx="0" cy="2556678"/>
              </a:xfrm>
              <a:prstGeom prst="line">
                <a:avLst/>
              </a:prstGeom>
              <a:ln w="38100" cap="rnd">
                <a:solidFill>
                  <a:srgbClr val="8FCB9D"/>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F4D6C76F-1EB4-3667-C16E-99C88AE32F4B}"/>
                  </a:ext>
                </a:extLst>
              </p:cNvPr>
              <p:cNvCxnSpPr>
                <a:cxnSpLocks/>
              </p:cNvCxnSpPr>
              <p:nvPr/>
            </p:nvCxnSpPr>
            <p:spPr>
              <a:xfrm>
                <a:off x="11995533" y="1405382"/>
                <a:ext cx="0" cy="2556678"/>
              </a:xfrm>
              <a:prstGeom prst="line">
                <a:avLst/>
              </a:prstGeom>
              <a:ln w="38100" cap="rnd">
                <a:solidFill>
                  <a:srgbClr val="8FCB9D"/>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7583E05-80DD-EB1C-B8E4-5EA6E41E8171}"/>
                  </a:ext>
                </a:extLst>
              </p:cNvPr>
              <p:cNvCxnSpPr>
                <a:cxnSpLocks/>
              </p:cNvCxnSpPr>
              <p:nvPr/>
            </p:nvCxnSpPr>
            <p:spPr>
              <a:xfrm flipH="1">
                <a:off x="196468" y="1406021"/>
                <a:ext cx="356266" cy="0"/>
              </a:xfrm>
              <a:prstGeom prst="line">
                <a:avLst/>
              </a:prstGeom>
              <a:ln w="38100" cap="rnd">
                <a:solidFill>
                  <a:srgbClr val="8FCB9D"/>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4F19DF2C-FD47-410B-675F-C4AFB3E9415C}"/>
                  </a:ext>
                </a:extLst>
              </p:cNvPr>
              <p:cNvCxnSpPr>
                <a:cxnSpLocks/>
              </p:cNvCxnSpPr>
              <p:nvPr/>
            </p:nvCxnSpPr>
            <p:spPr>
              <a:xfrm flipH="1">
                <a:off x="4543533" y="1406021"/>
                <a:ext cx="7452000" cy="0"/>
              </a:xfrm>
              <a:prstGeom prst="line">
                <a:avLst/>
              </a:prstGeom>
              <a:ln w="38100" cap="rnd">
                <a:solidFill>
                  <a:srgbClr val="8FCB9D"/>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DFFE1EB9-9100-9724-EF8E-6EB6FD93CA73}"/>
                  </a:ext>
                </a:extLst>
              </p:cNvPr>
              <p:cNvCxnSpPr>
                <a:cxnSpLocks/>
              </p:cNvCxnSpPr>
              <p:nvPr/>
            </p:nvCxnSpPr>
            <p:spPr>
              <a:xfrm>
                <a:off x="196468" y="3962060"/>
                <a:ext cx="11800800" cy="0"/>
              </a:xfrm>
              <a:prstGeom prst="line">
                <a:avLst/>
              </a:prstGeom>
              <a:ln w="38100" cap="rnd">
                <a:solidFill>
                  <a:srgbClr val="8FCB9D"/>
                </a:solidFill>
              </a:ln>
            </p:spPr>
            <p:style>
              <a:lnRef idx="1">
                <a:schemeClr val="accent1"/>
              </a:lnRef>
              <a:fillRef idx="0">
                <a:schemeClr val="accent1"/>
              </a:fillRef>
              <a:effectRef idx="0">
                <a:schemeClr val="accent1"/>
              </a:effectRef>
              <a:fontRef idx="minor">
                <a:schemeClr val="tx1"/>
              </a:fontRef>
            </p:style>
          </p:cxnSp>
        </p:grpSp>
      </p:grpSp>
      <p:grpSp>
        <p:nvGrpSpPr>
          <p:cNvPr id="6" name="グループ化 5">
            <a:extLst>
              <a:ext uri="{FF2B5EF4-FFF2-40B4-BE49-F238E27FC236}">
                <a16:creationId xmlns:a16="http://schemas.microsoft.com/office/drawing/2014/main" id="{D3F91973-0376-83F2-F345-3A469C77D1B2}"/>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A803352D-02D7-5B8E-42D5-FDD044C02289}"/>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71F241C5-7732-2FA6-D2DA-13F373BA592E}"/>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FFC2B5A5-2DA9-2269-AABC-5C0E04B8FC88}"/>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19" name="テキスト ボックス 18">
            <a:extLst>
              <a:ext uri="{FF2B5EF4-FFF2-40B4-BE49-F238E27FC236}">
                <a16:creationId xmlns:a16="http://schemas.microsoft.com/office/drawing/2014/main" id="{3C73F8B0-7BCC-3B94-E911-8F83A27CF896}"/>
              </a:ext>
            </a:extLst>
          </p:cNvPr>
          <p:cNvSpPr txBox="1"/>
          <p:nvPr/>
        </p:nvSpPr>
        <p:spPr>
          <a:xfrm>
            <a:off x="1595674" y="6503649"/>
            <a:ext cx="104541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カスミサンショウウオ調査保全活動ページ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4"/>
              </a:rPr>
              <a:t>https://www.pref.fukuoka.lg.jp/contents/kasumisansyouuo.html</a:t>
            </a:r>
            <a:endPar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D4E12DBB-2A89-D819-271B-33CE1912D195}"/>
              </a:ext>
            </a:extLst>
          </p:cNvPr>
          <p:cNvGrpSpPr/>
          <p:nvPr/>
        </p:nvGrpSpPr>
        <p:grpSpPr>
          <a:xfrm>
            <a:off x="399826" y="6472805"/>
            <a:ext cx="1195849" cy="323298"/>
            <a:chOff x="877569" y="6427340"/>
            <a:chExt cx="1195849" cy="323298"/>
          </a:xfrm>
        </p:grpSpPr>
        <p:sp>
          <p:nvSpPr>
            <p:cNvPr id="22" name="四角形: 角を丸くする 21">
              <a:extLst>
                <a:ext uri="{FF2B5EF4-FFF2-40B4-BE49-F238E27FC236}">
                  <a16:creationId xmlns:a16="http://schemas.microsoft.com/office/drawing/2014/main" id="{7AFFAF6B-09BB-2F13-D067-E55863DD530E}"/>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1C557B96-5C71-9D2D-8140-3680398541DF}"/>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sp>
        <p:nvSpPr>
          <p:cNvPr id="124" name="テキスト ボックス 123">
            <a:extLst>
              <a:ext uri="{FF2B5EF4-FFF2-40B4-BE49-F238E27FC236}">
                <a16:creationId xmlns:a16="http://schemas.microsoft.com/office/drawing/2014/main" id="{2620F169-13DE-8D97-9308-4F22522A3FB2}"/>
              </a:ext>
            </a:extLst>
          </p:cNvPr>
          <p:cNvSpPr txBox="1"/>
          <p:nvPr/>
        </p:nvSpPr>
        <p:spPr>
          <a:xfrm>
            <a:off x="1026380" y="1119320"/>
            <a:ext cx="3150221" cy="523220"/>
          </a:xfrm>
          <a:prstGeom prst="rect">
            <a:avLst/>
          </a:prstGeom>
          <a:noFill/>
        </p:spPr>
        <p:txBody>
          <a:bodyPr wrap="none" rtlCol="0">
            <a:spAutoFit/>
          </a:bodyPr>
          <a:lstStyle/>
          <a:p>
            <a:r>
              <a:rPr lang="ja-JP" altLang="en-US" sz="2800" b="1" spc="100" dirty="0">
                <a:solidFill>
                  <a:schemeClr val="accent1"/>
                </a:solidFill>
                <a:latin typeface="BIZ UDPゴシック" panose="020B0400000000000000" pitchFamily="50" charset="-128"/>
                <a:ea typeface="BIZ UDPゴシック" panose="020B0400000000000000" pitchFamily="50" charset="-128"/>
              </a:rPr>
              <a:t>環境を守るために</a:t>
            </a:r>
            <a:endParaRPr kumimoji="1" lang="ja-JP" altLang="en-US" sz="2800" b="1" spc="100" dirty="0">
              <a:solidFill>
                <a:schemeClr val="accent1"/>
              </a:solidFill>
              <a:latin typeface="BIZ UDPゴシック" panose="020B0400000000000000" pitchFamily="50" charset="-128"/>
              <a:ea typeface="BIZ UDPゴシック" panose="020B0400000000000000" pitchFamily="50" charset="-128"/>
            </a:endParaRPr>
          </a:p>
        </p:txBody>
      </p:sp>
      <p:sp>
        <p:nvSpPr>
          <p:cNvPr id="125" name="二等辺三角形 124">
            <a:extLst>
              <a:ext uri="{FF2B5EF4-FFF2-40B4-BE49-F238E27FC236}">
                <a16:creationId xmlns:a16="http://schemas.microsoft.com/office/drawing/2014/main" id="{121B8748-63B4-7E47-4780-01922DA9A416}"/>
              </a:ext>
            </a:extLst>
          </p:cNvPr>
          <p:cNvSpPr/>
          <p:nvPr/>
        </p:nvSpPr>
        <p:spPr>
          <a:xfrm rot="5400000">
            <a:off x="686726" y="1251780"/>
            <a:ext cx="362951" cy="31288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4" name="テキスト ボックス 153">
            <a:extLst>
              <a:ext uri="{FF2B5EF4-FFF2-40B4-BE49-F238E27FC236}">
                <a16:creationId xmlns:a16="http://schemas.microsoft.com/office/drawing/2014/main" id="{5D3A5BF0-E642-CA0C-44F9-D944C72F221C}"/>
              </a:ext>
            </a:extLst>
          </p:cNvPr>
          <p:cNvSpPr txBox="1"/>
          <p:nvPr/>
        </p:nvSpPr>
        <p:spPr>
          <a:xfrm>
            <a:off x="1115367" y="1024814"/>
            <a:ext cx="825733" cy="215444"/>
          </a:xfrm>
          <a:prstGeom prst="rect">
            <a:avLst/>
          </a:prstGeom>
          <a:noFill/>
        </p:spPr>
        <p:txBody>
          <a:bodyPr wrap="square" rtlCol="0">
            <a:spAutoFit/>
          </a:bodyPr>
          <a:lstStyle/>
          <a:p>
            <a:pPr algn="dist">
              <a:spcAft>
                <a:spcPts val="500"/>
              </a:spcAft>
            </a:pPr>
            <a:r>
              <a:rPr lang="ja-JP" altLang="en-US" sz="800" spc="100" dirty="0">
                <a:solidFill>
                  <a:schemeClr val="accent1"/>
                </a:solidFill>
                <a:latin typeface="BIZ UDPゴシック" panose="020B0400000000000000" pitchFamily="50" charset="-128"/>
                <a:ea typeface="BIZ UDPゴシック" panose="020B0400000000000000" pitchFamily="50" charset="-128"/>
              </a:rPr>
              <a:t>かんきょう</a:t>
            </a:r>
          </a:p>
        </p:txBody>
      </p:sp>
      <p:pic>
        <p:nvPicPr>
          <p:cNvPr id="177" name="グラフィックス 176">
            <a:extLst>
              <a:ext uri="{FF2B5EF4-FFF2-40B4-BE49-F238E27FC236}">
                <a16:creationId xmlns:a16="http://schemas.microsoft.com/office/drawing/2014/main" id="{59146261-4A7D-B3A2-8AAB-5278CCB518C5}"/>
              </a:ext>
            </a:extLst>
          </p:cNvPr>
          <p:cNvPicPr>
            <a:picLocks noChangeAspect="1"/>
          </p:cNvPicPr>
          <p:nvPr/>
        </p:nvPicPr>
        <p:blipFill>
          <a:blip r:embed="rId5">
            <a:extLst>
              <a:ext uri="{96DAC541-7B7A-43D3-8B79-37D633B846F1}">
                <asvg:svgBlip xmlns:asvg="http://schemas.microsoft.com/office/drawing/2016/SVG/main" r:embed="rId6"/>
              </a:ext>
            </a:extLst>
          </a:blip>
          <a:srcRect b="54131"/>
          <a:stretch>
            <a:fillRect/>
          </a:stretch>
        </p:blipFill>
        <p:spPr>
          <a:xfrm>
            <a:off x="2752525" y="4713180"/>
            <a:ext cx="1261230" cy="1618293"/>
          </a:xfrm>
          <a:prstGeom prst="rect">
            <a:avLst/>
          </a:prstGeom>
        </p:spPr>
      </p:pic>
      <p:pic>
        <p:nvPicPr>
          <p:cNvPr id="179" name="グラフィックス 178">
            <a:extLst>
              <a:ext uri="{FF2B5EF4-FFF2-40B4-BE49-F238E27FC236}">
                <a16:creationId xmlns:a16="http://schemas.microsoft.com/office/drawing/2014/main" id="{72B64127-3C2F-F574-3D38-CC855A8E9287}"/>
              </a:ext>
            </a:extLst>
          </p:cNvPr>
          <p:cNvPicPr>
            <a:picLocks noChangeAspect="1"/>
          </p:cNvPicPr>
          <p:nvPr/>
        </p:nvPicPr>
        <p:blipFill>
          <a:blip r:embed="rId7">
            <a:extLst>
              <a:ext uri="{96DAC541-7B7A-43D3-8B79-37D633B846F1}">
                <asvg:svgBlip xmlns:asvg="http://schemas.microsoft.com/office/drawing/2016/SVG/main" r:embed="rId8"/>
              </a:ext>
            </a:extLst>
          </a:blip>
          <a:srcRect b="40699"/>
          <a:stretch>
            <a:fillRect/>
          </a:stretch>
        </p:blipFill>
        <p:spPr>
          <a:xfrm>
            <a:off x="3783999" y="4837804"/>
            <a:ext cx="1184321" cy="1493669"/>
          </a:xfrm>
          <a:prstGeom prst="rect">
            <a:avLst/>
          </a:prstGeom>
        </p:spPr>
      </p:pic>
      <p:grpSp>
        <p:nvGrpSpPr>
          <p:cNvPr id="180" name="グループ化 179">
            <a:extLst>
              <a:ext uri="{FF2B5EF4-FFF2-40B4-BE49-F238E27FC236}">
                <a16:creationId xmlns:a16="http://schemas.microsoft.com/office/drawing/2014/main" id="{D475AED3-CF1B-09AF-177A-5E8C14C40AF0}"/>
              </a:ext>
            </a:extLst>
          </p:cNvPr>
          <p:cNvGrpSpPr/>
          <p:nvPr/>
        </p:nvGrpSpPr>
        <p:grpSpPr>
          <a:xfrm>
            <a:off x="5229081" y="4966027"/>
            <a:ext cx="5149707" cy="938463"/>
            <a:chOff x="2591348" y="1450586"/>
            <a:chExt cx="5149707" cy="938463"/>
          </a:xfrm>
        </p:grpSpPr>
        <p:sp>
          <p:nvSpPr>
            <p:cNvPr id="181" name="吹き出し: 角を丸めた四角形 180">
              <a:extLst>
                <a:ext uri="{FF2B5EF4-FFF2-40B4-BE49-F238E27FC236}">
                  <a16:creationId xmlns:a16="http://schemas.microsoft.com/office/drawing/2014/main" id="{6B243AD3-2D8A-5124-B956-D1495D0D5AB4}"/>
                </a:ext>
              </a:extLst>
            </p:cNvPr>
            <p:cNvSpPr/>
            <p:nvPr/>
          </p:nvSpPr>
          <p:spPr>
            <a:xfrm>
              <a:off x="2591348" y="1450586"/>
              <a:ext cx="4603169" cy="938463"/>
            </a:xfrm>
            <a:prstGeom prst="wedgeRoundRectCallout">
              <a:avLst>
                <a:gd name="adj1" fmla="val -56998"/>
                <a:gd name="adj2" fmla="val 2603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Google Shape;111;p1">
              <a:extLst>
                <a:ext uri="{FF2B5EF4-FFF2-40B4-BE49-F238E27FC236}">
                  <a16:creationId xmlns:a16="http://schemas.microsoft.com/office/drawing/2014/main" id="{306D871D-7955-FBC1-74DF-4A2564A47CDE}"/>
                </a:ext>
              </a:extLst>
            </p:cNvPr>
            <p:cNvSpPr txBox="1"/>
            <p:nvPr/>
          </p:nvSpPr>
          <p:spPr>
            <a:xfrm>
              <a:off x="2669764" y="1485872"/>
              <a:ext cx="5071291" cy="86789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税金はいろいろなことに使われていて、</a:t>
              </a:r>
              <a:endParaRPr lang="en-US" altLang="ja-JP" i="0" u="none" strike="noStrike" cap="none" spc="100" dirty="0">
                <a:latin typeface="BIZ UDPゴシック" panose="020B0400000000000000" pitchFamily="50" charset="-128"/>
                <a:ea typeface="BIZ UDPゴシック" panose="020B0400000000000000" pitchFamily="50" charset="-128"/>
                <a:cs typeface="Arial"/>
                <a:sym typeface="Arial"/>
              </a:endParaRP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わたしたちの生活を支えているのね。</a:t>
              </a:r>
            </a:p>
          </p:txBody>
        </p:sp>
      </p:grpSp>
      <p:grpSp>
        <p:nvGrpSpPr>
          <p:cNvPr id="5" name="Google Shape;104;p1">
            <a:extLst>
              <a:ext uri="{FF2B5EF4-FFF2-40B4-BE49-F238E27FC236}">
                <a16:creationId xmlns:a16="http://schemas.microsoft.com/office/drawing/2014/main" id="{DB0CEDA3-D0AB-811E-DC8E-A30050CFC326}"/>
              </a:ext>
            </a:extLst>
          </p:cNvPr>
          <p:cNvGrpSpPr/>
          <p:nvPr/>
        </p:nvGrpSpPr>
        <p:grpSpPr>
          <a:xfrm>
            <a:off x="10835734" y="430905"/>
            <a:ext cx="1084631" cy="358231"/>
            <a:chOff x="7808118" y="231384"/>
            <a:chExt cx="1084631" cy="358231"/>
          </a:xfrm>
        </p:grpSpPr>
        <p:sp>
          <p:nvSpPr>
            <p:cNvPr id="7" name="Google Shape;105;p1">
              <a:extLst>
                <a:ext uri="{FF2B5EF4-FFF2-40B4-BE49-F238E27FC236}">
                  <a16:creationId xmlns:a16="http://schemas.microsoft.com/office/drawing/2014/main" id="{611B50CB-9713-C023-B4F0-956EBCE78D96}"/>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3" name="Google Shape;106;p1">
              <a:extLst>
                <a:ext uri="{FF2B5EF4-FFF2-40B4-BE49-F238E27FC236}">
                  <a16:creationId xmlns:a16="http://schemas.microsoft.com/office/drawing/2014/main" id="{25596DD6-E882-F254-8341-8343640FC2B6}"/>
                </a:ext>
              </a:extLst>
            </p:cNvPr>
            <p:cNvGrpSpPr/>
            <p:nvPr/>
          </p:nvGrpSpPr>
          <p:grpSpPr>
            <a:xfrm>
              <a:off x="8003932" y="267789"/>
              <a:ext cx="693003" cy="261610"/>
              <a:chOff x="8111396" y="267789"/>
              <a:chExt cx="693003" cy="261610"/>
            </a:xfrm>
          </p:grpSpPr>
          <p:sp>
            <p:nvSpPr>
              <p:cNvPr id="16" name="Google Shape;107;p1">
                <a:extLst>
                  <a:ext uri="{FF2B5EF4-FFF2-40B4-BE49-F238E27FC236}">
                    <a16:creationId xmlns:a16="http://schemas.microsoft.com/office/drawing/2014/main" id="{0B0E1DDF-C5D7-B073-1E46-89AD6847DB95}"/>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7" name="Google Shape;108;p1">
                <a:extLst>
                  <a:ext uri="{FF2B5EF4-FFF2-40B4-BE49-F238E27FC236}">
                    <a16:creationId xmlns:a16="http://schemas.microsoft.com/office/drawing/2014/main" id="{912B1A20-516A-434E-04A5-D6FE9C32C372}"/>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21" name="Google Shape;115;p1">
            <a:hlinkClick r:id="rId9" action="ppaction://hlinksldjump"/>
            <a:extLst>
              <a:ext uri="{FF2B5EF4-FFF2-40B4-BE49-F238E27FC236}">
                <a16:creationId xmlns:a16="http://schemas.microsoft.com/office/drawing/2014/main" id="{0A252326-2667-D6C1-3617-321F906EF072}"/>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0" name="グループ化 9">
            <a:extLst>
              <a:ext uri="{FF2B5EF4-FFF2-40B4-BE49-F238E27FC236}">
                <a16:creationId xmlns:a16="http://schemas.microsoft.com/office/drawing/2014/main" id="{F1D38F58-BA4C-558E-3CA9-DBB9A9B0813E}"/>
              </a:ext>
            </a:extLst>
          </p:cNvPr>
          <p:cNvGrpSpPr/>
          <p:nvPr/>
        </p:nvGrpSpPr>
        <p:grpSpPr>
          <a:xfrm>
            <a:off x="1338862" y="1605727"/>
            <a:ext cx="10654938" cy="2803622"/>
            <a:chOff x="1338862" y="1605727"/>
            <a:chExt cx="10654938" cy="2803622"/>
          </a:xfrm>
        </p:grpSpPr>
        <p:grpSp>
          <p:nvGrpSpPr>
            <p:cNvPr id="3" name="グループ化 2">
              <a:extLst>
                <a:ext uri="{FF2B5EF4-FFF2-40B4-BE49-F238E27FC236}">
                  <a16:creationId xmlns:a16="http://schemas.microsoft.com/office/drawing/2014/main" id="{482D67B3-872C-C86C-3FE4-F66A93797F80}"/>
                </a:ext>
              </a:extLst>
            </p:cNvPr>
            <p:cNvGrpSpPr/>
            <p:nvPr/>
          </p:nvGrpSpPr>
          <p:grpSpPr>
            <a:xfrm>
              <a:off x="1338862" y="1605727"/>
              <a:ext cx="10654938" cy="2803622"/>
              <a:chOff x="1338862" y="1605727"/>
              <a:chExt cx="10654938" cy="2803622"/>
            </a:xfrm>
          </p:grpSpPr>
          <p:grpSp>
            <p:nvGrpSpPr>
              <p:cNvPr id="160" name="グループ化 159">
                <a:extLst>
                  <a:ext uri="{FF2B5EF4-FFF2-40B4-BE49-F238E27FC236}">
                    <a16:creationId xmlns:a16="http://schemas.microsoft.com/office/drawing/2014/main" id="{3DFB664D-2A4B-9F2D-05FB-271488D446D4}"/>
                  </a:ext>
                </a:extLst>
              </p:cNvPr>
              <p:cNvGrpSpPr/>
              <p:nvPr/>
            </p:nvGrpSpPr>
            <p:grpSpPr>
              <a:xfrm>
                <a:off x="1338862" y="1605727"/>
                <a:ext cx="7161955" cy="655499"/>
                <a:chOff x="711757" y="1605727"/>
                <a:chExt cx="7161955" cy="655499"/>
              </a:xfrm>
            </p:grpSpPr>
            <p:grpSp>
              <p:nvGrpSpPr>
                <p:cNvPr id="132" name="グループ化 131">
                  <a:extLst>
                    <a:ext uri="{FF2B5EF4-FFF2-40B4-BE49-F238E27FC236}">
                      <a16:creationId xmlns:a16="http://schemas.microsoft.com/office/drawing/2014/main" id="{4F5F07BC-ABA0-B5FF-452D-DB6A08819334}"/>
                    </a:ext>
                  </a:extLst>
                </p:cNvPr>
                <p:cNvGrpSpPr/>
                <p:nvPr/>
              </p:nvGrpSpPr>
              <p:grpSpPr>
                <a:xfrm>
                  <a:off x="711757" y="1605727"/>
                  <a:ext cx="7161955" cy="655499"/>
                  <a:chOff x="1410099" y="1598766"/>
                  <a:chExt cx="7161955" cy="655499"/>
                </a:xfrm>
              </p:grpSpPr>
              <p:sp>
                <p:nvSpPr>
                  <p:cNvPr id="133" name="テキスト ボックス 132">
                    <a:extLst>
                      <a:ext uri="{FF2B5EF4-FFF2-40B4-BE49-F238E27FC236}">
                        <a16:creationId xmlns:a16="http://schemas.microsoft.com/office/drawing/2014/main" id="{B6D38972-0CE8-BB63-26C5-33837EF9D96D}"/>
                      </a:ext>
                    </a:extLst>
                  </p:cNvPr>
                  <p:cNvSpPr txBox="1"/>
                  <p:nvPr/>
                </p:nvSpPr>
                <p:spPr>
                  <a:xfrm>
                    <a:off x="1410099" y="1667501"/>
                    <a:ext cx="7161955" cy="586764"/>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わたしたちのくらしに多くの恵みをもたらす生物多様性を守るため、</a:t>
                    </a:r>
                  </a:p>
                  <a:p>
                    <a:pPr>
                      <a:lnSpc>
                        <a:spcPct val="130000"/>
                      </a:lnSpc>
                    </a:pPr>
                    <a:r>
                      <a:rPr lang="ja-JP" altLang="en-US" sz="1400" spc="100" dirty="0">
                        <a:latin typeface="BIZ UDPゴシック" panose="020B0400000000000000" pitchFamily="50" charset="-128"/>
                        <a:ea typeface="BIZ UDPゴシック" panose="020B0400000000000000" pitchFamily="50" charset="-128"/>
                      </a:rPr>
                      <a:t>希少な生きもの（植物や鳥、魚、昆虫、貝など）の保全に取り組んでいます。</a:t>
                    </a:r>
                    <a:endParaRPr lang="en-US" altLang="ja-JP" sz="1400" spc="100" dirty="0">
                      <a:latin typeface="BIZ UDPゴシック" panose="020B0400000000000000" pitchFamily="50" charset="-128"/>
                      <a:ea typeface="BIZ UDPゴシック" panose="020B0400000000000000" pitchFamily="50" charset="-128"/>
                    </a:endParaRPr>
                  </a:p>
                </p:txBody>
              </p:sp>
              <p:sp>
                <p:nvSpPr>
                  <p:cNvPr id="134" name="テキスト ボックス 133">
                    <a:extLst>
                      <a:ext uri="{FF2B5EF4-FFF2-40B4-BE49-F238E27FC236}">
                        <a16:creationId xmlns:a16="http://schemas.microsoft.com/office/drawing/2014/main" id="{B551BD18-403B-75C7-D7C7-0ABDDEAF311D}"/>
                      </a:ext>
                    </a:extLst>
                  </p:cNvPr>
                  <p:cNvSpPr txBox="1"/>
                  <p:nvPr/>
                </p:nvSpPr>
                <p:spPr>
                  <a:xfrm>
                    <a:off x="3740353" y="1598766"/>
                    <a:ext cx="386989"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めぐ</a:t>
                    </a:r>
                  </a:p>
                </p:txBody>
              </p:sp>
            </p:grpSp>
            <p:sp>
              <p:nvSpPr>
                <p:cNvPr id="158" name="テキスト ボックス 157">
                  <a:extLst>
                    <a:ext uri="{FF2B5EF4-FFF2-40B4-BE49-F238E27FC236}">
                      <a16:creationId xmlns:a16="http://schemas.microsoft.com/office/drawing/2014/main" id="{ABC85B46-1228-2181-1445-78D1D6A424E3}"/>
                    </a:ext>
                  </a:extLst>
                </p:cNvPr>
                <p:cNvSpPr txBox="1"/>
                <p:nvPr/>
              </p:nvSpPr>
              <p:spPr>
                <a:xfrm>
                  <a:off x="3248953" y="1886382"/>
                  <a:ext cx="728480"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こんちゅう</a:t>
                  </a:r>
                </a:p>
              </p:txBody>
            </p:sp>
            <p:sp>
              <p:nvSpPr>
                <p:cNvPr id="159" name="テキスト ボックス 158">
                  <a:extLst>
                    <a:ext uri="{FF2B5EF4-FFF2-40B4-BE49-F238E27FC236}">
                      <a16:creationId xmlns:a16="http://schemas.microsoft.com/office/drawing/2014/main" id="{7A8C6732-D6B1-F1D7-0C68-DF7CAF67FED2}"/>
                    </a:ext>
                  </a:extLst>
                </p:cNvPr>
                <p:cNvSpPr txBox="1"/>
                <p:nvPr/>
              </p:nvSpPr>
              <p:spPr>
                <a:xfrm>
                  <a:off x="4732824" y="1886382"/>
                  <a:ext cx="496257"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ほぜん</a:t>
                  </a:r>
                </a:p>
              </p:txBody>
            </p:sp>
          </p:grpSp>
          <p:sp>
            <p:nvSpPr>
              <p:cNvPr id="166" name="テキスト ボックス 165">
                <a:extLst>
                  <a:ext uri="{FF2B5EF4-FFF2-40B4-BE49-F238E27FC236}">
                    <a16:creationId xmlns:a16="http://schemas.microsoft.com/office/drawing/2014/main" id="{935A3CBD-E975-BB22-8E43-A96182F5424B}"/>
                  </a:ext>
                </a:extLst>
              </p:cNvPr>
              <p:cNvSpPr txBox="1"/>
              <p:nvPr/>
            </p:nvSpPr>
            <p:spPr>
              <a:xfrm>
                <a:off x="1624188" y="4132350"/>
                <a:ext cx="3264122" cy="276999"/>
              </a:xfrm>
              <a:prstGeom prst="rect">
                <a:avLst/>
              </a:prstGeom>
              <a:noFill/>
            </p:spPr>
            <p:txBody>
              <a:bodyPr wrap="square" rtlCol="0">
                <a:spAutoFit/>
              </a:bodyPr>
              <a:lstStyle/>
              <a:p>
                <a:pPr algn="ctr">
                  <a:spcAft>
                    <a:spcPts val="500"/>
                  </a:spcAft>
                </a:pPr>
                <a:r>
                  <a:rPr lang="ja-JP" altLang="en-US" sz="1200" spc="100" dirty="0">
                    <a:latin typeface="BIZ UDPゴシック" panose="020B0400000000000000" pitchFamily="50" charset="-128"/>
                    <a:ea typeface="BIZ UDPゴシック" panose="020B0400000000000000" pitchFamily="50" charset="-128"/>
                  </a:rPr>
                  <a:t>カスミサンショウウオ </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サンショウウオ科）</a:t>
                </a:r>
              </a:p>
            </p:txBody>
          </p:sp>
          <p:sp>
            <p:nvSpPr>
              <p:cNvPr id="173" name="テキスト ボックス 172">
                <a:extLst>
                  <a:ext uri="{FF2B5EF4-FFF2-40B4-BE49-F238E27FC236}">
                    <a16:creationId xmlns:a16="http://schemas.microsoft.com/office/drawing/2014/main" id="{92A699E6-2B7B-2B25-5473-CBD081BAC983}"/>
                  </a:ext>
                </a:extLst>
              </p:cNvPr>
              <p:cNvSpPr txBox="1"/>
              <p:nvPr/>
            </p:nvSpPr>
            <p:spPr>
              <a:xfrm>
                <a:off x="5542993" y="4132350"/>
                <a:ext cx="3264122" cy="276999"/>
              </a:xfrm>
              <a:prstGeom prst="rect">
                <a:avLst/>
              </a:prstGeom>
              <a:noFill/>
            </p:spPr>
            <p:txBody>
              <a:bodyPr wrap="square" rtlCol="0">
                <a:spAutoFit/>
              </a:bodyPr>
              <a:lstStyle/>
              <a:p>
                <a:pPr algn="ctr">
                  <a:spcAft>
                    <a:spcPts val="500"/>
                  </a:spcAft>
                </a:pPr>
                <a:r>
                  <a:rPr lang="ja-JP" altLang="en-US" sz="1200" spc="100" dirty="0">
                    <a:latin typeface="BIZ UDPゴシック" panose="020B0400000000000000" pitchFamily="50" charset="-128"/>
                    <a:ea typeface="BIZ UDPゴシック" panose="020B0400000000000000" pitchFamily="50" charset="-128"/>
                  </a:rPr>
                  <a:t>カスミサンショウウオの産卵場づくり</a:t>
                </a:r>
              </a:p>
            </p:txBody>
          </p:sp>
          <p:sp>
            <p:nvSpPr>
              <p:cNvPr id="174" name="テキスト ボックス 173">
                <a:extLst>
                  <a:ext uri="{FF2B5EF4-FFF2-40B4-BE49-F238E27FC236}">
                    <a16:creationId xmlns:a16="http://schemas.microsoft.com/office/drawing/2014/main" id="{C3AA2F21-1EE0-DA01-2080-63BED4FC9F7B}"/>
                  </a:ext>
                </a:extLst>
              </p:cNvPr>
              <p:cNvSpPr txBox="1"/>
              <p:nvPr/>
            </p:nvSpPr>
            <p:spPr>
              <a:xfrm>
                <a:off x="9170614" y="2865070"/>
                <a:ext cx="2749751"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県民１人あたり （１年間）</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75" name="テキスト ボックス 174">
                <a:extLst>
                  <a:ext uri="{FF2B5EF4-FFF2-40B4-BE49-F238E27FC236}">
                    <a16:creationId xmlns:a16="http://schemas.microsoft.com/office/drawing/2014/main" id="{663C990F-7CA3-00C1-022A-47CA1A5061CC}"/>
                  </a:ext>
                </a:extLst>
              </p:cNvPr>
              <p:cNvSpPr txBox="1"/>
              <p:nvPr/>
            </p:nvSpPr>
            <p:spPr>
              <a:xfrm>
                <a:off x="9170616" y="3245026"/>
                <a:ext cx="2823184" cy="369332"/>
              </a:xfrm>
              <a:prstGeom prst="rect">
                <a:avLst/>
              </a:prstGeom>
              <a:noFill/>
            </p:spPr>
            <p:txBody>
              <a:bodyPr wrap="square" rtlCol="0">
                <a:spAutoFit/>
              </a:bodyPr>
              <a:lstStyle/>
              <a:p>
                <a:r>
                  <a:rPr lang="zh-TW" altLang="en-US" b="1" spc="100" dirty="0">
                    <a:solidFill>
                      <a:srgbClr val="FF0000"/>
                    </a:solidFill>
                    <a:latin typeface="BIZ UDPゴシック" panose="020B0400000000000000" pitchFamily="50" charset="-128"/>
                    <a:ea typeface="BIZ UDPゴシック" panose="020B0400000000000000" pitchFamily="50" charset="-128"/>
                  </a:rPr>
                  <a:t>約</a:t>
                </a:r>
                <a:r>
                  <a:rPr lang="en-US" altLang="ja-JP" b="1" spc="100" dirty="0">
                    <a:solidFill>
                      <a:srgbClr val="FF0000"/>
                    </a:solidFill>
                    <a:latin typeface="BIZ UDPゴシック" panose="020B0400000000000000" pitchFamily="50" charset="-128"/>
                    <a:ea typeface="BIZ UDPゴシック" panose="020B0400000000000000" pitchFamily="50" charset="-128"/>
                  </a:rPr>
                  <a:t>640</a:t>
                </a:r>
                <a:r>
                  <a:rPr lang="zh-TW" altLang="en-US" b="1" spc="100" dirty="0">
                    <a:solidFill>
                      <a:srgbClr val="FF0000"/>
                    </a:solidFill>
                    <a:latin typeface="BIZ UDPゴシック" panose="020B0400000000000000" pitchFamily="50" charset="-128"/>
                    <a:ea typeface="BIZ UDPゴシック" panose="020B0400000000000000" pitchFamily="50" charset="-128"/>
                  </a:rPr>
                  <a:t>円</a:t>
                </a:r>
                <a:r>
                  <a:rPr lang="ja-JP" altLang="en-US" b="1" spc="100" dirty="0">
                    <a:solidFill>
                      <a:srgbClr val="FF0000"/>
                    </a:solidFill>
                    <a:latin typeface="BIZ UDPゴシック" panose="020B0400000000000000" pitchFamily="50" charset="-128"/>
                    <a:ea typeface="BIZ UDPゴシック" panose="020B0400000000000000" pitchFamily="50" charset="-128"/>
                  </a:rPr>
                  <a:t> </a:t>
                </a:r>
                <a:r>
                  <a:rPr lang="zh-TW"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6</a:t>
                </a:r>
                <a:r>
                  <a:rPr lang="zh-TW" altLang="en-US" sz="1400" spc="100" dirty="0">
                    <a:latin typeface="BIZ UDPゴシック" panose="020B0400000000000000" pitchFamily="50" charset="-128"/>
                    <a:ea typeface="BIZ UDPゴシック" panose="020B0400000000000000" pitchFamily="50" charset="-128"/>
                  </a:rPr>
                  <a:t>年度）</a:t>
                </a:r>
                <a:endParaRPr lang="en-US" altLang="ja-JP" spc="100" dirty="0">
                  <a:latin typeface="BIZ UDPゴシック" panose="020B0400000000000000" pitchFamily="50" charset="-128"/>
                  <a:ea typeface="BIZ UDPゴシック" panose="020B0400000000000000" pitchFamily="50" charset="-128"/>
                </a:endParaRPr>
              </a:p>
            </p:txBody>
          </p:sp>
        </p:grpSp>
        <p:grpSp>
          <p:nvGrpSpPr>
            <p:cNvPr id="9" name="グループ化 8">
              <a:extLst>
                <a:ext uri="{FF2B5EF4-FFF2-40B4-BE49-F238E27FC236}">
                  <a16:creationId xmlns:a16="http://schemas.microsoft.com/office/drawing/2014/main" id="{DE8EF913-1560-97D6-E240-97EC10143215}"/>
                </a:ext>
              </a:extLst>
            </p:cNvPr>
            <p:cNvGrpSpPr/>
            <p:nvPr/>
          </p:nvGrpSpPr>
          <p:grpSpPr>
            <a:xfrm>
              <a:off x="1389600" y="2318400"/>
              <a:ext cx="7653920" cy="1799156"/>
              <a:chOff x="1388692" y="2657090"/>
              <a:chExt cx="7653920" cy="1799156"/>
            </a:xfrm>
          </p:grpSpPr>
          <p:pic>
            <p:nvPicPr>
              <p:cNvPr id="2" name="グラフィックス 161">
                <a:extLst>
                  <a:ext uri="{FF2B5EF4-FFF2-40B4-BE49-F238E27FC236}">
                    <a16:creationId xmlns:a16="http://schemas.microsoft.com/office/drawing/2014/main" id="{F275E901-DA99-EEAF-A10C-ADDCBAFF12D6}"/>
                  </a:ext>
                </a:extLst>
              </p:cNvPr>
              <p:cNvPicPr>
                <a:picLocks noChangeAspect="1"/>
              </p:cNvPicPr>
              <p:nvPr/>
            </p:nvPicPr>
            <p:blipFill>
              <a:blip r:embed="rId10" cstate="print">
                <a:extLst>
                  <a:ext uri="{28A0092B-C50C-407E-A947-70E740481C1C}">
                    <a14:useLocalDpi xmlns:a14="http://schemas.microsoft.com/office/drawing/2010/main"/>
                  </a:ext>
                </a:extLst>
              </a:blip>
              <a:srcRect t="18649" b="17127"/>
              <a:stretch>
                <a:fillRect/>
              </a:stretch>
            </p:blipFill>
            <p:spPr>
              <a:xfrm>
                <a:off x="1388692" y="2657090"/>
                <a:ext cx="3735115" cy="1799156"/>
              </a:xfrm>
              <a:prstGeom prst="rect">
                <a:avLst/>
              </a:prstGeom>
              <a:effectLst>
                <a:softEdge rad="112522"/>
              </a:effectLst>
            </p:spPr>
          </p:pic>
          <p:pic>
            <p:nvPicPr>
              <p:cNvPr id="8" name="グラフィックス 170">
                <a:extLst>
                  <a:ext uri="{FF2B5EF4-FFF2-40B4-BE49-F238E27FC236}">
                    <a16:creationId xmlns:a16="http://schemas.microsoft.com/office/drawing/2014/main" id="{364F4EF1-B013-6C4D-38F4-D51EE34A3855}"/>
                  </a:ext>
                </a:extLst>
              </p:cNvPr>
              <p:cNvPicPr>
                <a:picLocks noChangeAspect="1"/>
              </p:cNvPicPr>
              <p:nvPr/>
            </p:nvPicPr>
            <p:blipFill>
              <a:blip r:embed="rId11"/>
              <a:srcRect t="12166" b="23607"/>
              <a:stretch>
                <a:fillRect/>
              </a:stretch>
            </p:blipFill>
            <p:spPr>
              <a:xfrm>
                <a:off x="5307497" y="2657090"/>
                <a:ext cx="3735115" cy="1799156"/>
              </a:xfrm>
              <a:prstGeom prst="rect">
                <a:avLst/>
              </a:prstGeom>
              <a:effectLst>
                <a:softEdge rad="112522"/>
              </a:effectLst>
            </p:spPr>
          </p:pic>
        </p:grpSp>
      </p:grpSp>
    </p:spTree>
    <p:extLst>
      <p:ext uri="{BB962C8B-B14F-4D97-AF65-F5344CB8AC3E}">
        <p14:creationId xmlns:p14="http://schemas.microsoft.com/office/powerpoint/2010/main" val="3915380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500"/>
                                        <p:tgtEl>
                                          <p:spTgt spid="1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fade">
                                      <p:cBhvr>
                                        <p:cTn id="32" dur="500"/>
                                        <p:tgtEl>
                                          <p:spTgt spid="180"/>
                                        </p:tgtEl>
                                      </p:cBhvr>
                                    </p:animEffect>
                                  </p:childTnLst>
                                </p:cTn>
                              </p:par>
                              <p:par>
                                <p:cTn id="33" presetID="10" presetClass="entr" presetSubtype="0" fill="hold" nodeType="withEffect">
                                  <p:stCondLst>
                                    <p:cond delay="0"/>
                                  </p:stCondLst>
                                  <p:childTnLst>
                                    <p:set>
                                      <p:cBhvr>
                                        <p:cTn id="34" dur="1" fill="hold">
                                          <p:stCondLst>
                                            <p:cond delay="0"/>
                                          </p:stCondLst>
                                        </p:cTn>
                                        <p:tgtEl>
                                          <p:spTgt spid="179"/>
                                        </p:tgtEl>
                                        <p:attrNameLst>
                                          <p:attrName>style.visibility</p:attrName>
                                        </p:attrNameLst>
                                      </p:cBhvr>
                                      <p:to>
                                        <p:strVal val="visible"/>
                                      </p:to>
                                    </p:set>
                                    <p:animEffect transition="in" filter="fade">
                                      <p:cBhvr>
                                        <p:cTn id="35" dur="500"/>
                                        <p:tgtEl>
                                          <p:spTgt spid="179"/>
                                        </p:tgtEl>
                                      </p:cBhvr>
                                    </p:animEffect>
                                  </p:childTnLst>
                                </p:cTn>
                              </p:par>
                              <p:par>
                                <p:cTn id="36" presetID="10" presetClass="entr" presetSubtype="0" fill="hold" nodeType="withEffect">
                                  <p:stCondLst>
                                    <p:cond delay="0"/>
                                  </p:stCondLst>
                                  <p:childTnLst>
                                    <p:set>
                                      <p:cBhvr>
                                        <p:cTn id="37" dur="1" fill="hold">
                                          <p:stCondLst>
                                            <p:cond delay="0"/>
                                          </p:stCondLst>
                                        </p:cTn>
                                        <p:tgtEl>
                                          <p:spTgt spid="177"/>
                                        </p:tgtEl>
                                        <p:attrNameLst>
                                          <p:attrName>style.visibility</p:attrName>
                                        </p:attrNameLst>
                                      </p:cBhvr>
                                      <p:to>
                                        <p:strVal val="visible"/>
                                      </p:to>
                                    </p:set>
                                    <p:animEffect transition="in" filter="fade">
                                      <p:cBhvr>
                                        <p:cTn id="38" dur="500"/>
                                        <p:tgtEl>
                                          <p:spTgt spid="17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4" grpId="0"/>
      <p:bldP spid="125" grpId="0" animBg="1"/>
      <p:bldP spid="154"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33ED0-5BB9-2F8E-BC63-14F3DBC0E682}"/>
            </a:ext>
          </a:extLst>
        </p:cNvPr>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DC12869F-E6F0-85AB-199D-E6A441E86989}"/>
              </a:ext>
            </a:extLst>
          </p:cNvPr>
          <p:cNvGrpSpPr/>
          <p:nvPr/>
        </p:nvGrpSpPr>
        <p:grpSpPr>
          <a:xfrm>
            <a:off x="397814" y="1587324"/>
            <a:ext cx="11396373" cy="4314058"/>
            <a:chOff x="397814" y="1587324"/>
            <a:chExt cx="11396373" cy="4314058"/>
          </a:xfrm>
        </p:grpSpPr>
        <p:sp>
          <p:nvSpPr>
            <p:cNvPr id="49" name="フリーフォーム: 図形 48">
              <a:extLst>
                <a:ext uri="{FF2B5EF4-FFF2-40B4-BE49-F238E27FC236}">
                  <a16:creationId xmlns:a16="http://schemas.microsoft.com/office/drawing/2014/main" id="{FD5B3EAB-E58A-75F5-58ED-E8FAC9F7D546}"/>
                </a:ext>
              </a:extLst>
            </p:cNvPr>
            <p:cNvSpPr/>
            <p:nvPr/>
          </p:nvSpPr>
          <p:spPr>
            <a:xfrm>
              <a:off x="397814" y="1592044"/>
              <a:ext cx="11396373" cy="80202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四角形: 角を丸くする 49">
              <a:extLst>
                <a:ext uri="{FF2B5EF4-FFF2-40B4-BE49-F238E27FC236}">
                  <a16:creationId xmlns:a16="http://schemas.microsoft.com/office/drawing/2014/main" id="{B02AFFA0-37CD-7DAB-596E-2F78C7466DB5}"/>
                </a:ext>
              </a:extLst>
            </p:cNvPr>
            <p:cNvSpPr/>
            <p:nvPr/>
          </p:nvSpPr>
          <p:spPr>
            <a:xfrm>
              <a:off x="397814" y="1587324"/>
              <a:ext cx="11396373" cy="4314058"/>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DBB8C903-11E7-857B-0E5A-061C06ABE692}"/>
                </a:ext>
              </a:extLst>
            </p:cNvPr>
            <p:cNvGrpSpPr/>
            <p:nvPr/>
          </p:nvGrpSpPr>
          <p:grpSpPr>
            <a:xfrm>
              <a:off x="1974781" y="1718278"/>
              <a:ext cx="610576" cy="549549"/>
              <a:chOff x="408318" y="2484221"/>
              <a:chExt cx="659456" cy="559323"/>
            </a:xfrm>
          </p:grpSpPr>
          <p:sp>
            <p:nvSpPr>
              <p:cNvPr id="47" name="楕円 46">
                <a:extLst>
                  <a:ext uri="{FF2B5EF4-FFF2-40B4-BE49-F238E27FC236}">
                    <a16:creationId xmlns:a16="http://schemas.microsoft.com/office/drawing/2014/main" id="{37C9717C-520E-A1B0-2FD6-7BF80E36B6E2}"/>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Google Shape;111;p1">
                <a:extLst>
                  <a:ext uri="{FF2B5EF4-FFF2-40B4-BE49-F238E27FC236}">
                    <a16:creationId xmlns:a16="http://schemas.microsoft.com/office/drawing/2014/main" id="{F83365AF-7ECD-C405-B264-0EEA655C513D}"/>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6" name="Google Shape;111;p1">
              <a:extLst>
                <a:ext uri="{FF2B5EF4-FFF2-40B4-BE49-F238E27FC236}">
                  <a16:creationId xmlns:a16="http://schemas.microsoft.com/office/drawing/2014/main" id="{B8FD8090-A62F-805A-F960-367365050C7E}"/>
                </a:ext>
              </a:extLst>
            </p:cNvPr>
            <p:cNvSpPr txBox="1"/>
            <p:nvPr/>
          </p:nvSpPr>
          <p:spPr>
            <a:xfrm>
              <a:off x="2631713" y="1697909"/>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sp>
          <p:nvSpPr>
            <p:cNvPr id="21" name="四角形: 角を丸くする 20">
              <a:extLst>
                <a:ext uri="{FF2B5EF4-FFF2-40B4-BE49-F238E27FC236}">
                  <a16:creationId xmlns:a16="http://schemas.microsoft.com/office/drawing/2014/main" id="{5B626CCD-8F4B-D5A3-CD5A-5819E1A7D89D}"/>
                </a:ext>
              </a:extLst>
            </p:cNvPr>
            <p:cNvSpPr/>
            <p:nvPr/>
          </p:nvSpPr>
          <p:spPr>
            <a:xfrm>
              <a:off x="7615550" y="2749816"/>
              <a:ext cx="4017816"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F17C987A-93E9-31E0-2741-A48446F5F781}"/>
                </a:ext>
              </a:extLst>
            </p:cNvPr>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教科書／ごみ処理／希少生物保護</a:t>
              </a:r>
            </a:p>
          </p:txBody>
        </p:sp>
        <p:grpSp>
          <p:nvGrpSpPr>
            <p:cNvPr id="33" name="グループ化 32">
              <a:extLst>
                <a:ext uri="{FF2B5EF4-FFF2-40B4-BE49-F238E27FC236}">
                  <a16:creationId xmlns:a16="http://schemas.microsoft.com/office/drawing/2014/main" id="{26CE8F41-FEDE-5AF9-4201-F196A66AD3F7}"/>
                </a:ext>
              </a:extLst>
            </p:cNvPr>
            <p:cNvGrpSpPr/>
            <p:nvPr/>
          </p:nvGrpSpPr>
          <p:grpSpPr>
            <a:xfrm>
              <a:off x="9055084" y="4993552"/>
              <a:ext cx="1138749" cy="399154"/>
              <a:chOff x="2168516" y="4944409"/>
              <a:chExt cx="1138749" cy="399154"/>
            </a:xfrm>
          </p:grpSpPr>
          <p:sp>
            <p:nvSpPr>
              <p:cNvPr id="34" name="Google Shape;105;p1">
                <a:extLst>
                  <a:ext uri="{FF2B5EF4-FFF2-40B4-BE49-F238E27FC236}">
                    <a16:creationId xmlns:a16="http://schemas.microsoft.com/office/drawing/2014/main" id="{99007EAE-F6B5-7BB7-8286-89399AE24EEE}"/>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107;p1">
                <a:extLst>
                  <a:ext uri="{FF2B5EF4-FFF2-40B4-BE49-F238E27FC236}">
                    <a16:creationId xmlns:a16="http://schemas.microsoft.com/office/drawing/2014/main" id="{39B3DCA1-543F-73CF-01B7-97A72BF495A5}"/>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6" name="Google Shape;108;p1">
                <a:extLst>
                  <a:ext uri="{FF2B5EF4-FFF2-40B4-BE49-F238E27FC236}">
                    <a16:creationId xmlns:a16="http://schemas.microsoft.com/office/drawing/2014/main" id="{7DD27085-1BB4-8E87-B7F9-4270E752225D}"/>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13" name="四角形: 角を丸くする 12">
              <a:extLst>
                <a:ext uri="{FF2B5EF4-FFF2-40B4-BE49-F238E27FC236}">
                  <a16:creationId xmlns:a16="http://schemas.microsoft.com/office/drawing/2014/main" id="{E694C768-1E49-B494-3ACE-AFF9FA522090}"/>
                </a:ext>
              </a:extLst>
            </p:cNvPr>
            <p:cNvSpPr/>
            <p:nvPr/>
          </p:nvSpPr>
          <p:spPr>
            <a:xfrm>
              <a:off x="558635"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Google Shape;111;p1">
              <a:extLst>
                <a:ext uri="{FF2B5EF4-FFF2-40B4-BE49-F238E27FC236}">
                  <a16:creationId xmlns:a16="http://schemas.microsoft.com/office/drawing/2014/main" id="{3ED1E9A5-B2EF-9593-37FA-283F5EBEE518}"/>
                </a:ext>
              </a:extLst>
            </p:cNvPr>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ペット／希少生物保護</a:t>
              </a:r>
            </a:p>
          </p:txBody>
        </p:sp>
        <p:grpSp>
          <p:nvGrpSpPr>
            <p:cNvPr id="31" name="グループ化 30">
              <a:extLst>
                <a:ext uri="{FF2B5EF4-FFF2-40B4-BE49-F238E27FC236}">
                  <a16:creationId xmlns:a16="http://schemas.microsoft.com/office/drawing/2014/main" id="{88858DD7-7D0A-D805-3E07-C16C682D4007}"/>
                </a:ext>
              </a:extLst>
            </p:cNvPr>
            <p:cNvGrpSpPr/>
            <p:nvPr/>
          </p:nvGrpSpPr>
          <p:grpSpPr>
            <a:xfrm>
              <a:off x="1661837" y="4993552"/>
              <a:ext cx="1138749" cy="399154"/>
              <a:chOff x="2168516" y="4944409"/>
              <a:chExt cx="1138749" cy="399154"/>
            </a:xfrm>
          </p:grpSpPr>
          <p:sp>
            <p:nvSpPr>
              <p:cNvPr id="41" name="Google Shape;105;p1">
                <a:extLst>
                  <a:ext uri="{FF2B5EF4-FFF2-40B4-BE49-F238E27FC236}">
                    <a16:creationId xmlns:a16="http://schemas.microsoft.com/office/drawing/2014/main" id="{5B9DCC5D-326D-6AB8-D4DB-CE97E93A7E5B}"/>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107;p1">
                <a:extLst>
                  <a:ext uri="{FF2B5EF4-FFF2-40B4-BE49-F238E27FC236}">
                    <a16:creationId xmlns:a16="http://schemas.microsoft.com/office/drawing/2014/main" id="{22E3E1DA-0A41-7043-CA4C-B19530E8211A}"/>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43" name="Google Shape;108;p1">
                <a:extLst>
                  <a:ext uri="{FF2B5EF4-FFF2-40B4-BE49-F238E27FC236}">
                    <a16:creationId xmlns:a16="http://schemas.microsoft.com/office/drawing/2014/main" id="{D8CC0FA9-29D5-D907-9ED0-C34116F5E7EA}"/>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2" name="図 1" descr="Cgで描かれたアニメ&#10;&#10;AI 生成コンテンツは誤りを含む可能性があります。">
              <a:extLst>
                <a:ext uri="{FF2B5EF4-FFF2-40B4-BE49-F238E27FC236}">
                  <a16:creationId xmlns:a16="http://schemas.microsoft.com/office/drawing/2014/main" id="{4B00252A-3E30-C435-F0C4-34259E738BA3}"/>
                </a:ext>
              </a:extLst>
            </p:cNvPr>
            <p:cNvPicPr>
              <a:picLocks noChangeAspect="1"/>
            </p:cNvPicPr>
            <p:nvPr/>
          </p:nvPicPr>
          <p:blipFill>
            <a:blip r:embed="rId3"/>
            <a:stretch>
              <a:fillRect/>
            </a:stretch>
          </p:blipFill>
          <p:spPr>
            <a:xfrm>
              <a:off x="1055623" y="3743098"/>
              <a:ext cx="1119029" cy="1119029"/>
            </a:xfrm>
            <a:prstGeom prst="rect">
              <a:avLst/>
            </a:prstGeom>
          </p:spPr>
        </p:pic>
        <p:sp>
          <p:nvSpPr>
            <p:cNvPr id="17" name="四角形: 角を丸くする 16">
              <a:extLst>
                <a:ext uri="{FF2B5EF4-FFF2-40B4-BE49-F238E27FC236}">
                  <a16:creationId xmlns:a16="http://schemas.microsoft.com/office/drawing/2014/main" id="{44EF87D4-CFA4-6EA5-B381-61E90A38475A}"/>
                </a:ext>
              </a:extLst>
            </p:cNvPr>
            <p:cNvSpPr/>
            <p:nvPr/>
          </p:nvSpPr>
          <p:spPr>
            <a:xfrm>
              <a:off x="4087092"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428F58F0-CC6B-82D2-438D-CA524E5D6774}"/>
                </a:ext>
              </a:extLst>
            </p:cNvPr>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教科書／ランドセル</a:t>
              </a:r>
            </a:p>
          </p:txBody>
        </p:sp>
        <p:grpSp>
          <p:nvGrpSpPr>
            <p:cNvPr id="32" name="グループ化 31">
              <a:extLst>
                <a:ext uri="{FF2B5EF4-FFF2-40B4-BE49-F238E27FC236}">
                  <a16:creationId xmlns:a16="http://schemas.microsoft.com/office/drawing/2014/main" id="{2D113CAB-B405-254A-6369-9D3951D38879}"/>
                </a:ext>
              </a:extLst>
            </p:cNvPr>
            <p:cNvGrpSpPr/>
            <p:nvPr/>
          </p:nvGrpSpPr>
          <p:grpSpPr>
            <a:xfrm>
              <a:off x="5189918" y="4993552"/>
              <a:ext cx="1138749" cy="399154"/>
              <a:chOff x="2168516" y="4944409"/>
              <a:chExt cx="1138749" cy="399154"/>
            </a:xfrm>
          </p:grpSpPr>
          <p:sp>
            <p:nvSpPr>
              <p:cNvPr id="37" name="Google Shape;105;p1">
                <a:extLst>
                  <a:ext uri="{FF2B5EF4-FFF2-40B4-BE49-F238E27FC236}">
                    <a16:creationId xmlns:a16="http://schemas.microsoft.com/office/drawing/2014/main" id="{5753694B-5C0B-F271-8343-5B9C955F8068}"/>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9" name="Google Shape;107;p1">
                <a:extLst>
                  <a:ext uri="{FF2B5EF4-FFF2-40B4-BE49-F238E27FC236}">
                    <a16:creationId xmlns:a16="http://schemas.microsoft.com/office/drawing/2014/main" id="{93C04F07-9851-4463-0ECC-CAE314EC49FE}"/>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40" name="Google Shape;108;p1">
                <a:extLst>
                  <a:ext uri="{FF2B5EF4-FFF2-40B4-BE49-F238E27FC236}">
                    <a16:creationId xmlns:a16="http://schemas.microsoft.com/office/drawing/2014/main" id="{2EFFFCD2-A308-560D-92AD-5E60C5789207}"/>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8" name="図 7" descr="文字が書かれている&#10;&#10;AI 生成コンテンツは誤りを含む可能性があります。">
              <a:extLst>
                <a:ext uri="{FF2B5EF4-FFF2-40B4-BE49-F238E27FC236}">
                  <a16:creationId xmlns:a16="http://schemas.microsoft.com/office/drawing/2014/main" id="{D883DC8D-02E5-145E-807B-347DB33979B6}"/>
                </a:ext>
              </a:extLst>
            </p:cNvPr>
            <p:cNvPicPr>
              <a:picLocks noChangeAspect="1"/>
            </p:cNvPicPr>
            <p:nvPr/>
          </p:nvPicPr>
          <p:blipFill>
            <a:blip r:embed="rId4"/>
            <a:stretch>
              <a:fillRect/>
            </a:stretch>
          </p:blipFill>
          <p:spPr>
            <a:xfrm>
              <a:off x="4185118" y="3769292"/>
              <a:ext cx="1668657" cy="1112438"/>
            </a:xfrm>
            <a:prstGeom prst="rect">
              <a:avLst/>
            </a:prstGeom>
          </p:spPr>
        </p:pic>
        <p:pic>
          <p:nvPicPr>
            <p:cNvPr id="9" name="図 8" descr="スーツケース, バッグ, 荷物, バス が含まれている画像&#10;&#10;AI 生成コンテンツは誤りを含む可能性があります。">
              <a:extLst>
                <a:ext uri="{FF2B5EF4-FFF2-40B4-BE49-F238E27FC236}">
                  <a16:creationId xmlns:a16="http://schemas.microsoft.com/office/drawing/2014/main" id="{F4136A83-B931-94C4-460A-64AE16E1CE62}"/>
                </a:ext>
              </a:extLst>
            </p:cNvPr>
            <p:cNvPicPr>
              <a:picLocks noChangeAspect="1"/>
            </p:cNvPicPr>
            <p:nvPr/>
          </p:nvPicPr>
          <p:blipFill>
            <a:blip r:embed="rId5"/>
            <a:stretch>
              <a:fillRect/>
            </a:stretch>
          </p:blipFill>
          <p:spPr>
            <a:xfrm>
              <a:off x="5959737" y="3750451"/>
              <a:ext cx="1104323" cy="1104323"/>
            </a:xfrm>
            <a:prstGeom prst="rect">
              <a:avLst/>
            </a:prstGeom>
          </p:spPr>
        </p:pic>
        <p:grpSp>
          <p:nvGrpSpPr>
            <p:cNvPr id="20" name="グループ化 19">
              <a:extLst>
                <a:ext uri="{FF2B5EF4-FFF2-40B4-BE49-F238E27FC236}">
                  <a16:creationId xmlns:a16="http://schemas.microsoft.com/office/drawing/2014/main" id="{32C068CE-ACB9-5655-50A9-71D0012EF1D2}"/>
                </a:ext>
              </a:extLst>
            </p:cNvPr>
            <p:cNvGrpSpPr/>
            <p:nvPr/>
          </p:nvGrpSpPr>
          <p:grpSpPr>
            <a:xfrm>
              <a:off x="7492755" y="3808689"/>
              <a:ext cx="4174590" cy="1112438"/>
              <a:chOff x="7748383" y="3808689"/>
              <a:chExt cx="4174590" cy="1112438"/>
            </a:xfrm>
          </p:grpSpPr>
          <p:pic>
            <p:nvPicPr>
              <p:cNvPr id="10" name="図 9" descr="文字が書かれている&#10;&#10;AI 生成コンテンツは誤りを含む可能性があります。">
                <a:extLst>
                  <a:ext uri="{FF2B5EF4-FFF2-40B4-BE49-F238E27FC236}">
                    <a16:creationId xmlns:a16="http://schemas.microsoft.com/office/drawing/2014/main" id="{23BE19C0-8DA9-9C00-C37C-7389FF9EA358}"/>
                  </a:ext>
                </a:extLst>
              </p:cNvPr>
              <p:cNvPicPr>
                <a:picLocks noChangeAspect="1"/>
              </p:cNvPicPr>
              <p:nvPr/>
            </p:nvPicPr>
            <p:blipFill>
              <a:blip r:embed="rId4"/>
              <a:stretch>
                <a:fillRect/>
              </a:stretch>
            </p:blipFill>
            <p:spPr>
              <a:xfrm>
                <a:off x="7748383" y="3808689"/>
                <a:ext cx="1668657" cy="1112438"/>
              </a:xfrm>
              <a:prstGeom prst="rect">
                <a:avLst/>
              </a:prstGeom>
            </p:spPr>
          </p:pic>
          <p:pic>
            <p:nvPicPr>
              <p:cNvPr id="11" name="Picture 35">
                <a:extLst>
                  <a:ext uri="{FF2B5EF4-FFF2-40B4-BE49-F238E27FC236}">
                    <a16:creationId xmlns:a16="http://schemas.microsoft.com/office/drawing/2014/main" id="{EC376207-4E3F-4DB8-F339-3DA2E352799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9174774" y="3856741"/>
                <a:ext cx="1434140"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descr="ナイフ が含まれている画像&#10;&#10;AI 生成コンテンツは誤りを含む可能性があります。">
                <a:extLst>
                  <a:ext uri="{FF2B5EF4-FFF2-40B4-BE49-F238E27FC236}">
                    <a16:creationId xmlns:a16="http://schemas.microsoft.com/office/drawing/2014/main" id="{74E89144-55BE-3BB9-BCFD-490779B69A12}"/>
                  </a:ext>
                </a:extLst>
              </p:cNvPr>
              <p:cNvPicPr>
                <a:picLocks noChangeAspect="1"/>
              </p:cNvPicPr>
              <p:nvPr/>
            </p:nvPicPr>
            <p:blipFill>
              <a:blip r:embed="rId7"/>
              <a:stretch>
                <a:fillRect/>
              </a:stretch>
            </p:blipFill>
            <p:spPr>
              <a:xfrm>
                <a:off x="10435423" y="3843178"/>
                <a:ext cx="1411495" cy="940997"/>
              </a:xfrm>
              <a:prstGeom prst="rect">
                <a:avLst/>
              </a:prstGeom>
            </p:spPr>
          </p:pic>
          <p:sp>
            <p:nvSpPr>
              <p:cNvPr id="19" name="Google Shape;111;p1">
                <a:extLst>
                  <a:ext uri="{FF2B5EF4-FFF2-40B4-BE49-F238E27FC236}">
                    <a16:creationId xmlns:a16="http://schemas.microsoft.com/office/drawing/2014/main" id="{6900B0A2-AB3D-0B64-DB47-5868284FDADE}"/>
                  </a:ext>
                </a:extLst>
              </p:cNvPr>
              <p:cNvSpPr txBox="1"/>
              <p:nvPr/>
            </p:nvSpPr>
            <p:spPr>
              <a:xfrm>
                <a:off x="10561025"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pic>
          <p:nvPicPr>
            <p:cNvPr id="5" name="図 4" descr="ナイフ が含まれている画像&#10;&#10;AI 生成コンテンツは誤りを含む可能性があります。">
              <a:extLst>
                <a:ext uri="{FF2B5EF4-FFF2-40B4-BE49-F238E27FC236}">
                  <a16:creationId xmlns:a16="http://schemas.microsoft.com/office/drawing/2014/main" id="{B10A6038-EF26-516A-41AE-DC3CFC22E85D}"/>
                </a:ext>
              </a:extLst>
            </p:cNvPr>
            <p:cNvPicPr>
              <a:picLocks noChangeAspect="1"/>
            </p:cNvPicPr>
            <p:nvPr/>
          </p:nvPicPr>
          <p:blipFill>
            <a:blip r:embed="rId7"/>
            <a:stretch>
              <a:fillRect/>
            </a:stretch>
          </p:blipFill>
          <p:spPr>
            <a:xfrm>
              <a:off x="2150242" y="3843178"/>
              <a:ext cx="1411495" cy="940997"/>
            </a:xfrm>
            <a:prstGeom prst="rect">
              <a:avLst/>
            </a:prstGeom>
          </p:spPr>
        </p:pic>
        <p:sp>
          <p:nvSpPr>
            <p:cNvPr id="7" name="Google Shape;111;p1">
              <a:extLst>
                <a:ext uri="{FF2B5EF4-FFF2-40B4-BE49-F238E27FC236}">
                  <a16:creationId xmlns:a16="http://schemas.microsoft.com/office/drawing/2014/main" id="{CD83CDEC-4EC5-9DCD-FF79-6C49A465BEB5}"/>
                </a:ext>
              </a:extLst>
            </p:cNvPr>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grpSp>
        <p:nvGrpSpPr>
          <p:cNvPr id="6" name="グループ化 5">
            <a:extLst>
              <a:ext uri="{FF2B5EF4-FFF2-40B4-BE49-F238E27FC236}">
                <a16:creationId xmlns:a16="http://schemas.microsoft.com/office/drawing/2014/main" id="{62461E9A-500F-832A-7465-601E9CCCCD7B}"/>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F89AF464-AE78-F9D3-DB94-578701C15007}"/>
                </a:ext>
              </a:extLst>
            </p:cNvPr>
            <p:cNvPicPr>
              <a:picLocks noChangeAspect="1"/>
            </p:cNvPicPr>
            <p:nvPr/>
          </p:nvPicPr>
          <p:blipFill>
            <a:blip r:embed="rId8"/>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947270A1-611C-5715-D313-58519AB8B06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D0DBA3B4-58AD-C5E1-4928-DD48B325E8A3}"/>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3" name="テキスト ボックス 2">
            <a:extLst>
              <a:ext uri="{FF2B5EF4-FFF2-40B4-BE49-F238E27FC236}">
                <a16:creationId xmlns:a16="http://schemas.microsoft.com/office/drawing/2014/main" id="{3BC513BD-5072-F95B-E5BD-9709A5E140B6}"/>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53" name="Google Shape;115;p1">
            <a:hlinkClick r:id="rId9" action="ppaction://hlinksldjump"/>
            <a:extLst>
              <a:ext uri="{FF2B5EF4-FFF2-40B4-BE49-F238E27FC236}">
                <a16:creationId xmlns:a16="http://schemas.microsoft.com/office/drawing/2014/main" id="{3AC6D24F-A4E7-A045-227F-D5B151643840}"/>
              </a:ext>
            </a:extLst>
          </p:cNvPr>
          <p:cNvSpPr/>
          <p:nvPr/>
        </p:nvSpPr>
        <p:spPr>
          <a:xfrm>
            <a:off x="905196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1" name="Google Shape;115;p1">
            <a:hlinkClick r:id="rId10" action="ppaction://hlinksldjump"/>
            <a:extLst>
              <a:ext uri="{FF2B5EF4-FFF2-40B4-BE49-F238E27FC236}">
                <a16:creationId xmlns:a16="http://schemas.microsoft.com/office/drawing/2014/main" id="{09ED26F9-02A8-471A-A52A-54C56629E162}"/>
              </a:ext>
            </a:extLst>
          </p:cNvPr>
          <p:cNvSpPr/>
          <p:nvPr/>
        </p:nvSpPr>
        <p:spPr>
          <a:xfrm>
            <a:off x="1658721"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2" name="Google Shape;115;p1">
            <a:hlinkClick r:id="rId11" action="ppaction://hlinksldjump"/>
            <a:extLst>
              <a:ext uri="{FF2B5EF4-FFF2-40B4-BE49-F238E27FC236}">
                <a16:creationId xmlns:a16="http://schemas.microsoft.com/office/drawing/2014/main" id="{73AE9258-FF09-C823-CC84-46BAA576D193}"/>
              </a:ext>
            </a:extLst>
          </p:cNvPr>
          <p:cNvSpPr/>
          <p:nvPr/>
        </p:nvSpPr>
        <p:spPr>
          <a:xfrm>
            <a:off x="5198825"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00837785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3" grpId="0" animBg="1"/>
      <p:bldP spid="51" grpId="0" animBg="1"/>
      <p:bldP spid="5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8048-E2DF-8202-FAB7-7CEE93A9C584}"/>
            </a:ext>
          </a:extLst>
        </p:cNvPr>
        <p:cNvGrpSpPr/>
        <p:nvPr/>
      </p:nvGrpSpPr>
      <p:grpSpPr>
        <a:xfrm>
          <a:off x="0" y="0"/>
          <a:ext cx="0" cy="0"/>
          <a:chOff x="0" y="0"/>
          <a:chExt cx="0" cy="0"/>
        </a:xfrm>
      </p:grpSpPr>
      <p:sp>
        <p:nvSpPr>
          <p:cNvPr id="32" name="四角形: 角を丸くする 31">
            <a:extLst>
              <a:ext uri="{FF2B5EF4-FFF2-40B4-BE49-F238E27FC236}">
                <a16:creationId xmlns:a16="http://schemas.microsoft.com/office/drawing/2014/main" id="{22FF0006-31EE-B392-04B1-F4E96F97EFDF}"/>
              </a:ext>
            </a:extLst>
          </p:cNvPr>
          <p:cNvSpPr/>
          <p:nvPr/>
        </p:nvSpPr>
        <p:spPr>
          <a:xfrm>
            <a:off x="558635"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Google Shape;111;p1">
            <a:extLst>
              <a:ext uri="{FF2B5EF4-FFF2-40B4-BE49-F238E27FC236}">
                <a16:creationId xmlns:a16="http://schemas.microsoft.com/office/drawing/2014/main" id="{B321C725-331E-2E1C-F47F-6525BEB0CEFF}"/>
              </a:ext>
            </a:extLst>
          </p:cNvPr>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ペット／希少生物保護</a:t>
            </a:r>
          </a:p>
        </p:txBody>
      </p:sp>
      <p:pic>
        <p:nvPicPr>
          <p:cNvPr id="34" name="図 33" descr="Cgで描かれたアニメ&#10;&#10;AI 生成コンテンツは誤りを含む可能性があります。">
            <a:extLst>
              <a:ext uri="{FF2B5EF4-FFF2-40B4-BE49-F238E27FC236}">
                <a16:creationId xmlns:a16="http://schemas.microsoft.com/office/drawing/2014/main" id="{A668F2E3-FE6E-2CDD-07C9-17EA3FCCA295}"/>
              </a:ext>
            </a:extLst>
          </p:cNvPr>
          <p:cNvPicPr>
            <a:picLocks noChangeAspect="1"/>
          </p:cNvPicPr>
          <p:nvPr/>
        </p:nvPicPr>
        <p:blipFill>
          <a:blip r:embed="rId3"/>
          <a:stretch>
            <a:fillRect/>
          </a:stretch>
        </p:blipFill>
        <p:spPr>
          <a:xfrm>
            <a:off x="1055623" y="3743098"/>
            <a:ext cx="1119029" cy="1119029"/>
          </a:xfrm>
          <a:prstGeom prst="rect">
            <a:avLst/>
          </a:prstGeom>
        </p:spPr>
      </p:pic>
      <p:grpSp>
        <p:nvGrpSpPr>
          <p:cNvPr id="6" name="グループ化 5">
            <a:extLst>
              <a:ext uri="{FF2B5EF4-FFF2-40B4-BE49-F238E27FC236}">
                <a16:creationId xmlns:a16="http://schemas.microsoft.com/office/drawing/2014/main" id="{AFFDE92A-70F0-8A39-E9A4-0BD557EC6D33}"/>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4276B43D-AE77-8C72-1A76-781206F8F04C}"/>
                </a:ext>
              </a:extLst>
            </p:cNvPr>
            <p:cNvPicPr>
              <a:picLocks noChangeAspect="1"/>
            </p:cNvPicPr>
            <p:nvPr/>
          </p:nvPicPr>
          <p:blipFill>
            <a:blip r:embed="rId4"/>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D1F21162-D992-79D1-D703-16F0F2700C42}"/>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3498B12C-F4F9-6357-8D5B-E91255478080}"/>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3" name="テキスト ボックス 2">
            <a:extLst>
              <a:ext uri="{FF2B5EF4-FFF2-40B4-BE49-F238E27FC236}">
                <a16:creationId xmlns:a16="http://schemas.microsoft.com/office/drawing/2014/main" id="{CF466E56-A711-22E9-DDA5-A29F1AFBB8E9}"/>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49" name="フリーフォーム: 図形 48">
            <a:extLst>
              <a:ext uri="{FF2B5EF4-FFF2-40B4-BE49-F238E27FC236}">
                <a16:creationId xmlns:a16="http://schemas.microsoft.com/office/drawing/2014/main" id="{37A1ACFC-0945-FDB3-EA02-6DA8F6FD10DB}"/>
              </a:ext>
            </a:extLst>
          </p:cNvPr>
          <p:cNvSpPr/>
          <p:nvPr/>
        </p:nvSpPr>
        <p:spPr>
          <a:xfrm>
            <a:off x="397814" y="1592044"/>
            <a:ext cx="11396373" cy="80202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四角形: 角を丸くする 49">
            <a:extLst>
              <a:ext uri="{FF2B5EF4-FFF2-40B4-BE49-F238E27FC236}">
                <a16:creationId xmlns:a16="http://schemas.microsoft.com/office/drawing/2014/main" id="{3DD4649D-2B09-6803-7D86-A6C071ED1960}"/>
              </a:ext>
            </a:extLst>
          </p:cNvPr>
          <p:cNvSpPr/>
          <p:nvPr/>
        </p:nvSpPr>
        <p:spPr>
          <a:xfrm>
            <a:off x="397814" y="1587324"/>
            <a:ext cx="11396373" cy="4314058"/>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FB0B8EAA-C38E-FA11-19EA-244D10114915}"/>
              </a:ext>
            </a:extLst>
          </p:cNvPr>
          <p:cNvGrpSpPr/>
          <p:nvPr/>
        </p:nvGrpSpPr>
        <p:grpSpPr>
          <a:xfrm>
            <a:off x="1974781" y="1718278"/>
            <a:ext cx="610576" cy="549549"/>
            <a:chOff x="408318" y="2484221"/>
            <a:chExt cx="659456" cy="559323"/>
          </a:xfrm>
        </p:grpSpPr>
        <p:sp>
          <p:nvSpPr>
            <p:cNvPr id="47" name="楕円 46">
              <a:extLst>
                <a:ext uri="{FF2B5EF4-FFF2-40B4-BE49-F238E27FC236}">
                  <a16:creationId xmlns:a16="http://schemas.microsoft.com/office/drawing/2014/main" id="{27B722B7-AA9B-4F48-658A-BCA1642F3A55}"/>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Google Shape;111;p1">
              <a:extLst>
                <a:ext uri="{FF2B5EF4-FFF2-40B4-BE49-F238E27FC236}">
                  <a16:creationId xmlns:a16="http://schemas.microsoft.com/office/drawing/2014/main" id="{72EA56EB-956C-E3C4-0A5F-529FE566FF23}"/>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6" name="Google Shape;111;p1">
            <a:extLst>
              <a:ext uri="{FF2B5EF4-FFF2-40B4-BE49-F238E27FC236}">
                <a16:creationId xmlns:a16="http://schemas.microsoft.com/office/drawing/2014/main" id="{D97EAE51-4754-4831-52F0-54379DF81914}"/>
              </a:ext>
            </a:extLst>
          </p:cNvPr>
          <p:cNvSpPr txBox="1"/>
          <p:nvPr/>
        </p:nvSpPr>
        <p:spPr>
          <a:xfrm>
            <a:off x="2631713" y="1697909"/>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sp>
        <p:nvSpPr>
          <p:cNvPr id="21" name="四角形: 角を丸くする 20">
            <a:extLst>
              <a:ext uri="{FF2B5EF4-FFF2-40B4-BE49-F238E27FC236}">
                <a16:creationId xmlns:a16="http://schemas.microsoft.com/office/drawing/2014/main" id="{09FBBC94-A35B-B044-849A-B7DFF071D017}"/>
              </a:ext>
            </a:extLst>
          </p:cNvPr>
          <p:cNvSpPr/>
          <p:nvPr/>
        </p:nvSpPr>
        <p:spPr>
          <a:xfrm>
            <a:off x="7615550" y="2749816"/>
            <a:ext cx="4017816"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233A94C4-FE1F-1F93-409C-A0F0C96897CD}"/>
              </a:ext>
            </a:extLst>
          </p:cNvPr>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教科書／ごみ処理／希少生物保護</a:t>
            </a:r>
          </a:p>
        </p:txBody>
      </p:sp>
      <p:sp>
        <p:nvSpPr>
          <p:cNvPr id="17" name="四角形: 角を丸くする 16">
            <a:extLst>
              <a:ext uri="{FF2B5EF4-FFF2-40B4-BE49-F238E27FC236}">
                <a16:creationId xmlns:a16="http://schemas.microsoft.com/office/drawing/2014/main" id="{B0470FE2-0A55-49F2-A125-731ED6DDCAA0}"/>
              </a:ext>
            </a:extLst>
          </p:cNvPr>
          <p:cNvSpPr/>
          <p:nvPr/>
        </p:nvSpPr>
        <p:spPr>
          <a:xfrm>
            <a:off x="4087092"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ED672526-FA39-72BC-FA85-5B0099BE4C52}"/>
              </a:ext>
            </a:extLst>
          </p:cNvPr>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教科書／ランドセル</a:t>
            </a:r>
          </a:p>
        </p:txBody>
      </p:sp>
      <p:pic>
        <p:nvPicPr>
          <p:cNvPr id="8" name="図 7" descr="文字が書かれている&#10;&#10;AI 生成コンテンツは誤りを含む可能性があります。">
            <a:extLst>
              <a:ext uri="{FF2B5EF4-FFF2-40B4-BE49-F238E27FC236}">
                <a16:creationId xmlns:a16="http://schemas.microsoft.com/office/drawing/2014/main" id="{AECF7D69-6A34-4626-EC12-AF3B2833E7F6}"/>
              </a:ext>
            </a:extLst>
          </p:cNvPr>
          <p:cNvPicPr>
            <a:picLocks noChangeAspect="1"/>
          </p:cNvPicPr>
          <p:nvPr/>
        </p:nvPicPr>
        <p:blipFill>
          <a:blip r:embed="rId5"/>
          <a:stretch>
            <a:fillRect/>
          </a:stretch>
        </p:blipFill>
        <p:spPr>
          <a:xfrm>
            <a:off x="4185118" y="3769292"/>
            <a:ext cx="1668657" cy="1112438"/>
          </a:xfrm>
          <a:prstGeom prst="rect">
            <a:avLst/>
          </a:prstGeom>
        </p:spPr>
      </p:pic>
      <p:pic>
        <p:nvPicPr>
          <p:cNvPr id="9" name="図 8" descr="スーツケース, バッグ, 荷物, バス が含まれている画像&#10;&#10;AI 生成コンテンツは誤りを含む可能性があります。">
            <a:extLst>
              <a:ext uri="{FF2B5EF4-FFF2-40B4-BE49-F238E27FC236}">
                <a16:creationId xmlns:a16="http://schemas.microsoft.com/office/drawing/2014/main" id="{DF1F7386-D786-0E94-4568-D337DD63BB24}"/>
              </a:ext>
            </a:extLst>
          </p:cNvPr>
          <p:cNvPicPr>
            <a:picLocks noChangeAspect="1"/>
          </p:cNvPicPr>
          <p:nvPr/>
        </p:nvPicPr>
        <p:blipFill>
          <a:blip r:embed="rId6"/>
          <a:stretch>
            <a:fillRect/>
          </a:stretch>
        </p:blipFill>
        <p:spPr>
          <a:xfrm>
            <a:off x="5959737" y="3750451"/>
            <a:ext cx="1104323" cy="1104323"/>
          </a:xfrm>
          <a:prstGeom prst="rect">
            <a:avLst/>
          </a:prstGeom>
        </p:spPr>
      </p:pic>
      <p:grpSp>
        <p:nvGrpSpPr>
          <p:cNvPr id="20" name="グループ化 19">
            <a:extLst>
              <a:ext uri="{FF2B5EF4-FFF2-40B4-BE49-F238E27FC236}">
                <a16:creationId xmlns:a16="http://schemas.microsoft.com/office/drawing/2014/main" id="{FED18332-857B-461F-86BA-298621116390}"/>
              </a:ext>
            </a:extLst>
          </p:cNvPr>
          <p:cNvGrpSpPr/>
          <p:nvPr/>
        </p:nvGrpSpPr>
        <p:grpSpPr>
          <a:xfrm>
            <a:off x="7492755" y="3808689"/>
            <a:ext cx="2860531" cy="1112438"/>
            <a:chOff x="7748383" y="3808689"/>
            <a:chExt cx="2860531" cy="1112438"/>
          </a:xfrm>
        </p:grpSpPr>
        <p:pic>
          <p:nvPicPr>
            <p:cNvPr id="10" name="図 9" descr="文字が書かれている&#10;&#10;AI 生成コンテンツは誤りを含む可能性があります。">
              <a:extLst>
                <a:ext uri="{FF2B5EF4-FFF2-40B4-BE49-F238E27FC236}">
                  <a16:creationId xmlns:a16="http://schemas.microsoft.com/office/drawing/2014/main" id="{82AF3D03-E1B4-5C04-F499-A07AC7B41AF0}"/>
                </a:ext>
              </a:extLst>
            </p:cNvPr>
            <p:cNvPicPr>
              <a:picLocks noChangeAspect="1"/>
            </p:cNvPicPr>
            <p:nvPr/>
          </p:nvPicPr>
          <p:blipFill>
            <a:blip r:embed="rId5"/>
            <a:stretch>
              <a:fillRect/>
            </a:stretch>
          </p:blipFill>
          <p:spPr>
            <a:xfrm>
              <a:off x="7748383" y="3808689"/>
              <a:ext cx="1668657" cy="1112438"/>
            </a:xfrm>
            <a:prstGeom prst="rect">
              <a:avLst/>
            </a:prstGeom>
          </p:spPr>
        </p:pic>
        <p:pic>
          <p:nvPicPr>
            <p:cNvPr id="11" name="Picture 35">
              <a:extLst>
                <a:ext uri="{FF2B5EF4-FFF2-40B4-BE49-F238E27FC236}">
                  <a16:creationId xmlns:a16="http://schemas.microsoft.com/office/drawing/2014/main" id="{436CA3DB-D243-A848-8085-B6B6E3A616A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9174774" y="3856741"/>
              <a:ext cx="1434140"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188BA8FC-E7DC-9FA7-4222-62E231FD721B}"/>
              </a:ext>
            </a:extLst>
          </p:cNvPr>
          <p:cNvGrpSpPr/>
          <p:nvPr/>
        </p:nvGrpSpPr>
        <p:grpSpPr>
          <a:xfrm>
            <a:off x="917059" y="4927808"/>
            <a:ext cx="2628305" cy="1621124"/>
            <a:chOff x="1313142" y="4927808"/>
            <a:chExt cx="2628305" cy="1621124"/>
          </a:xfrm>
        </p:grpSpPr>
        <p:grpSp>
          <p:nvGrpSpPr>
            <p:cNvPr id="5" name="グループ化 4">
              <a:extLst>
                <a:ext uri="{FF2B5EF4-FFF2-40B4-BE49-F238E27FC236}">
                  <a16:creationId xmlns:a16="http://schemas.microsoft.com/office/drawing/2014/main" id="{2334DC89-9B5B-EAF3-FE1C-FA670099238A}"/>
                </a:ext>
              </a:extLst>
            </p:cNvPr>
            <p:cNvGrpSpPr/>
            <p:nvPr/>
          </p:nvGrpSpPr>
          <p:grpSpPr>
            <a:xfrm>
              <a:off x="1313142" y="4927808"/>
              <a:ext cx="2628305" cy="1621124"/>
              <a:chOff x="1626744" y="4942466"/>
              <a:chExt cx="2628305" cy="1621124"/>
            </a:xfrm>
          </p:grpSpPr>
          <p:sp>
            <p:nvSpPr>
              <p:cNvPr id="27" name="四角形: 角を丸くする 26">
                <a:extLst>
                  <a:ext uri="{FF2B5EF4-FFF2-40B4-BE49-F238E27FC236}">
                    <a16:creationId xmlns:a16="http://schemas.microsoft.com/office/drawing/2014/main" id="{B1EF3934-03E6-E3CD-4FB4-5CB1B2993E70}"/>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6929F634-85B6-9712-0685-239006505996}"/>
                  </a:ext>
                </a:extLst>
              </p:cNvPr>
              <p:cNvGrpSpPr/>
              <p:nvPr/>
            </p:nvGrpSpPr>
            <p:grpSpPr>
              <a:xfrm>
                <a:off x="2021611" y="4978792"/>
                <a:ext cx="1858464" cy="992918"/>
                <a:chOff x="2021611" y="4978792"/>
                <a:chExt cx="1858464" cy="992918"/>
              </a:xfrm>
            </p:grpSpPr>
            <p:sp>
              <p:nvSpPr>
                <p:cNvPr id="30" name="テキスト ボックス 29">
                  <a:extLst>
                    <a:ext uri="{FF2B5EF4-FFF2-40B4-BE49-F238E27FC236}">
                      <a16:creationId xmlns:a16="http://schemas.microsoft.com/office/drawing/2014/main" id="{59D24429-ED46-BEF4-2BBE-EE505274EAB7}"/>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45C739B7-C914-B57D-0607-6C6B4455225D}"/>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7" name="グループ化 6">
              <a:extLst>
                <a:ext uri="{FF2B5EF4-FFF2-40B4-BE49-F238E27FC236}">
                  <a16:creationId xmlns:a16="http://schemas.microsoft.com/office/drawing/2014/main" id="{3287B176-D93B-B005-5B49-861EC4E36582}"/>
                </a:ext>
              </a:extLst>
            </p:cNvPr>
            <p:cNvGrpSpPr/>
            <p:nvPr/>
          </p:nvGrpSpPr>
          <p:grpSpPr>
            <a:xfrm>
              <a:off x="1426941" y="6042189"/>
              <a:ext cx="2400706" cy="399154"/>
              <a:chOff x="1345154" y="6166650"/>
              <a:chExt cx="2400706" cy="399154"/>
            </a:xfrm>
          </p:grpSpPr>
          <p:sp>
            <p:nvSpPr>
              <p:cNvPr id="22" name="Google Shape;105;p1">
                <a:extLst>
                  <a:ext uri="{FF2B5EF4-FFF2-40B4-BE49-F238E27FC236}">
                    <a16:creationId xmlns:a16="http://schemas.microsoft.com/office/drawing/2014/main" id="{63F531F9-BBAE-440E-17F3-47AAEB5AD6EF}"/>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3" name="グループ化 22">
                <a:extLst>
                  <a:ext uri="{FF2B5EF4-FFF2-40B4-BE49-F238E27FC236}">
                    <a16:creationId xmlns:a16="http://schemas.microsoft.com/office/drawing/2014/main" id="{A9162D72-EA36-A375-525C-0F6A9E499D73}"/>
                  </a:ext>
                </a:extLst>
              </p:cNvPr>
              <p:cNvGrpSpPr/>
              <p:nvPr/>
            </p:nvGrpSpPr>
            <p:grpSpPr>
              <a:xfrm>
                <a:off x="1430448" y="6201643"/>
                <a:ext cx="2185238" cy="307736"/>
                <a:chOff x="1598171" y="6184771"/>
                <a:chExt cx="2185238" cy="307736"/>
              </a:xfrm>
            </p:grpSpPr>
            <p:sp>
              <p:nvSpPr>
                <p:cNvPr id="24" name="Google Shape;107;p1">
                  <a:extLst>
                    <a:ext uri="{FF2B5EF4-FFF2-40B4-BE49-F238E27FC236}">
                      <a16:creationId xmlns:a16="http://schemas.microsoft.com/office/drawing/2014/main" id="{8773A62F-631E-0852-952A-755BED5BBB43}"/>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26" name="Google Shape;108;p1">
                  <a:extLst>
                    <a:ext uri="{FF2B5EF4-FFF2-40B4-BE49-F238E27FC236}">
                      <a16:creationId xmlns:a16="http://schemas.microsoft.com/office/drawing/2014/main" id="{E8613124-EDBA-44B0-9AFB-FE25EBEFDE72}"/>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44" name="Google Shape;115;p1">
            <a:hlinkClick r:id="rId8" action="ppaction://hlinksldjump"/>
            <a:extLst>
              <a:ext uri="{FF2B5EF4-FFF2-40B4-BE49-F238E27FC236}">
                <a16:creationId xmlns:a16="http://schemas.microsoft.com/office/drawing/2014/main" id="{4C71DEE9-CB91-2A14-9015-B3ACD003288F}"/>
              </a:ext>
            </a:extLst>
          </p:cNvPr>
          <p:cNvSpPr/>
          <p:nvPr/>
        </p:nvSpPr>
        <p:spPr>
          <a:xfrm>
            <a:off x="1030858" y="603681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2" name="図 1" descr="ナイフ が含まれている画像&#10;&#10;AI 生成コンテンツは誤りを含む可能性があります。">
            <a:extLst>
              <a:ext uri="{FF2B5EF4-FFF2-40B4-BE49-F238E27FC236}">
                <a16:creationId xmlns:a16="http://schemas.microsoft.com/office/drawing/2014/main" id="{4D8561F6-08B2-3F6E-65E4-6B89D5E1D7E7}"/>
              </a:ext>
            </a:extLst>
          </p:cNvPr>
          <p:cNvPicPr>
            <a:picLocks noChangeAspect="1"/>
          </p:cNvPicPr>
          <p:nvPr/>
        </p:nvPicPr>
        <p:blipFill>
          <a:blip r:embed="rId9"/>
          <a:stretch>
            <a:fillRect/>
          </a:stretch>
        </p:blipFill>
        <p:spPr>
          <a:xfrm>
            <a:off x="10179795" y="3843178"/>
            <a:ext cx="1411495" cy="940997"/>
          </a:xfrm>
          <a:prstGeom prst="rect">
            <a:avLst/>
          </a:prstGeom>
        </p:spPr>
      </p:pic>
      <p:sp>
        <p:nvSpPr>
          <p:cNvPr id="13" name="Google Shape;111;p1">
            <a:extLst>
              <a:ext uri="{FF2B5EF4-FFF2-40B4-BE49-F238E27FC236}">
                <a16:creationId xmlns:a16="http://schemas.microsoft.com/office/drawing/2014/main" id="{829A4184-23EB-7963-9F36-64982A8AB244}"/>
              </a:ext>
            </a:extLst>
          </p:cNvPr>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pic>
        <p:nvPicPr>
          <p:cNvPr id="16" name="図 15" descr="ナイフ が含まれている画像&#10;&#10;AI 生成コンテンツは誤りを含む可能性があります。">
            <a:extLst>
              <a:ext uri="{FF2B5EF4-FFF2-40B4-BE49-F238E27FC236}">
                <a16:creationId xmlns:a16="http://schemas.microsoft.com/office/drawing/2014/main" id="{07AC5BA6-E96A-2604-52E8-883C02E9FBF6}"/>
              </a:ext>
            </a:extLst>
          </p:cNvPr>
          <p:cNvPicPr>
            <a:picLocks noChangeAspect="1"/>
          </p:cNvPicPr>
          <p:nvPr/>
        </p:nvPicPr>
        <p:blipFill>
          <a:blip r:embed="rId9"/>
          <a:stretch>
            <a:fillRect/>
          </a:stretch>
        </p:blipFill>
        <p:spPr>
          <a:xfrm>
            <a:off x="2150242" y="3843178"/>
            <a:ext cx="1411495" cy="940997"/>
          </a:xfrm>
          <a:prstGeom prst="rect">
            <a:avLst/>
          </a:prstGeom>
        </p:spPr>
      </p:pic>
      <p:sp>
        <p:nvSpPr>
          <p:cNvPr id="37" name="Google Shape;111;p1">
            <a:extLst>
              <a:ext uri="{FF2B5EF4-FFF2-40B4-BE49-F238E27FC236}">
                <a16:creationId xmlns:a16="http://schemas.microsoft.com/office/drawing/2014/main" id="{68D0B987-E3CA-1F56-4BF6-88E09EE1FB1F}"/>
              </a:ext>
            </a:extLst>
          </p:cNvPr>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sp>
        <p:nvSpPr>
          <p:cNvPr id="31" name="乗算記号 30">
            <a:extLst>
              <a:ext uri="{FF2B5EF4-FFF2-40B4-BE49-F238E27FC236}">
                <a16:creationId xmlns:a16="http://schemas.microsoft.com/office/drawing/2014/main" id="{E29241CF-C6F4-2470-9631-006C91F411DB}"/>
              </a:ext>
            </a:extLst>
          </p:cNvPr>
          <p:cNvSpPr/>
          <p:nvPr/>
        </p:nvSpPr>
        <p:spPr>
          <a:xfrm>
            <a:off x="933065" y="2653384"/>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9E680CB7-5EF8-E9C5-521D-57E62FDF4A08}"/>
              </a:ext>
            </a:extLst>
          </p:cNvPr>
          <p:cNvSpPr/>
          <p:nvPr/>
        </p:nvSpPr>
        <p:spPr>
          <a:xfrm>
            <a:off x="3940232" y="2667001"/>
            <a:ext cx="7727114"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3688645"/>
      </p:ext>
    </p:extLst>
  </p:cSld>
  <p:clrMapOvr>
    <a:masterClrMapping/>
  </p:clrMapOvr>
  <p:transition advClick="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48AD7-872A-7F8E-77C6-CBAB582C2C56}"/>
            </a:ext>
          </a:extLst>
        </p:cNvPr>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A5BA929A-DFA3-AA2D-2C2E-8F10B218F7A9}"/>
              </a:ext>
            </a:extLst>
          </p:cNvPr>
          <p:cNvGrpSpPr/>
          <p:nvPr/>
        </p:nvGrpSpPr>
        <p:grpSpPr>
          <a:xfrm>
            <a:off x="397814" y="1587324"/>
            <a:ext cx="11396373" cy="4314058"/>
            <a:chOff x="397814" y="1587324"/>
            <a:chExt cx="11396373" cy="4314058"/>
          </a:xfrm>
        </p:grpSpPr>
        <p:grpSp>
          <p:nvGrpSpPr>
            <p:cNvPr id="26" name="グループ化 25">
              <a:extLst>
                <a:ext uri="{FF2B5EF4-FFF2-40B4-BE49-F238E27FC236}">
                  <a16:creationId xmlns:a16="http://schemas.microsoft.com/office/drawing/2014/main" id="{769F28B8-0376-9FE7-E06E-EEB51E5083A1}"/>
                </a:ext>
              </a:extLst>
            </p:cNvPr>
            <p:cNvGrpSpPr/>
            <p:nvPr/>
          </p:nvGrpSpPr>
          <p:grpSpPr>
            <a:xfrm>
              <a:off x="397814" y="1587324"/>
              <a:ext cx="11396373" cy="4314058"/>
              <a:chOff x="397814" y="1587324"/>
              <a:chExt cx="11396373" cy="4314058"/>
            </a:xfrm>
          </p:grpSpPr>
          <p:sp>
            <p:nvSpPr>
              <p:cNvPr id="5" name="四角形: 角を丸くする 4">
                <a:extLst>
                  <a:ext uri="{FF2B5EF4-FFF2-40B4-BE49-F238E27FC236}">
                    <a16:creationId xmlns:a16="http://schemas.microsoft.com/office/drawing/2014/main" id="{1C8585B8-1111-178E-1EE6-CE099252F0E3}"/>
                  </a:ext>
                </a:extLst>
              </p:cNvPr>
              <p:cNvSpPr/>
              <p:nvPr/>
            </p:nvSpPr>
            <p:spPr>
              <a:xfrm>
                <a:off x="558635"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Google Shape;111;p1">
                <a:extLst>
                  <a:ext uri="{FF2B5EF4-FFF2-40B4-BE49-F238E27FC236}">
                    <a16:creationId xmlns:a16="http://schemas.microsoft.com/office/drawing/2014/main" id="{7B55E441-73C5-91A8-98C7-8490223896D5}"/>
                  </a:ext>
                </a:extLst>
              </p:cNvPr>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ペット／希少生物保護</a:t>
                </a:r>
              </a:p>
            </p:txBody>
          </p:sp>
          <p:pic>
            <p:nvPicPr>
              <p:cNvPr id="22" name="図 21" descr="Cgで描かれたアニメ&#10;&#10;AI 生成コンテンツは誤りを含む可能性があります。">
                <a:extLst>
                  <a:ext uri="{FF2B5EF4-FFF2-40B4-BE49-F238E27FC236}">
                    <a16:creationId xmlns:a16="http://schemas.microsoft.com/office/drawing/2014/main" id="{BB3243EC-542D-5C72-7018-4EFF6214F1AF}"/>
                  </a:ext>
                </a:extLst>
              </p:cNvPr>
              <p:cNvPicPr>
                <a:picLocks noChangeAspect="1"/>
              </p:cNvPicPr>
              <p:nvPr/>
            </p:nvPicPr>
            <p:blipFill>
              <a:blip r:embed="rId3"/>
              <a:stretch>
                <a:fillRect/>
              </a:stretch>
            </p:blipFill>
            <p:spPr>
              <a:xfrm>
                <a:off x="1055623" y="3743098"/>
                <a:ext cx="1119029" cy="1119029"/>
              </a:xfrm>
              <a:prstGeom prst="rect">
                <a:avLst/>
              </a:prstGeom>
            </p:spPr>
          </p:pic>
          <p:sp>
            <p:nvSpPr>
              <p:cNvPr id="49" name="フリーフォーム: 図形 48">
                <a:extLst>
                  <a:ext uri="{FF2B5EF4-FFF2-40B4-BE49-F238E27FC236}">
                    <a16:creationId xmlns:a16="http://schemas.microsoft.com/office/drawing/2014/main" id="{C1AC9427-302C-3576-0EB5-2B8C5EB2E9B6}"/>
                  </a:ext>
                </a:extLst>
              </p:cNvPr>
              <p:cNvSpPr/>
              <p:nvPr/>
            </p:nvSpPr>
            <p:spPr>
              <a:xfrm>
                <a:off x="397814" y="1592044"/>
                <a:ext cx="11396373" cy="80202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四角形: 角を丸くする 49">
                <a:extLst>
                  <a:ext uri="{FF2B5EF4-FFF2-40B4-BE49-F238E27FC236}">
                    <a16:creationId xmlns:a16="http://schemas.microsoft.com/office/drawing/2014/main" id="{6E29F805-5AAA-C33B-09AB-F0EF5CB42295}"/>
                  </a:ext>
                </a:extLst>
              </p:cNvPr>
              <p:cNvSpPr/>
              <p:nvPr/>
            </p:nvSpPr>
            <p:spPr>
              <a:xfrm>
                <a:off x="397814" y="1587324"/>
                <a:ext cx="11396373" cy="4314058"/>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0C0CF8CA-014C-0DAD-A8C8-8EB3F284FC02}"/>
                  </a:ext>
                </a:extLst>
              </p:cNvPr>
              <p:cNvGrpSpPr/>
              <p:nvPr/>
            </p:nvGrpSpPr>
            <p:grpSpPr>
              <a:xfrm>
                <a:off x="1974781" y="1718278"/>
                <a:ext cx="610576" cy="549549"/>
                <a:chOff x="408318" y="2484221"/>
                <a:chExt cx="659456" cy="559323"/>
              </a:xfrm>
            </p:grpSpPr>
            <p:sp>
              <p:nvSpPr>
                <p:cNvPr id="47" name="楕円 46">
                  <a:extLst>
                    <a:ext uri="{FF2B5EF4-FFF2-40B4-BE49-F238E27FC236}">
                      <a16:creationId xmlns:a16="http://schemas.microsoft.com/office/drawing/2014/main" id="{36CBE192-06C0-AB26-FB23-249CF9CFD494}"/>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Google Shape;111;p1">
                  <a:extLst>
                    <a:ext uri="{FF2B5EF4-FFF2-40B4-BE49-F238E27FC236}">
                      <a16:creationId xmlns:a16="http://schemas.microsoft.com/office/drawing/2014/main" id="{C6E1637E-862E-4337-CB6A-08E7BF7175EC}"/>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6" name="Google Shape;111;p1">
                <a:extLst>
                  <a:ext uri="{FF2B5EF4-FFF2-40B4-BE49-F238E27FC236}">
                    <a16:creationId xmlns:a16="http://schemas.microsoft.com/office/drawing/2014/main" id="{E91141A9-E2EF-B751-FC23-143CD33713A6}"/>
                  </a:ext>
                </a:extLst>
              </p:cNvPr>
              <p:cNvSpPr txBox="1"/>
              <p:nvPr/>
            </p:nvSpPr>
            <p:spPr>
              <a:xfrm>
                <a:off x="2631713" y="1697909"/>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sp>
            <p:nvSpPr>
              <p:cNvPr id="21" name="四角形: 角を丸くする 20">
                <a:extLst>
                  <a:ext uri="{FF2B5EF4-FFF2-40B4-BE49-F238E27FC236}">
                    <a16:creationId xmlns:a16="http://schemas.microsoft.com/office/drawing/2014/main" id="{AD791301-CEB4-587E-5AE9-A2077BC6CC69}"/>
                  </a:ext>
                </a:extLst>
              </p:cNvPr>
              <p:cNvSpPr/>
              <p:nvPr/>
            </p:nvSpPr>
            <p:spPr>
              <a:xfrm>
                <a:off x="7615550" y="2749816"/>
                <a:ext cx="4017816"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7F62A492-6336-8AD7-C165-C123CC7D3522}"/>
                  </a:ext>
                </a:extLst>
              </p:cNvPr>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教科書／ごみ処理／希少生物保護</a:t>
                </a:r>
              </a:p>
            </p:txBody>
          </p:sp>
          <p:grpSp>
            <p:nvGrpSpPr>
              <p:cNvPr id="33" name="グループ化 32">
                <a:extLst>
                  <a:ext uri="{FF2B5EF4-FFF2-40B4-BE49-F238E27FC236}">
                    <a16:creationId xmlns:a16="http://schemas.microsoft.com/office/drawing/2014/main" id="{36D1EDD6-1EDF-246B-3533-9DAA4DD8ED87}"/>
                  </a:ext>
                </a:extLst>
              </p:cNvPr>
              <p:cNvGrpSpPr/>
              <p:nvPr/>
            </p:nvGrpSpPr>
            <p:grpSpPr>
              <a:xfrm>
                <a:off x="9055084" y="4993552"/>
                <a:ext cx="1138749" cy="399154"/>
                <a:chOff x="2168516" y="4944409"/>
                <a:chExt cx="1138749" cy="399154"/>
              </a:xfrm>
            </p:grpSpPr>
            <p:sp>
              <p:nvSpPr>
                <p:cNvPr id="34" name="Google Shape;105;p1">
                  <a:extLst>
                    <a:ext uri="{FF2B5EF4-FFF2-40B4-BE49-F238E27FC236}">
                      <a16:creationId xmlns:a16="http://schemas.microsoft.com/office/drawing/2014/main" id="{90B80848-4F37-40DE-AC22-D33CD358E378}"/>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107;p1">
                  <a:extLst>
                    <a:ext uri="{FF2B5EF4-FFF2-40B4-BE49-F238E27FC236}">
                      <a16:creationId xmlns:a16="http://schemas.microsoft.com/office/drawing/2014/main" id="{CDAA8CAD-1A55-7465-B554-69D55A2B6118}"/>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6" name="Google Shape;108;p1">
                  <a:extLst>
                    <a:ext uri="{FF2B5EF4-FFF2-40B4-BE49-F238E27FC236}">
                      <a16:creationId xmlns:a16="http://schemas.microsoft.com/office/drawing/2014/main" id="{085EDE29-EF54-7FFF-041F-5BFF2AC4A7D8}"/>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31" name="グループ化 30">
                <a:extLst>
                  <a:ext uri="{FF2B5EF4-FFF2-40B4-BE49-F238E27FC236}">
                    <a16:creationId xmlns:a16="http://schemas.microsoft.com/office/drawing/2014/main" id="{E6A54D9A-2DAA-A65A-960F-2BB3495E12AF}"/>
                  </a:ext>
                </a:extLst>
              </p:cNvPr>
              <p:cNvGrpSpPr/>
              <p:nvPr/>
            </p:nvGrpSpPr>
            <p:grpSpPr>
              <a:xfrm>
                <a:off x="1661837" y="4993552"/>
                <a:ext cx="1138749" cy="399154"/>
                <a:chOff x="2168516" y="4944409"/>
                <a:chExt cx="1138749" cy="399154"/>
              </a:xfrm>
            </p:grpSpPr>
            <p:sp>
              <p:nvSpPr>
                <p:cNvPr id="41" name="Google Shape;105;p1">
                  <a:extLst>
                    <a:ext uri="{FF2B5EF4-FFF2-40B4-BE49-F238E27FC236}">
                      <a16:creationId xmlns:a16="http://schemas.microsoft.com/office/drawing/2014/main" id="{4AFD7A8C-3CF9-91D7-2139-33E8C467D262}"/>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107;p1">
                  <a:extLst>
                    <a:ext uri="{FF2B5EF4-FFF2-40B4-BE49-F238E27FC236}">
                      <a16:creationId xmlns:a16="http://schemas.microsoft.com/office/drawing/2014/main" id="{85C07DE4-636B-852D-E5A5-33F09CE08230}"/>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43" name="Google Shape;108;p1">
                  <a:extLst>
                    <a:ext uri="{FF2B5EF4-FFF2-40B4-BE49-F238E27FC236}">
                      <a16:creationId xmlns:a16="http://schemas.microsoft.com/office/drawing/2014/main" id="{DCF4B5FB-B207-1CAB-53D4-04A6B5A0F918}"/>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17" name="四角形: 角を丸くする 16">
                <a:extLst>
                  <a:ext uri="{FF2B5EF4-FFF2-40B4-BE49-F238E27FC236}">
                    <a16:creationId xmlns:a16="http://schemas.microsoft.com/office/drawing/2014/main" id="{D6D7C93C-DFD3-53EF-9217-3013202E1341}"/>
                  </a:ext>
                </a:extLst>
              </p:cNvPr>
              <p:cNvSpPr/>
              <p:nvPr/>
            </p:nvSpPr>
            <p:spPr>
              <a:xfrm>
                <a:off x="4087092"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E5B04398-F378-6D63-C853-D62FBC965E9B}"/>
                  </a:ext>
                </a:extLst>
              </p:cNvPr>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教科書／ランドセル</a:t>
                </a:r>
              </a:p>
            </p:txBody>
          </p:sp>
          <p:grpSp>
            <p:nvGrpSpPr>
              <p:cNvPr id="32" name="グループ化 31">
                <a:extLst>
                  <a:ext uri="{FF2B5EF4-FFF2-40B4-BE49-F238E27FC236}">
                    <a16:creationId xmlns:a16="http://schemas.microsoft.com/office/drawing/2014/main" id="{A0F8B433-0E14-C989-FFDD-EE294A83BEFF}"/>
                  </a:ext>
                </a:extLst>
              </p:cNvPr>
              <p:cNvGrpSpPr/>
              <p:nvPr/>
            </p:nvGrpSpPr>
            <p:grpSpPr>
              <a:xfrm>
                <a:off x="5189918" y="4993552"/>
                <a:ext cx="1138749" cy="399154"/>
                <a:chOff x="2168516" y="4944409"/>
                <a:chExt cx="1138749" cy="399154"/>
              </a:xfrm>
            </p:grpSpPr>
            <p:sp>
              <p:nvSpPr>
                <p:cNvPr id="37" name="Google Shape;105;p1">
                  <a:extLst>
                    <a:ext uri="{FF2B5EF4-FFF2-40B4-BE49-F238E27FC236}">
                      <a16:creationId xmlns:a16="http://schemas.microsoft.com/office/drawing/2014/main" id="{FCCF0F71-DAEF-4DE5-2766-5E7E76BE75C3}"/>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9" name="Google Shape;107;p1">
                  <a:extLst>
                    <a:ext uri="{FF2B5EF4-FFF2-40B4-BE49-F238E27FC236}">
                      <a16:creationId xmlns:a16="http://schemas.microsoft.com/office/drawing/2014/main" id="{CAA2D125-0D96-13B5-1284-5F657455691E}"/>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40" name="Google Shape;108;p1">
                  <a:extLst>
                    <a:ext uri="{FF2B5EF4-FFF2-40B4-BE49-F238E27FC236}">
                      <a16:creationId xmlns:a16="http://schemas.microsoft.com/office/drawing/2014/main" id="{676D5784-5B90-23F1-2F49-148794C9778E}"/>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8" name="図 7" descr="文字が書かれている&#10;&#10;AI 生成コンテンツは誤りを含む可能性があります。">
                <a:extLst>
                  <a:ext uri="{FF2B5EF4-FFF2-40B4-BE49-F238E27FC236}">
                    <a16:creationId xmlns:a16="http://schemas.microsoft.com/office/drawing/2014/main" id="{39B28F49-75AD-641F-C638-6AFC85468AC8}"/>
                  </a:ext>
                </a:extLst>
              </p:cNvPr>
              <p:cNvPicPr>
                <a:picLocks noChangeAspect="1"/>
              </p:cNvPicPr>
              <p:nvPr/>
            </p:nvPicPr>
            <p:blipFill>
              <a:blip r:embed="rId4"/>
              <a:stretch>
                <a:fillRect/>
              </a:stretch>
            </p:blipFill>
            <p:spPr>
              <a:xfrm>
                <a:off x="4185118" y="3769292"/>
                <a:ext cx="1668657" cy="1112438"/>
              </a:xfrm>
              <a:prstGeom prst="rect">
                <a:avLst/>
              </a:prstGeom>
            </p:spPr>
          </p:pic>
          <p:pic>
            <p:nvPicPr>
              <p:cNvPr id="9" name="図 8" descr="スーツケース, バッグ, 荷物, バス が含まれている画像&#10;&#10;AI 生成コンテンツは誤りを含む可能性があります。">
                <a:extLst>
                  <a:ext uri="{FF2B5EF4-FFF2-40B4-BE49-F238E27FC236}">
                    <a16:creationId xmlns:a16="http://schemas.microsoft.com/office/drawing/2014/main" id="{AD8F903B-DD57-D8CB-837E-E68162846C25}"/>
                  </a:ext>
                </a:extLst>
              </p:cNvPr>
              <p:cNvPicPr>
                <a:picLocks noChangeAspect="1"/>
              </p:cNvPicPr>
              <p:nvPr/>
            </p:nvPicPr>
            <p:blipFill>
              <a:blip r:embed="rId5"/>
              <a:stretch>
                <a:fillRect/>
              </a:stretch>
            </p:blipFill>
            <p:spPr>
              <a:xfrm>
                <a:off x="5959737" y="3750451"/>
                <a:ext cx="1104323" cy="1104323"/>
              </a:xfrm>
              <a:prstGeom prst="rect">
                <a:avLst/>
              </a:prstGeom>
            </p:spPr>
          </p:pic>
          <p:grpSp>
            <p:nvGrpSpPr>
              <p:cNvPr id="20" name="グループ化 19">
                <a:extLst>
                  <a:ext uri="{FF2B5EF4-FFF2-40B4-BE49-F238E27FC236}">
                    <a16:creationId xmlns:a16="http://schemas.microsoft.com/office/drawing/2014/main" id="{85036B31-8C4F-9DBB-F73A-87515716D6E1}"/>
                  </a:ext>
                </a:extLst>
              </p:cNvPr>
              <p:cNvGrpSpPr/>
              <p:nvPr/>
            </p:nvGrpSpPr>
            <p:grpSpPr>
              <a:xfrm>
                <a:off x="7492755" y="3808689"/>
                <a:ext cx="2860531" cy="1112438"/>
                <a:chOff x="7748383" y="3808689"/>
                <a:chExt cx="2860531" cy="1112438"/>
              </a:xfrm>
            </p:grpSpPr>
            <p:pic>
              <p:nvPicPr>
                <p:cNvPr id="10" name="図 9" descr="文字が書かれている&#10;&#10;AI 生成コンテンツは誤りを含む可能性があります。">
                  <a:extLst>
                    <a:ext uri="{FF2B5EF4-FFF2-40B4-BE49-F238E27FC236}">
                      <a16:creationId xmlns:a16="http://schemas.microsoft.com/office/drawing/2014/main" id="{970B495F-DA9D-EE8A-4674-2335E0A9A524}"/>
                    </a:ext>
                  </a:extLst>
                </p:cNvPr>
                <p:cNvPicPr>
                  <a:picLocks noChangeAspect="1"/>
                </p:cNvPicPr>
                <p:nvPr/>
              </p:nvPicPr>
              <p:blipFill>
                <a:blip r:embed="rId4"/>
                <a:stretch>
                  <a:fillRect/>
                </a:stretch>
              </p:blipFill>
              <p:spPr>
                <a:xfrm>
                  <a:off x="7748383" y="3808689"/>
                  <a:ext cx="1668657" cy="1112438"/>
                </a:xfrm>
                <a:prstGeom prst="rect">
                  <a:avLst/>
                </a:prstGeom>
              </p:spPr>
            </p:pic>
            <p:pic>
              <p:nvPicPr>
                <p:cNvPr id="11" name="Picture 35">
                  <a:extLst>
                    <a:ext uri="{FF2B5EF4-FFF2-40B4-BE49-F238E27FC236}">
                      <a16:creationId xmlns:a16="http://schemas.microsoft.com/office/drawing/2014/main" id="{111B9F49-02BA-EB8E-D631-152427206C0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9174774" y="3856741"/>
                  <a:ext cx="1434140"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 name="図 1" descr="ナイフ が含まれている画像&#10;&#10;AI 生成コンテンツは誤りを含む可能性があります。">
              <a:extLst>
                <a:ext uri="{FF2B5EF4-FFF2-40B4-BE49-F238E27FC236}">
                  <a16:creationId xmlns:a16="http://schemas.microsoft.com/office/drawing/2014/main" id="{1D7DE350-34F5-EF63-7F4D-F648F2BE2C8E}"/>
                </a:ext>
              </a:extLst>
            </p:cNvPr>
            <p:cNvPicPr>
              <a:picLocks noChangeAspect="1"/>
            </p:cNvPicPr>
            <p:nvPr/>
          </p:nvPicPr>
          <p:blipFill>
            <a:blip r:embed="rId7"/>
            <a:stretch>
              <a:fillRect/>
            </a:stretch>
          </p:blipFill>
          <p:spPr>
            <a:xfrm>
              <a:off x="10179795" y="3843178"/>
              <a:ext cx="1411495" cy="940997"/>
            </a:xfrm>
            <a:prstGeom prst="rect">
              <a:avLst/>
            </a:prstGeom>
          </p:spPr>
        </p:pic>
        <p:sp>
          <p:nvSpPr>
            <p:cNvPr id="4" name="Google Shape;111;p1">
              <a:extLst>
                <a:ext uri="{FF2B5EF4-FFF2-40B4-BE49-F238E27FC236}">
                  <a16:creationId xmlns:a16="http://schemas.microsoft.com/office/drawing/2014/main" id="{59F89973-2E44-531C-DC78-84A954D7EF12}"/>
                </a:ext>
              </a:extLst>
            </p:cNvPr>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pic>
          <p:nvPicPr>
            <p:cNvPr id="13" name="図 12" descr="ナイフ が含まれている画像&#10;&#10;AI 生成コンテンツは誤りを含む可能性があります。">
              <a:extLst>
                <a:ext uri="{FF2B5EF4-FFF2-40B4-BE49-F238E27FC236}">
                  <a16:creationId xmlns:a16="http://schemas.microsoft.com/office/drawing/2014/main" id="{AAB058B6-87A3-E3D5-7C0D-4524A7306653}"/>
                </a:ext>
              </a:extLst>
            </p:cNvPr>
            <p:cNvPicPr>
              <a:picLocks noChangeAspect="1"/>
            </p:cNvPicPr>
            <p:nvPr/>
          </p:nvPicPr>
          <p:blipFill>
            <a:blip r:embed="rId7"/>
            <a:stretch>
              <a:fillRect/>
            </a:stretch>
          </p:blipFill>
          <p:spPr>
            <a:xfrm>
              <a:off x="2150242" y="3843178"/>
              <a:ext cx="1411495" cy="940997"/>
            </a:xfrm>
            <a:prstGeom prst="rect">
              <a:avLst/>
            </a:prstGeom>
          </p:spPr>
        </p:pic>
        <p:sp>
          <p:nvSpPr>
            <p:cNvPr id="16" name="Google Shape;111;p1">
              <a:extLst>
                <a:ext uri="{FF2B5EF4-FFF2-40B4-BE49-F238E27FC236}">
                  <a16:creationId xmlns:a16="http://schemas.microsoft.com/office/drawing/2014/main" id="{991EFD70-820A-C4C0-8D05-5AF012606746}"/>
                </a:ext>
              </a:extLst>
            </p:cNvPr>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grpSp>
        <p:nvGrpSpPr>
          <p:cNvPr id="6" name="グループ化 5">
            <a:extLst>
              <a:ext uri="{FF2B5EF4-FFF2-40B4-BE49-F238E27FC236}">
                <a16:creationId xmlns:a16="http://schemas.microsoft.com/office/drawing/2014/main" id="{22FA010D-968B-CC49-E4F0-7680E8FE66DE}"/>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46C7DB8B-6230-3D95-0682-01C067FA21FB}"/>
                </a:ext>
              </a:extLst>
            </p:cNvPr>
            <p:cNvPicPr>
              <a:picLocks noChangeAspect="1"/>
            </p:cNvPicPr>
            <p:nvPr/>
          </p:nvPicPr>
          <p:blipFill>
            <a:blip r:embed="rId8"/>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AC2119DD-4568-BE3D-9BAE-E79D6D429C45}"/>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4707D6E9-4844-85D3-C242-E1A45C97405E}"/>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3" name="テキスト ボックス 2">
            <a:extLst>
              <a:ext uri="{FF2B5EF4-FFF2-40B4-BE49-F238E27FC236}">
                <a16:creationId xmlns:a16="http://schemas.microsoft.com/office/drawing/2014/main" id="{0FBEC161-7E3D-3A3A-B3FD-5B19C446B683}"/>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53" name="Google Shape;115;p1">
            <a:hlinkClick r:id="rId9" action="ppaction://hlinksldjump"/>
            <a:extLst>
              <a:ext uri="{FF2B5EF4-FFF2-40B4-BE49-F238E27FC236}">
                <a16:creationId xmlns:a16="http://schemas.microsoft.com/office/drawing/2014/main" id="{814637C6-7829-33AD-1956-92A340B3DFE4}"/>
              </a:ext>
            </a:extLst>
          </p:cNvPr>
          <p:cNvSpPr/>
          <p:nvPr/>
        </p:nvSpPr>
        <p:spPr>
          <a:xfrm>
            <a:off x="905196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1" name="Google Shape;115;p1">
            <a:hlinkClick r:id="rId10" action="ppaction://hlinksldjump"/>
            <a:extLst>
              <a:ext uri="{FF2B5EF4-FFF2-40B4-BE49-F238E27FC236}">
                <a16:creationId xmlns:a16="http://schemas.microsoft.com/office/drawing/2014/main" id="{A1B331E5-9733-36AE-63CA-62532F418A73}"/>
              </a:ext>
            </a:extLst>
          </p:cNvPr>
          <p:cNvSpPr/>
          <p:nvPr/>
        </p:nvSpPr>
        <p:spPr>
          <a:xfrm>
            <a:off x="1658721"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2" name="Google Shape;115;p1">
            <a:hlinkClick r:id="rId11" action="ppaction://hlinksldjump"/>
            <a:extLst>
              <a:ext uri="{FF2B5EF4-FFF2-40B4-BE49-F238E27FC236}">
                <a16:creationId xmlns:a16="http://schemas.microsoft.com/office/drawing/2014/main" id="{C1991B05-4F39-4570-16E9-622E687531C7}"/>
              </a:ext>
            </a:extLst>
          </p:cNvPr>
          <p:cNvSpPr/>
          <p:nvPr/>
        </p:nvSpPr>
        <p:spPr>
          <a:xfrm>
            <a:off x="5198825"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918773124"/>
      </p:ext>
    </p:extLst>
  </p:cSld>
  <p:clrMapOvr>
    <a:masterClrMapping/>
  </p:clrMapOvr>
  <p:transition advClick="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2330E-AB7E-614F-488B-CCA18F366791}"/>
            </a:ext>
          </a:extLst>
        </p:cNvPr>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0EC7BA47-99F6-13CA-03F1-5A2406BD09BA}"/>
              </a:ext>
            </a:extLst>
          </p:cNvPr>
          <p:cNvSpPr/>
          <p:nvPr/>
        </p:nvSpPr>
        <p:spPr>
          <a:xfrm>
            <a:off x="558635"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Google Shape;111;p1">
            <a:extLst>
              <a:ext uri="{FF2B5EF4-FFF2-40B4-BE49-F238E27FC236}">
                <a16:creationId xmlns:a16="http://schemas.microsoft.com/office/drawing/2014/main" id="{A7DEF426-D63A-EF46-75F3-10229648005F}"/>
              </a:ext>
            </a:extLst>
          </p:cNvPr>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ペット／希少生物保護</a:t>
            </a:r>
          </a:p>
        </p:txBody>
      </p:sp>
      <p:pic>
        <p:nvPicPr>
          <p:cNvPr id="35" name="図 34" descr="Cgで描かれたアニメ&#10;&#10;AI 生成コンテンツは誤りを含む可能性があります。">
            <a:extLst>
              <a:ext uri="{FF2B5EF4-FFF2-40B4-BE49-F238E27FC236}">
                <a16:creationId xmlns:a16="http://schemas.microsoft.com/office/drawing/2014/main" id="{C188830E-7B8B-2225-749D-2EB98710B01A}"/>
              </a:ext>
            </a:extLst>
          </p:cNvPr>
          <p:cNvPicPr>
            <a:picLocks noChangeAspect="1"/>
          </p:cNvPicPr>
          <p:nvPr/>
        </p:nvPicPr>
        <p:blipFill>
          <a:blip r:embed="rId3"/>
          <a:stretch>
            <a:fillRect/>
          </a:stretch>
        </p:blipFill>
        <p:spPr>
          <a:xfrm>
            <a:off x="1055623" y="3743098"/>
            <a:ext cx="1119029" cy="1119029"/>
          </a:xfrm>
          <a:prstGeom prst="rect">
            <a:avLst/>
          </a:prstGeom>
        </p:spPr>
      </p:pic>
      <p:grpSp>
        <p:nvGrpSpPr>
          <p:cNvPr id="6" name="グループ化 5">
            <a:extLst>
              <a:ext uri="{FF2B5EF4-FFF2-40B4-BE49-F238E27FC236}">
                <a16:creationId xmlns:a16="http://schemas.microsoft.com/office/drawing/2014/main" id="{F094C001-37FD-C684-2F35-C5B42EAF4DB0}"/>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6CB60024-2CC4-2DBC-AEBE-72EA725066F9}"/>
                </a:ext>
              </a:extLst>
            </p:cNvPr>
            <p:cNvPicPr>
              <a:picLocks noChangeAspect="1"/>
            </p:cNvPicPr>
            <p:nvPr/>
          </p:nvPicPr>
          <p:blipFill>
            <a:blip r:embed="rId4"/>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487594EE-9682-4FC6-EFCC-B84668AFC143}"/>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E0FEB7F6-C226-C570-30E5-F0B865911395}"/>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3" name="テキスト ボックス 2">
            <a:extLst>
              <a:ext uri="{FF2B5EF4-FFF2-40B4-BE49-F238E27FC236}">
                <a16:creationId xmlns:a16="http://schemas.microsoft.com/office/drawing/2014/main" id="{E8401A57-6A77-2237-FCB4-8AF5ABF23CD7}"/>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49" name="フリーフォーム: 図形 48">
            <a:extLst>
              <a:ext uri="{FF2B5EF4-FFF2-40B4-BE49-F238E27FC236}">
                <a16:creationId xmlns:a16="http://schemas.microsoft.com/office/drawing/2014/main" id="{A55503EB-2636-B3FC-E2CE-C2AA2E229727}"/>
              </a:ext>
            </a:extLst>
          </p:cNvPr>
          <p:cNvSpPr/>
          <p:nvPr/>
        </p:nvSpPr>
        <p:spPr>
          <a:xfrm>
            <a:off x="397814" y="1592044"/>
            <a:ext cx="11396373" cy="80202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四角形: 角を丸くする 49">
            <a:extLst>
              <a:ext uri="{FF2B5EF4-FFF2-40B4-BE49-F238E27FC236}">
                <a16:creationId xmlns:a16="http://schemas.microsoft.com/office/drawing/2014/main" id="{D5689AEA-1CDB-678E-0AE4-BD732FF88E70}"/>
              </a:ext>
            </a:extLst>
          </p:cNvPr>
          <p:cNvSpPr/>
          <p:nvPr/>
        </p:nvSpPr>
        <p:spPr>
          <a:xfrm>
            <a:off x="397814" y="1587324"/>
            <a:ext cx="11396373" cy="4314058"/>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125F9254-F677-01E1-7CB5-6951B52F7B9E}"/>
              </a:ext>
            </a:extLst>
          </p:cNvPr>
          <p:cNvGrpSpPr/>
          <p:nvPr/>
        </p:nvGrpSpPr>
        <p:grpSpPr>
          <a:xfrm>
            <a:off x="1974781" y="1718278"/>
            <a:ext cx="610576" cy="549549"/>
            <a:chOff x="408318" y="2484221"/>
            <a:chExt cx="659456" cy="559323"/>
          </a:xfrm>
        </p:grpSpPr>
        <p:sp>
          <p:nvSpPr>
            <p:cNvPr id="47" name="楕円 46">
              <a:extLst>
                <a:ext uri="{FF2B5EF4-FFF2-40B4-BE49-F238E27FC236}">
                  <a16:creationId xmlns:a16="http://schemas.microsoft.com/office/drawing/2014/main" id="{C3ECF07B-5070-975D-89DA-BF426A8D6E29}"/>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Google Shape;111;p1">
              <a:extLst>
                <a:ext uri="{FF2B5EF4-FFF2-40B4-BE49-F238E27FC236}">
                  <a16:creationId xmlns:a16="http://schemas.microsoft.com/office/drawing/2014/main" id="{E48CD9CF-B14C-AECF-79A9-34EC4EB05152}"/>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6" name="Google Shape;111;p1">
            <a:extLst>
              <a:ext uri="{FF2B5EF4-FFF2-40B4-BE49-F238E27FC236}">
                <a16:creationId xmlns:a16="http://schemas.microsoft.com/office/drawing/2014/main" id="{04ACE871-F051-574F-3749-93A3D927B400}"/>
              </a:ext>
            </a:extLst>
          </p:cNvPr>
          <p:cNvSpPr txBox="1"/>
          <p:nvPr/>
        </p:nvSpPr>
        <p:spPr>
          <a:xfrm>
            <a:off x="2631713" y="1697909"/>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sp>
        <p:nvSpPr>
          <p:cNvPr id="21" name="四角形: 角を丸くする 20">
            <a:extLst>
              <a:ext uri="{FF2B5EF4-FFF2-40B4-BE49-F238E27FC236}">
                <a16:creationId xmlns:a16="http://schemas.microsoft.com/office/drawing/2014/main" id="{BA50F5A3-F906-4D99-44B3-E8E2ECD04F1C}"/>
              </a:ext>
            </a:extLst>
          </p:cNvPr>
          <p:cNvSpPr/>
          <p:nvPr/>
        </p:nvSpPr>
        <p:spPr>
          <a:xfrm>
            <a:off x="7615550" y="2749816"/>
            <a:ext cx="4017816"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457762D3-9CF6-C9ED-F6B7-9B0DBA949915}"/>
              </a:ext>
            </a:extLst>
          </p:cNvPr>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教科書／ごみ処理／希少生物保護</a:t>
            </a:r>
          </a:p>
        </p:txBody>
      </p:sp>
      <p:sp>
        <p:nvSpPr>
          <p:cNvPr id="17" name="四角形: 角を丸くする 16">
            <a:extLst>
              <a:ext uri="{FF2B5EF4-FFF2-40B4-BE49-F238E27FC236}">
                <a16:creationId xmlns:a16="http://schemas.microsoft.com/office/drawing/2014/main" id="{AD460F4E-920E-8F2C-3235-A80A07639178}"/>
              </a:ext>
            </a:extLst>
          </p:cNvPr>
          <p:cNvSpPr/>
          <p:nvPr/>
        </p:nvSpPr>
        <p:spPr>
          <a:xfrm>
            <a:off x="4087092"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27A893F9-2E56-420D-F0B9-02C4871E4BFD}"/>
              </a:ext>
            </a:extLst>
          </p:cNvPr>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教科書／ランドセル</a:t>
            </a:r>
          </a:p>
        </p:txBody>
      </p:sp>
      <p:pic>
        <p:nvPicPr>
          <p:cNvPr id="8" name="図 7" descr="文字が書かれている&#10;&#10;AI 生成コンテンツは誤りを含む可能性があります。">
            <a:extLst>
              <a:ext uri="{FF2B5EF4-FFF2-40B4-BE49-F238E27FC236}">
                <a16:creationId xmlns:a16="http://schemas.microsoft.com/office/drawing/2014/main" id="{B38DF168-024C-7824-1EB9-9DF3FA719961}"/>
              </a:ext>
            </a:extLst>
          </p:cNvPr>
          <p:cNvPicPr>
            <a:picLocks noChangeAspect="1"/>
          </p:cNvPicPr>
          <p:nvPr/>
        </p:nvPicPr>
        <p:blipFill>
          <a:blip r:embed="rId5"/>
          <a:stretch>
            <a:fillRect/>
          </a:stretch>
        </p:blipFill>
        <p:spPr>
          <a:xfrm>
            <a:off x="4185118" y="3769292"/>
            <a:ext cx="1668657" cy="1112438"/>
          </a:xfrm>
          <a:prstGeom prst="rect">
            <a:avLst/>
          </a:prstGeom>
        </p:spPr>
      </p:pic>
      <p:pic>
        <p:nvPicPr>
          <p:cNvPr id="9" name="図 8" descr="スーツケース, バッグ, 荷物, バス が含まれている画像&#10;&#10;AI 生成コンテンツは誤りを含む可能性があります。">
            <a:extLst>
              <a:ext uri="{FF2B5EF4-FFF2-40B4-BE49-F238E27FC236}">
                <a16:creationId xmlns:a16="http://schemas.microsoft.com/office/drawing/2014/main" id="{3DF56C5A-C08D-4207-2FE1-3FE1346AAF7F}"/>
              </a:ext>
            </a:extLst>
          </p:cNvPr>
          <p:cNvPicPr>
            <a:picLocks noChangeAspect="1"/>
          </p:cNvPicPr>
          <p:nvPr/>
        </p:nvPicPr>
        <p:blipFill>
          <a:blip r:embed="rId6"/>
          <a:stretch>
            <a:fillRect/>
          </a:stretch>
        </p:blipFill>
        <p:spPr>
          <a:xfrm>
            <a:off x="5959737" y="3750451"/>
            <a:ext cx="1104323" cy="1104323"/>
          </a:xfrm>
          <a:prstGeom prst="rect">
            <a:avLst/>
          </a:prstGeom>
        </p:spPr>
      </p:pic>
      <p:grpSp>
        <p:nvGrpSpPr>
          <p:cNvPr id="20" name="グループ化 19">
            <a:extLst>
              <a:ext uri="{FF2B5EF4-FFF2-40B4-BE49-F238E27FC236}">
                <a16:creationId xmlns:a16="http://schemas.microsoft.com/office/drawing/2014/main" id="{A8C46326-A944-39FB-299E-401CDBFA5AC2}"/>
              </a:ext>
            </a:extLst>
          </p:cNvPr>
          <p:cNvGrpSpPr/>
          <p:nvPr/>
        </p:nvGrpSpPr>
        <p:grpSpPr>
          <a:xfrm>
            <a:off x="7492755" y="3808689"/>
            <a:ext cx="2860531" cy="1112438"/>
            <a:chOff x="7748383" y="3808689"/>
            <a:chExt cx="2860531" cy="1112438"/>
          </a:xfrm>
        </p:grpSpPr>
        <p:pic>
          <p:nvPicPr>
            <p:cNvPr id="10" name="図 9" descr="文字が書かれている&#10;&#10;AI 生成コンテンツは誤りを含む可能性があります。">
              <a:extLst>
                <a:ext uri="{FF2B5EF4-FFF2-40B4-BE49-F238E27FC236}">
                  <a16:creationId xmlns:a16="http://schemas.microsoft.com/office/drawing/2014/main" id="{C925430D-83AA-3EB8-BCB8-401D50476B10}"/>
                </a:ext>
              </a:extLst>
            </p:cNvPr>
            <p:cNvPicPr>
              <a:picLocks noChangeAspect="1"/>
            </p:cNvPicPr>
            <p:nvPr/>
          </p:nvPicPr>
          <p:blipFill>
            <a:blip r:embed="rId5"/>
            <a:stretch>
              <a:fillRect/>
            </a:stretch>
          </p:blipFill>
          <p:spPr>
            <a:xfrm>
              <a:off x="7748383" y="3808689"/>
              <a:ext cx="1668657" cy="1112438"/>
            </a:xfrm>
            <a:prstGeom prst="rect">
              <a:avLst/>
            </a:prstGeom>
          </p:spPr>
        </p:pic>
        <p:pic>
          <p:nvPicPr>
            <p:cNvPr id="11" name="Picture 35">
              <a:extLst>
                <a:ext uri="{FF2B5EF4-FFF2-40B4-BE49-F238E27FC236}">
                  <a16:creationId xmlns:a16="http://schemas.microsoft.com/office/drawing/2014/main" id="{34111B26-39BB-E863-5D1B-48AD3E270DF7}"/>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9174774" y="3856741"/>
              <a:ext cx="1434140"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33ABB7D3-BDF2-B995-BED1-679FC7B038EE}"/>
              </a:ext>
            </a:extLst>
          </p:cNvPr>
          <p:cNvGrpSpPr/>
          <p:nvPr/>
        </p:nvGrpSpPr>
        <p:grpSpPr>
          <a:xfrm>
            <a:off x="4445140" y="4927808"/>
            <a:ext cx="2628305" cy="1621124"/>
            <a:chOff x="1313142" y="4927808"/>
            <a:chExt cx="2628305" cy="1621124"/>
          </a:xfrm>
        </p:grpSpPr>
        <p:grpSp>
          <p:nvGrpSpPr>
            <p:cNvPr id="5" name="グループ化 4">
              <a:extLst>
                <a:ext uri="{FF2B5EF4-FFF2-40B4-BE49-F238E27FC236}">
                  <a16:creationId xmlns:a16="http://schemas.microsoft.com/office/drawing/2014/main" id="{1DB9BDCD-9372-4B7A-F08D-3AE4C10FBAA0}"/>
                </a:ext>
              </a:extLst>
            </p:cNvPr>
            <p:cNvGrpSpPr/>
            <p:nvPr/>
          </p:nvGrpSpPr>
          <p:grpSpPr>
            <a:xfrm>
              <a:off x="1313142" y="4927808"/>
              <a:ext cx="2628305" cy="1621124"/>
              <a:chOff x="1626744" y="4942466"/>
              <a:chExt cx="2628305" cy="1621124"/>
            </a:xfrm>
          </p:grpSpPr>
          <p:sp>
            <p:nvSpPr>
              <p:cNvPr id="27" name="四角形: 角を丸くする 26">
                <a:extLst>
                  <a:ext uri="{FF2B5EF4-FFF2-40B4-BE49-F238E27FC236}">
                    <a16:creationId xmlns:a16="http://schemas.microsoft.com/office/drawing/2014/main" id="{F494E542-24B5-44CB-120E-C5E7E86634E0}"/>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グループ化 28">
                <a:extLst>
                  <a:ext uri="{FF2B5EF4-FFF2-40B4-BE49-F238E27FC236}">
                    <a16:creationId xmlns:a16="http://schemas.microsoft.com/office/drawing/2014/main" id="{D2AC162B-420D-C3A9-ACA7-0A70DC95C493}"/>
                  </a:ext>
                </a:extLst>
              </p:cNvPr>
              <p:cNvGrpSpPr/>
              <p:nvPr/>
            </p:nvGrpSpPr>
            <p:grpSpPr>
              <a:xfrm>
                <a:off x="2021611" y="4978792"/>
                <a:ext cx="1858464" cy="992918"/>
                <a:chOff x="2021611" y="4978792"/>
                <a:chExt cx="1858464" cy="992918"/>
              </a:xfrm>
            </p:grpSpPr>
            <p:sp>
              <p:nvSpPr>
                <p:cNvPr id="30" name="テキスト ボックス 29">
                  <a:extLst>
                    <a:ext uri="{FF2B5EF4-FFF2-40B4-BE49-F238E27FC236}">
                      <a16:creationId xmlns:a16="http://schemas.microsoft.com/office/drawing/2014/main" id="{13A697B9-7829-E176-73E1-5C3391286EFD}"/>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2708906E-BD9E-CEFD-F325-CBE28BAF6796}"/>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7" name="グループ化 6">
              <a:extLst>
                <a:ext uri="{FF2B5EF4-FFF2-40B4-BE49-F238E27FC236}">
                  <a16:creationId xmlns:a16="http://schemas.microsoft.com/office/drawing/2014/main" id="{05C3C128-0AE2-C155-72D5-C1D755EADBB5}"/>
                </a:ext>
              </a:extLst>
            </p:cNvPr>
            <p:cNvGrpSpPr/>
            <p:nvPr/>
          </p:nvGrpSpPr>
          <p:grpSpPr>
            <a:xfrm>
              <a:off x="1426941" y="6042189"/>
              <a:ext cx="2400706" cy="399154"/>
              <a:chOff x="1345154" y="6166650"/>
              <a:chExt cx="2400706" cy="399154"/>
            </a:xfrm>
          </p:grpSpPr>
          <p:sp>
            <p:nvSpPr>
              <p:cNvPr id="22" name="Google Shape;105;p1">
                <a:extLst>
                  <a:ext uri="{FF2B5EF4-FFF2-40B4-BE49-F238E27FC236}">
                    <a16:creationId xmlns:a16="http://schemas.microsoft.com/office/drawing/2014/main" id="{230B50CB-088C-15D4-DE97-6540161345A8}"/>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3" name="グループ化 22">
                <a:extLst>
                  <a:ext uri="{FF2B5EF4-FFF2-40B4-BE49-F238E27FC236}">
                    <a16:creationId xmlns:a16="http://schemas.microsoft.com/office/drawing/2014/main" id="{C02A7950-B8E3-1777-5667-2B317DBD5CD2}"/>
                  </a:ext>
                </a:extLst>
              </p:cNvPr>
              <p:cNvGrpSpPr/>
              <p:nvPr/>
            </p:nvGrpSpPr>
            <p:grpSpPr>
              <a:xfrm>
                <a:off x="1430448" y="6201643"/>
                <a:ext cx="2185238" cy="307736"/>
                <a:chOff x="1598171" y="6184771"/>
                <a:chExt cx="2185238" cy="307736"/>
              </a:xfrm>
            </p:grpSpPr>
            <p:sp>
              <p:nvSpPr>
                <p:cNvPr id="24" name="Google Shape;107;p1">
                  <a:extLst>
                    <a:ext uri="{FF2B5EF4-FFF2-40B4-BE49-F238E27FC236}">
                      <a16:creationId xmlns:a16="http://schemas.microsoft.com/office/drawing/2014/main" id="{619E291D-73A3-1096-8C3E-E310BE390673}"/>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26" name="Google Shape;108;p1">
                  <a:extLst>
                    <a:ext uri="{FF2B5EF4-FFF2-40B4-BE49-F238E27FC236}">
                      <a16:creationId xmlns:a16="http://schemas.microsoft.com/office/drawing/2014/main" id="{3B1A7784-0CD9-DAE1-E71E-C319EACE2E29}"/>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44" name="Google Shape;115;p1">
            <a:hlinkClick r:id="rId8" action="ppaction://hlinksldjump"/>
            <a:extLst>
              <a:ext uri="{FF2B5EF4-FFF2-40B4-BE49-F238E27FC236}">
                <a16:creationId xmlns:a16="http://schemas.microsoft.com/office/drawing/2014/main" id="{6E3FE163-E222-E747-8DE2-4AA2ADCA6887}"/>
              </a:ext>
            </a:extLst>
          </p:cNvPr>
          <p:cNvSpPr/>
          <p:nvPr/>
        </p:nvSpPr>
        <p:spPr>
          <a:xfrm>
            <a:off x="4558939" y="603681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32" name="乗算記号 31">
            <a:extLst>
              <a:ext uri="{FF2B5EF4-FFF2-40B4-BE49-F238E27FC236}">
                <a16:creationId xmlns:a16="http://schemas.microsoft.com/office/drawing/2014/main" id="{BACFACA3-3CC2-4DED-241B-17DB0F8481C3}"/>
              </a:ext>
            </a:extLst>
          </p:cNvPr>
          <p:cNvSpPr/>
          <p:nvPr/>
        </p:nvSpPr>
        <p:spPr>
          <a:xfrm>
            <a:off x="4461146" y="2653384"/>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図 1" descr="ナイフ が含まれている画像&#10;&#10;AI 生成コンテンツは誤りを含む可能性があります。">
            <a:extLst>
              <a:ext uri="{FF2B5EF4-FFF2-40B4-BE49-F238E27FC236}">
                <a16:creationId xmlns:a16="http://schemas.microsoft.com/office/drawing/2014/main" id="{43B01531-10C1-28E2-B8DE-69BFC1ED6103}"/>
              </a:ext>
            </a:extLst>
          </p:cNvPr>
          <p:cNvPicPr>
            <a:picLocks noChangeAspect="1"/>
          </p:cNvPicPr>
          <p:nvPr/>
        </p:nvPicPr>
        <p:blipFill>
          <a:blip r:embed="rId9"/>
          <a:stretch>
            <a:fillRect/>
          </a:stretch>
        </p:blipFill>
        <p:spPr>
          <a:xfrm>
            <a:off x="10179795" y="3843178"/>
            <a:ext cx="1411495" cy="940997"/>
          </a:xfrm>
          <a:prstGeom prst="rect">
            <a:avLst/>
          </a:prstGeom>
        </p:spPr>
      </p:pic>
      <p:sp>
        <p:nvSpPr>
          <p:cNvPr id="13" name="Google Shape;111;p1">
            <a:extLst>
              <a:ext uri="{FF2B5EF4-FFF2-40B4-BE49-F238E27FC236}">
                <a16:creationId xmlns:a16="http://schemas.microsoft.com/office/drawing/2014/main" id="{E171EF2B-D55D-9C58-5AA6-8D8595F20AB7}"/>
              </a:ext>
            </a:extLst>
          </p:cNvPr>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pic>
        <p:nvPicPr>
          <p:cNvPr id="16" name="図 15" descr="ナイフ が含まれている画像&#10;&#10;AI 生成コンテンツは誤りを含む可能性があります。">
            <a:extLst>
              <a:ext uri="{FF2B5EF4-FFF2-40B4-BE49-F238E27FC236}">
                <a16:creationId xmlns:a16="http://schemas.microsoft.com/office/drawing/2014/main" id="{7FA5F80B-4C8A-668A-0E4B-CA77A8BB6406}"/>
              </a:ext>
            </a:extLst>
          </p:cNvPr>
          <p:cNvPicPr>
            <a:picLocks noChangeAspect="1"/>
          </p:cNvPicPr>
          <p:nvPr/>
        </p:nvPicPr>
        <p:blipFill>
          <a:blip r:embed="rId9"/>
          <a:stretch>
            <a:fillRect/>
          </a:stretch>
        </p:blipFill>
        <p:spPr>
          <a:xfrm>
            <a:off x="2150242" y="3843178"/>
            <a:ext cx="1411495" cy="940997"/>
          </a:xfrm>
          <a:prstGeom prst="rect">
            <a:avLst/>
          </a:prstGeom>
        </p:spPr>
      </p:pic>
      <p:sp>
        <p:nvSpPr>
          <p:cNvPr id="39" name="Google Shape;111;p1">
            <a:extLst>
              <a:ext uri="{FF2B5EF4-FFF2-40B4-BE49-F238E27FC236}">
                <a16:creationId xmlns:a16="http://schemas.microsoft.com/office/drawing/2014/main" id="{95B95B56-A5CA-58A6-E101-B622B93E3DCF}"/>
              </a:ext>
            </a:extLst>
          </p:cNvPr>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sp>
        <p:nvSpPr>
          <p:cNvPr id="54" name="正方形/長方形 53">
            <a:extLst>
              <a:ext uri="{FF2B5EF4-FFF2-40B4-BE49-F238E27FC236}">
                <a16:creationId xmlns:a16="http://schemas.microsoft.com/office/drawing/2014/main" id="{A76E6B51-8048-57B1-AEA4-6A1A3CFE3864}"/>
              </a:ext>
            </a:extLst>
          </p:cNvPr>
          <p:cNvSpPr/>
          <p:nvPr/>
        </p:nvSpPr>
        <p:spPr>
          <a:xfrm>
            <a:off x="7562794" y="2667001"/>
            <a:ext cx="4104552"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25EB2492-1D9A-C3D2-EF61-CB8406E1E111}"/>
              </a:ext>
            </a:extLst>
          </p:cNvPr>
          <p:cNvSpPr/>
          <p:nvPr/>
        </p:nvSpPr>
        <p:spPr>
          <a:xfrm>
            <a:off x="501362" y="2667001"/>
            <a:ext cx="3524467"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2785786"/>
      </p:ext>
    </p:extLst>
  </p:cSld>
  <p:clrMapOvr>
    <a:masterClrMapping/>
  </p:clrMapOvr>
  <p:transition advClick="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4F33-03B4-B3B1-14FB-3D708AE5924A}"/>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A73F724-0495-7B00-3CCA-F7F6678761DA}"/>
              </a:ext>
            </a:extLst>
          </p:cNvPr>
          <p:cNvGrpSpPr/>
          <p:nvPr/>
        </p:nvGrpSpPr>
        <p:grpSpPr>
          <a:xfrm>
            <a:off x="397814" y="1587324"/>
            <a:ext cx="11396373" cy="4314058"/>
            <a:chOff x="397814" y="1587324"/>
            <a:chExt cx="11396373" cy="4314058"/>
          </a:xfrm>
        </p:grpSpPr>
        <p:grpSp>
          <p:nvGrpSpPr>
            <p:cNvPr id="4" name="グループ化 3">
              <a:extLst>
                <a:ext uri="{FF2B5EF4-FFF2-40B4-BE49-F238E27FC236}">
                  <a16:creationId xmlns:a16="http://schemas.microsoft.com/office/drawing/2014/main" id="{06DDBA2F-BCF1-6E52-DAE4-852FB073E3BC}"/>
                </a:ext>
              </a:extLst>
            </p:cNvPr>
            <p:cNvGrpSpPr/>
            <p:nvPr/>
          </p:nvGrpSpPr>
          <p:grpSpPr>
            <a:xfrm>
              <a:off x="397814" y="1587324"/>
              <a:ext cx="11396373" cy="4314058"/>
              <a:chOff x="397814" y="1587324"/>
              <a:chExt cx="11396373" cy="4314058"/>
            </a:xfrm>
          </p:grpSpPr>
          <p:sp>
            <p:nvSpPr>
              <p:cNvPr id="12" name="四角形: 角を丸くする 11">
                <a:extLst>
                  <a:ext uri="{FF2B5EF4-FFF2-40B4-BE49-F238E27FC236}">
                    <a16:creationId xmlns:a16="http://schemas.microsoft.com/office/drawing/2014/main" id="{BB129216-5E8B-AF00-F88A-F0128B042597}"/>
                  </a:ext>
                </a:extLst>
              </p:cNvPr>
              <p:cNvSpPr/>
              <p:nvPr/>
            </p:nvSpPr>
            <p:spPr>
              <a:xfrm>
                <a:off x="558635"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Google Shape;111;p1">
                <a:extLst>
                  <a:ext uri="{FF2B5EF4-FFF2-40B4-BE49-F238E27FC236}">
                    <a16:creationId xmlns:a16="http://schemas.microsoft.com/office/drawing/2014/main" id="{5B6EB044-2D42-0BF7-80A8-37C5554EB6D0}"/>
                  </a:ext>
                </a:extLst>
              </p:cNvPr>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ペット／希少生物保護</a:t>
                </a:r>
              </a:p>
            </p:txBody>
          </p:sp>
          <p:pic>
            <p:nvPicPr>
              <p:cNvPr id="16" name="図 15" descr="Cgで描かれたアニメ&#10;&#10;AI 生成コンテンツは誤りを含む可能性があります。">
                <a:extLst>
                  <a:ext uri="{FF2B5EF4-FFF2-40B4-BE49-F238E27FC236}">
                    <a16:creationId xmlns:a16="http://schemas.microsoft.com/office/drawing/2014/main" id="{8AD487B1-F1AF-6168-F57F-9070767FA96A}"/>
                  </a:ext>
                </a:extLst>
              </p:cNvPr>
              <p:cNvPicPr>
                <a:picLocks noChangeAspect="1"/>
              </p:cNvPicPr>
              <p:nvPr/>
            </p:nvPicPr>
            <p:blipFill>
              <a:blip r:embed="rId3"/>
              <a:stretch>
                <a:fillRect/>
              </a:stretch>
            </p:blipFill>
            <p:spPr>
              <a:xfrm>
                <a:off x="1055623" y="3743098"/>
                <a:ext cx="1119029" cy="1119029"/>
              </a:xfrm>
              <a:prstGeom prst="rect">
                <a:avLst/>
              </a:prstGeom>
            </p:spPr>
          </p:pic>
          <p:sp>
            <p:nvSpPr>
              <p:cNvPr id="17" name="フリーフォーム: 図形 16">
                <a:extLst>
                  <a:ext uri="{FF2B5EF4-FFF2-40B4-BE49-F238E27FC236}">
                    <a16:creationId xmlns:a16="http://schemas.microsoft.com/office/drawing/2014/main" id="{A0E640F2-91A2-B063-FD16-60A2E5CC7A6E}"/>
                  </a:ext>
                </a:extLst>
              </p:cNvPr>
              <p:cNvSpPr/>
              <p:nvPr/>
            </p:nvSpPr>
            <p:spPr>
              <a:xfrm>
                <a:off x="397814" y="1592044"/>
                <a:ext cx="11396373" cy="80202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9" name="四角形: 角を丸くする 18">
                <a:extLst>
                  <a:ext uri="{FF2B5EF4-FFF2-40B4-BE49-F238E27FC236}">
                    <a16:creationId xmlns:a16="http://schemas.microsoft.com/office/drawing/2014/main" id="{92F0A48C-B16F-B44D-E0F7-F4BB3728EE8E}"/>
                  </a:ext>
                </a:extLst>
              </p:cNvPr>
              <p:cNvSpPr/>
              <p:nvPr/>
            </p:nvSpPr>
            <p:spPr>
              <a:xfrm>
                <a:off x="397814" y="1587324"/>
                <a:ext cx="11396373" cy="4314058"/>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6A937AC2-BFE0-9943-0053-FEC4DF50DF52}"/>
                  </a:ext>
                </a:extLst>
              </p:cNvPr>
              <p:cNvGrpSpPr/>
              <p:nvPr/>
            </p:nvGrpSpPr>
            <p:grpSpPr>
              <a:xfrm>
                <a:off x="1974781" y="1718278"/>
                <a:ext cx="610576" cy="549549"/>
                <a:chOff x="408318" y="2484221"/>
                <a:chExt cx="659456" cy="559323"/>
              </a:xfrm>
            </p:grpSpPr>
            <p:sp>
              <p:nvSpPr>
                <p:cNvPr id="79" name="楕円 78">
                  <a:extLst>
                    <a:ext uri="{FF2B5EF4-FFF2-40B4-BE49-F238E27FC236}">
                      <a16:creationId xmlns:a16="http://schemas.microsoft.com/office/drawing/2014/main" id="{4E26FDB5-0EFA-751B-82EF-C1D40A9809F5}"/>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Google Shape;111;p1">
                  <a:extLst>
                    <a:ext uri="{FF2B5EF4-FFF2-40B4-BE49-F238E27FC236}">
                      <a16:creationId xmlns:a16="http://schemas.microsoft.com/office/drawing/2014/main" id="{08A084C5-C032-7F07-F86C-0099B9144BA0}"/>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21" name="Google Shape;111;p1">
                <a:extLst>
                  <a:ext uri="{FF2B5EF4-FFF2-40B4-BE49-F238E27FC236}">
                    <a16:creationId xmlns:a16="http://schemas.microsoft.com/office/drawing/2014/main" id="{B7167BEC-E7B5-C6EB-125C-1B636928E8E4}"/>
                  </a:ext>
                </a:extLst>
              </p:cNvPr>
              <p:cNvSpPr txBox="1"/>
              <p:nvPr/>
            </p:nvSpPr>
            <p:spPr>
              <a:xfrm>
                <a:off x="2631713" y="1697909"/>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sp>
            <p:nvSpPr>
              <p:cNvPr id="25" name="四角形: 角を丸くする 24">
                <a:extLst>
                  <a:ext uri="{FF2B5EF4-FFF2-40B4-BE49-F238E27FC236}">
                    <a16:creationId xmlns:a16="http://schemas.microsoft.com/office/drawing/2014/main" id="{0E1D661C-9A63-7714-5563-E63C793FB333}"/>
                  </a:ext>
                </a:extLst>
              </p:cNvPr>
              <p:cNvSpPr/>
              <p:nvPr/>
            </p:nvSpPr>
            <p:spPr>
              <a:xfrm>
                <a:off x="7615550" y="2749816"/>
                <a:ext cx="4017816"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09D8B8A0-C013-95F9-BF87-F3DE82B88235}"/>
                  </a:ext>
                </a:extLst>
              </p:cNvPr>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教科書／ごみ処理／希少生物保護</a:t>
                </a:r>
              </a:p>
            </p:txBody>
          </p:sp>
          <p:grpSp>
            <p:nvGrpSpPr>
              <p:cNvPr id="31" name="グループ化 30">
                <a:extLst>
                  <a:ext uri="{FF2B5EF4-FFF2-40B4-BE49-F238E27FC236}">
                    <a16:creationId xmlns:a16="http://schemas.microsoft.com/office/drawing/2014/main" id="{F23E1175-FFBE-5158-AA13-E745F17CA2B9}"/>
                  </a:ext>
                </a:extLst>
              </p:cNvPr>
              <p:cNvGrpSpPr/>
              <p:nvPr/>
            </p:nvGrpSpPr>
            <p:grpSpPr>
              <a:xfrm>
                <a:off x="9055084" y="4993552"/>
                <a:ext cx="1138749" cy="399154"/>
                <a:chOff x="2168516" y="4944409"/>
                <a:chExt cx="1138749" cy="399154"/>
              </a:xfrm>
            </p:grpSpPr>
            <p:sp>
              <p:nvSpPr>
                <p:cNvPr id="49" name="Google Shape;105;p1">
                  <a:extLst>
                    <a:ext uri="{FF2B5EF4-FFF2-40B4-BE49-F238E27FC236}">
                      <a16:creationId xmlns:a16="http://schemas.microsoft.com/office/drawing/2014/main" id="{68CA0727-3231-4227-78DA-81C128DB71A0}"/>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Google Shape;107;p1">
                  <a:extLst>
                    <a:ext uri="{FF2B5EF4-FFF2-40B4-BE49-F238E27FC236}">
                      <a16:creationId xmlns:a16="http://schemas.microsoft.com/office/drawing/2014/main" id="{49720E46-9457-D5E2-C6C7-B120CF61E1EE}"/>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8" name="Google Shape;108;p1">
                  <a:extLst>
                    <a:ext uri="{FF2B5EF4-FFF2-40B4-BE49-F238E27FC236}">
                      <a16:creationId xmlns:a16="http://schemas.microsoft.com/office/drawing/2014/main" id="{4C411985-37A1-C998-BA32-92666E3359AA}"/>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nvGrpSpPr>
              <p:cNvPr id="32" name="グループ化 31">
                <a:extLst>
                  <a:ext uri="{FF2B5EF4-FFF2-40B4-BE49-F238E27FC236}">
                    <a16:creationId xmlns:a16="http://schemas.microsoft.com/office/drawing/2014/main" id="{5E861DFF-992F-6FCD-65E3-24AA52D06616}"/>
                  </a:ext>
                </a:extLst>
              </p:cNvPr>
              <p:cNvGrpSpPr/>
              <p:nvPr/>
            </p:nvGrpSpPr>
            <p:grpSpPr>
              <a:xfrm>
                <a:off x="1661837" y="4993552"/>
                <a:ext cx="1138749" cy="399154"/>
                <a:chOff x="2168516" y="4944409"/>
                <a:chExt cx="1138749" cy="399154"/>
              </a:xfrm>
            </p:grpSpPr>
            <p:sp>
              <p:nvSpPr>
                <p:cNvPr id="46" name="Google Shape;105;p1">
                  <a:extLst>
                    <a:ext uri="{FF2B5EF4-FFF2-40B4-BE49-F238E27FC236}">
                      <a16:creationId xmlns:a16="http://schemas.microsoft.com/office/drawing/2014/main" id="{75F13374-02A9-040D-4003-5A4DBC08DD8A}"/>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107;p1">
                  <a:extLst>
                    <a:ext uri="{FF2B5EF4-FFF2-40B4-BE49-F238E27FC236}">
                      <a16:creationId xmlns:a16="http://schemas.microsoft.com/office/drawing/2014/main" id="{EE5F1C4A-96DE-1418-1391-EA4343323E55}"/>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48" name="Google Shape;108;p1">
                  <a:extLst>
                    <a:ext uri="{FF2B5EF4-FFF2-40B4-BE49-F238E27FC236}">
                      <a16:creationId xmlns:a16="http://schemas.microsoft.com/office/drawing/2014/main" id="{DCC9577A-A9EE-5FE4-ADAE-23724E6C5A2A}"/>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33" name="四角形: 角を丸くする 32">
                <a:extLst>
                  <a:ext uri="{FF2B5EF4-FFF2-40B4-BE49-F238E27FC236}">
                    <a16:creationId xmlns:a16="http://schemas.microsoft.com/office/drawing/2014/main" id="{65189279-7FD7-1683-E2C6-0803CB120695}"/>
                  </a:ext>
                </a:extLst>
              </p:cNvPr>
              <p:cNvSpPr/>
              <p:nvPr/>
            </p:nvSpPr>
            <p:spPr>
              <a:xfrm>
                <a:off x="4087092"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Google Shape;111;p1">
                <a:extLst>
                  <a:ext uri="{FF2B5EF4-FFF2-40B4-BE49-F238E27FC236}">
                    <a16:creationId xmlns:a16="http://schemas.microsoft.com/office/drawing/2014/main" id="{6003CBEE-D2D9-7F30-7E71-0939BEA6D03C}"/>
                  </a:ext>
                </a:extLst>
              </p:cNvPr>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教科書／ランドセル</a:t>
                </a:r>
              </a:p>
            </p:txBody>
          </p:sp>
          <p:grpSp>
            <p:nvGrpSpPr>
              <p:cNvPr id="35" name="グループ化 34">
                <a:extLst>
                  <a:ext uri="{FF2B5EF4-FFF2-40B4-BE49-F238E27FC236}">
                    <a16:creationId xmlns:a16="http://schemas.microsoft.com/office/drawing/2014/main" id="{6643525E-CE34-8087-A16F-0A7F78D63E44}"/>
                  </a:ext>
                </a:extLst>
              </p:cNvPr>
              <p:cNvGrpSpPr/>
              <p:nvPr/>
            </p:nvGrpSpPr>
            <p:grpSpPr>
              <a:xfrm>
                <a:off x="5189918" y="4993552"/>
                <a:ext cx="1138749" cy="399154"/>
                <a:chOff x="2168516" y="4944409"/>
                <a:chExt cx="1138749" cy="399154"/>
              </a:xfrm>
            </p:grpSpPr>
            <p:sp>
              <p:nvSpPr>
                <p:cNvPr id="42" name="Google Shape;105;p1">
                  <a:extLst>
                    <a:ext uri="{FF2B5EF4-FFF2-40B4-BE49-F238E27FC236}">
                      <a16:creationId xmlns:a16="http://schemas.microsoft.com/office/drawing/2014/main" id="{EAD25349-F29B-7A57-34E1-91264DF0CFF0}"/>
                    </a:ext>
                  </a:extLst>
                </p:cNvPr>
                <p:cNvSpPr/>
                <p:nvPr/>
              </p:nvSpPr>
              <p:spPr>
                <a:xfrm>
                  <a:off x="2168516" y="4944409"/>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 name="Google Shape;107;p1">
                  <a:extLst>
                    <a:ext uri="{FF2B5EF4-FFF2-40B4-BE49-F238E27FC236}">
                      <a16:creationId xmlns:a16="http://schemas.microsoft.com/office/drawing/2014/main" id="{F210172D-7252-ECB4-D2C1-6CF8920F2F3A}"/>
                    </a:ext>
                  </a:extLst>
                </p:cNvPr>
                <p:cNvSpPr txBox="1"/>
                <p:nvPr/>
              </p:nvSpPr>
              <p:spPr>
                <a:xfrm>
                  <a:off x="2342291" y="4959337"/>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45" name="Google Shape;108;p1">
                  <a:extLst>
                    <a:ext uri="{FF2B5EF4-FFF2-40B4-BE49-F238E27FC236}">
                      <a16:creationId xmlns:a16="http://schemas.microsoft.com/office/drawing/2014/main" id="{1345F258-C5A2-AE35-B07D-FA6E86D07B1C}"/>
                    </a:ext>
                  </a:extLst>
                </p:cNvPr>
                <p:cNvSpPr/>
                <p:nvPr/>
              </p:nvSpPr>
              <p:spPr>
                <a:xfrm rot="5400000">
                  <a:off x="2974454" y="5046462"/>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pic>
            <p:nvPicPr>
              <p:cNvPr id="36" name="図 35" descr="文字が書かれている&#10;&#10;AI 生成コンテンツは誤りを含む可能性があります。">
                <a:extLst>
                  <a:ext uri="{FF2B5EF4-FFF2-40B4-BE49-F238E27FC236}">
                    <a16:creationId xmlns:a16="http://schemas.microsoft.com/office/drawing/2014/main" id="{598130F3-A62B-50B8-920B-DCA44A74BA37}"/>
                  </a:ext>
                </a:extLst>
              </p:cNvPr>
              <p:cNvPicPr>
                <a:picLocks noChangeAspect="1"/>
              </p:cNvPicPr>
              <p:nvPr/>
            </p:nvPicPr>
            <p:blipFill>
              <a:blip r:embed="rId4"/>
              <a:stretch>
                <a:fillRect/>
              </a:stretch>
            </p:blipFill>
            <p:spPr>
              <a:xfrm>
                <a:off x="4185118" y="3769292"/>
                <a:ext cx="1668657" cy="1112438"/>
              </a:xfrm>
              <a:prstGeom prst="rect">
                <a:avLst/>
              </a:prstGeom>
            </p:spPr>
          </p:pic>
          <p:pic>
            <p:nvPicPr>
              <p:cNvPr id="37" name="図 36" descr="スーツケース, バッグ, 荷物, バス が含まれている画像&#10;&#10;AI 生成コンテンツは誤りを含む可能性があります。">
                <a:extLst>
                  <a:ext uri="{FF2B5EF4-FFF2-40B4-BE49-F238E27FC236}">
                    <a16:creationId xmlns:a16="http://schemas.microsoft.com/office/drawing/2014/main" id="{1AA2A7B8-69BE-FBEF-B364-5E0B9B8FBB0C}"/>
                  </a:ext>
                </a:extLst>
              </p:cNvPr>
              <p:cNvPicPr>
                <a:picLocks noChangeAspect="1"/>
              </p:cNvPicPr>
              <p:nvPr/>
            </p:nvPicPr>
            <p:blipFill>
              <a:blip r:embed="rId5"/>
              <a:stretch>
                <a:fillRect/>
              </a:stretch>
            </p:blipFill>
            <p:spPr>
              <a:xfrm>
                <a:off x="5959737" y="3750451"/>
                <a:ext cx="1104323" cy="1104323"/>
              </a:xfrm>
              <a:prstGeom prst="rect">
                <a:avLst/>
              </a:prstGeom>
            </p:spPr>
          </p:pic>
          <p:grpSp>
            <p:nvGrpSpPr>
              <p:cNvPr id="39" name="グループ化 38">
                <a:extLst>
                  <a:ext uri="{FF2B5EF4-FFF2-40B4-BE49-F238E27FC236}">
                    <a16:creationId xmlns:a16="http://schemas.microsoft.com/office/drawing/2014/main" id="{10CA66B5-61FA-4877-4256-FF214A4E0D24}"/>
                  </a:ext>
                </a:extLst>
              </p:cNvPr>
              <p:cNvGrpSpPr/>
              <p:nvPr/>
            </p:nvGrpSpPr>
            <p:grpSpPr>
              <a:xfrm>
                <a:off x="7492755" y="3808689"/>
                <a:ext cx="2860531" cy="1112438"/>
                <a:chOff x="7748383" y="3808689"/>
                <a:chExt cx="2860531" cy="1112438"/>
              </a:xfrm>
            </p:grpSpPr>
            <p:pic>
              <p:nvPicPr>
                <p:cNvPr id="40" name="図 39" descr="文字が書かれている&#10;&#10;AI 生成コンテンツは誤りを含む可能性があります。">
                  <a:extLst>
                    <a:ext uri="{FF2B5EF4-FFF2-40B4-BE49-F238E27FC236}">
                      <a16:creationId xmlns:a16="http://schemas.microsoft.com/office/drawing/2014/main" id="{507D4DAE-483E-F230-6CAC-D70332FA452A}"/>
                    </a:ext>
                  </a:extLst>
                </p:cNvPr>
                <p:cNvPicPr>
                  <a:picLocks noChangeAspect="1"/>
                </p:cNvPicPr>
                <p:nvPr/>
              </p:nvPicPr>
              <p:blipFill>
                <a:blip r:embed="rId4"/>
                <a:stretch>
                  <a:fillRect/>
                </a:stretch>
              </p:blipFill>
              <p:spPr>
                <a:xfrm>
                  <a:off x="7748383" y="3808689"/>
                  <a:ext cx="1668657" cy="1112438"/>
                </a:xfrm>
                <a:prstGeom prst="rect">
                  <a:avLst/>
                </a:prstGeom>
              </p:spPr>
            </p:pic>
            <p:pic>
              <p:nvPicPr>
                <p:cNvPr id="41" name="Picture 35">
                  <a:extLst>
                    <a:ext uri="{FF2B5EF4-FFF2-40B4-BE49-F238E27FC236}">
                      <a16:creationId xmlns:a16="http://schemas.microsoft.com/office/drawing/2014/main" id="{159E9E35-182B-0FE7-A711-7888893E04F9}"/>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9174774" y="3856741"/>
                  <a:ext cx="1434140"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図 7" descr="ナイフ が含まれている画像&#10;&#10;AI 生成コンテンツは誤りを含む可能性があります。">
              <a:extLst>
                <a:ext uri="{FF2B5EF4-FFF2-40B4-BE49-F238E27FC236}">
                  <a16:creationId xmlns:a16="http://schemas.microsoft.com/office/drawing/2014/main" id="{9DD09115-9947-49BD-E2DF-E9DB217D4676}"/>
                </a:ext>
              </a:extLst>
            </p:cNvPr>
            <p:cNvPicPr>
              <a:picLocks noChangeAspect="1"/>
            </p:cNvPicPr>
            <p:nvPr/>
          </p:nvPicPr>
          <p:blipFill>
            <a:blip r:embed="rId7"/>
            <a:stretch>
              <a:fillRect/>
            </a:stretch>
          </p:blipFill>
          <p:spPr>
            <a:xfrm>
              <a:off x="10179795" y="3843178"/>
              <a:ext cx="1411495" cy="940997"/>
            </a:xfrm>
            <a:prstGeom prst="rect">
              <a:avLst/>
            </a:prstGeom>
          </p:spPr>
        </p:pic>
        <p:sp>
          <p:nvSpPr>
            <p:cNvPr id="9" name="Google Shape;111;p1">
              <a:extLst>
                <a:ext uri="{FF2B5EF4-FFF2-40B4-BE49-F238E27FC236}">
                  <a16:creationId xmlns:a16="http://schemas.microsoft.com/office/drawing/2014/main" id="{4AD143DD-0EE7-5C7D-BD51-5606ABE2719D}"/>
                </a:ext>
              </a:extLst>
            </p:cNvPr>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pic>
          <p:nvPicPr>
            <p:cNvPr id="10" name="図 9" descr="ナイフ が含まれている画像&#10;&#10;AI 生成コンテンツは誤りを含む可能性があります。">
              <a:extLst>
                <a:ext uri="{FF2B5EF4-FFF2-40B4-BE49-F238E27FC236}">
                  <a16:creationId xmlns:a16="http://schemas.microsoft.com/office/drawing/2014/main" id="{671F9374-6E43-0B91-D03D-D84C69DABFE8}"/>
                </a:ext>
              </a:extLst>
            </p:cNvPr>
            <p:cNvPicPr>
              <a:picLocks noChangeAspect="1"/>
            </p:cNvPicPr>
            <p:nvPr/>
          </p:nvPicPr>
          <p:blipFill>
            <a:blip r:embed="rId7"/>
            <a:stretch>
              <a:fillRect/>
            </a:stretch>
          </p:blipFill>
          <p:spPr>
            <a:xfrm>
              <a:off x="2150242" y="3843178"/>
              <a:ext cx="1411495" cy="940997"/>
            </a:xfrm>
            <a:prstGeom prst="rect">
              <a:avLst/>
            </a:prstGeom>
          </p:spPr>
        </p:pic>
        <p:sp>
          <p:nvSpPr>
            <p:cNvPr id="11" name="Google Shape;111;p1">
              <a:extLst>
                <a:ext uri="{FF2B5EF4-FFF2-40B4-BE49-F238E27FC236}">
                  <a16:creationId xmlns:a16="http://schemas.microsoft.com/office/drawing/2014/main" id="{3E6F76BE-ADF4-652A-D2DA-64EDADBCD9E3}"/>
                </a:ext>
              </a:extLst>
            </p:cNvPr>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grpSp>
      <p:grpSp>
        <p:nvGrpSpPr>
          <p:cNvPr id="6" name="グループ化 5">
            <a:extLst>
              <a:ext uri="{FF2B5EF4-FFF2-40B4-BE49-F238E27FC236}">
                <a16:creationId xmlns:a16="http://schemas.microsoft.com/office/drawing/2014/main" id="{16BC71F8-7D19-BB9E-C51B-0F024B326E85}"/>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E917D804-857B-1635-BCC8-093487FBF317}"/>
                </a:ext>
              </a:extLst>
            </p:cNvPr>
            <p:cNvPicPr>
              <a:picLocks noChangeAspect="1"/>
            </p:cNvPicPr>
            <p:nvPr/>
          </p:nvPicPr>
          <p:blipFill>
            <a:blip r:embed="rId8"/>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34E85B41-DE75-08C2-4FBF-231D16A228F0}"/>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ECFFC8E0-324E-CDA6-7904-52EEC469ACD2}"/>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3" name="テキスト ボックス 2">
            <a:extLst>
              <a:ext uri="{FF2B5EF4-FFF2-40B4-BE49-F238E27FC236}">
                <a16:creationId xmlns:a16="http://schemas.microsoft.com/office/drawing/2014/main" id="{07EA4E83-E769-C01E-CCE0-BBDB7B535C3B}"/>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53" name="Google Shape;115;p1">
            <a:hlinkClick r:id="rId9" action="ppaction://hlinksldjump"/>
            <a:extLst>
              <a:ext uri="{FF2B5EF4-FFF2-40B4-BE49-F238E27FC236}">
                <a16:creationId xmlns:a16="http://schemas.microsoft.com/office/drawing/2014/main" id="{3643FD66-D09C-5432-1F53-AE318F867B9C}"/>
              </a:ext>
            </a:extLst>
          </p:cNvPr>
          <p:cNvSpPr/>
          <p:nvPr/>
        </p:nvSpPr>
        <p:spPr>
          <a:xfrm>
            <a:off x="905196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1" name="Google Shape;115;p1">
            <a:hlinkClick r:id="rId10" action="ppaction://hlinksldjump"/>
            <a:extLst>
              <a:ext uri="{FF2B5EF4-FFF2-40B4-BE49-F238E27FC236}">
                <a16:creationId xmlns:a16="http://schemas.microsoft.com/office/drawing/2014/main" id="{9060A6F7-0178-7E39-39CA-FC729AB6AC88}"/>
              </a:ext>
            </a:extLst>
          </p:cNvPr>
          <p:cNvSpPr/>
          <p:nvPr/>
        </p:nvSpPr>
        <p:spPr>
          <a:xfrm>
            <a:off x="1658721"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2" name="Google Shape;115;p1">
            <a:hlinkClick r:id="rId11" action="ppaction://hlinksldjump"/>
            <a:extLst>
              <a:ext uri="{FF2B5EF4-FFF2-40B4-BE49-F238E27FC236}">
                <a16:creationId xmlns:a16="http://schemas.microsoft.com/office/drawing/2014/main" id="{59C1493B-62E8-4840-9401-B684C3C36317}"/>
              </a:ext>
            </a:extLst>
          </p:cNvPr>
          <p:cNvSpPr/>
          <p:nvPr/>
        </p:nvSpPr>
        <p:spPr>
          <a:xfrm>
            <a:off x="5198825"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472614506"/>
      </p:ext>
    </p:extLst>
  </p:cSld>
  <p:clrMapOvr>
    <a:masterClrMapping/>
  </p:clrMapOvr>
  <p:transition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E120-6123-783C-CF85-D6439DBC37A9}"/>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3020E73C-7C70-E732-B7CB-FD865C45E7E2}"/>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CE9740B5-DD9B-C979-2C31-2CB883905DF9}"/>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D1106A08-CAC4-8746-5B65-34AFC482032B}"/>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34D815AD-944C-51A3-646B-9542119DF4EA}"/>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9BF7E973-B2BB-871A-14A7-4FFC9C00D99E}"/>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FAD1D3F8-9A0D-EE64-1E01-6FBC88CE37F3}"/>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730787E5-E640-A9E6-C49A-03BA42926F43}"/>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E5AE716C-50E2-2DD7-3E4D-BE473613B7DD}"/>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B270E055-6F91-5B84-98A8-422EA93345B5}"/>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AA39D6E7-8038-990F-4503-FD462CCBC085}"/>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327812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7B09-7F29-C577-80DD-AA06B5EF5114}"/>
            </a:ext>
          </a:extLst>
        </p:cNvPr>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155345B7-30A6-5CCF-F409-8CDC80E2D355}"/>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DB2D750A-C949-7541-536A-484C84FED52A}"/>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5" name="Google Shape;111;p1">
              <a:extLst>
                <a:ext uri="{FF2B5EF4-FFF2-40B4-BE49-F238E27FC236}">
                  <a16:creationId xmlns:a16="http://schemas.microsoft.com/office/drawing/2014/main" id="{B56E4F98-ECD8-3542-C67E-2AD861F52D00}"/>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6EF53F68-56F4-9B93-54DE-AE1AD9B6F01A}"/>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税金はどんなことに使われているのだろう？</a:t>
              </a:r>
            </a:p>
          </p:txBody>
        </p:sp>
      </p:grpSp>
      <p:sp>
        <p:nvSpPr>
          <p:cNvPr id="3" name="テキスト ボックス 2">
            <a:extLst>
              <a:ext uri="{FF2B5EF4-FFF2-40B4-BE49-F238E27FC236}">
                <a16:creationId xmlns:a16="http://schemas.microsoft.com/office/drawing/2014/main" id="{F9243DCF-783F-527B-D8DA-B1F78049118E}"/>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49" name="フリーフォーム: 図形 48">
            <a:extLst>
              <a:ext uri="{FF2B5EF4-FFF2-40B4-BE49-F238E27FC236}">
                <a16:creationId xmlns:a16="http://schemas.microsoft.com/office/drawing/2014/main" id="{1DD8548C-9EDF-6B54-6C05-C679D74A30BE}"/>
              </a:ext>
            </a:extLst>
          </p:cNvPr>
          <p:cNvSpPr/>
          <p:nvPr/>
        </p:nvSpPr>
        <p:spPr>
          <a:xfrm>
            <a:off x="397814" y="1592044"/>
            <a:ext cx="11396373" cy="80202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四角形: 角を丸くする 49">
            <a:extLst>
              <a:ext uri="{FF2B5EF4-FFF2-40B4-BE49-F238E27FC236}">
                <a16:creationId xmlns:a16="http://schemas.microsoft.com/office/drawing/2014/main" id="{5A3DEE25-1E4E-3F1E-19FD-268E2E1E4985}"/>
              </a:ext>
            </a:extLst>
          </p:cNvPr>
          <p:cNvSpPr/>
          <p:nvPr/>
        </p:nvSpPr>
        <p:spPr>
          <a:xfrm>
            <a:off x="397814" y="1587324"/>
            <a:ext cx="11396373" cy="4314058"/>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E995F7FC-6BEE-8795-E414-F90BD968CA03}"/>
              </a:ext>
            </a:extLst>
          </p:cNvPr>
          <p:cNvGrpSpPr/>
          <p:nvPr/>
        </p:nvGrpSpPr>
        <p:grpSpPr>
          <a:xfrm>
            <a:off x="1974781" y="1718278"/>
            <a:ext cx="610576" cy="549549"/>
            <a:chOff x="408318" y="2484221"/>
            <a:chExt cx="659456" cy="559323"/>
          </a:xfrm>
        </p:grpSpPr>
        <p:sp>
          <p:nvSpPr>
            <p:cNvPr id="47" name="楕円 46">
              <a:extLst>
                <a:ext uri="{FF2B5EF4-FFF2-40B4-BE49-F238E27FC236}">
                  <a16:creationId xmlns:a16="http://schemas.microsoft.com/office/drawing/2014/main" id="{1132B9DF-E1AF-6818-71E2-1DF028CB7BD6}"/>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Google Shape;111;p1">
              <a:extLst>
                <a:ext uri="{FF2B5EF4-FFF2-40B4-BE49-F238E27FC236}">
                  <a16:creationId xmlns:a16="http://schemas.microsoft.com/office/drawing/2014/main" id="{E0DAA37A-04E5-9538-3ACB-D35F0FC7665D}"/>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3</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6" name="Google Shape;111;p1">
            <a:extLst>
              <a:ext uri="{FF2B5EF4-FFF2-40B4-BE49-F238E27FC236}">
                <a16:creationId xmlns:a16="http://schemas.microsoft.com/office/drawing/2014/main" id="{0DA93152-783A-70D4-5887-A42FF154EBFA}"/>
              </a:ext>
            </a:extLst>
          </p:cNvPr>
          <p:cNvSpPr txBox="1"/>
          <p:nvPr/>
        </p:nvSpPr>
        <p:spPr>
          <a:xfrm>
            <a:off x="2631713" y="1697909"/>
            <a:ext cx="6980559"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税金が使われている正しい組み合わせはどれでしょう。</a:t>
            </a:r>
          </a:p>
        </p:txBody>
      </p:sp>
      <p:sp>
        <p:nvSpPr>
          <p:cNvPr id="21" name="四角形: 角を丸くする 20">
            <a:extLst>
              <a:ext uri="{FF2B5EF4-FFF2-40B4-BE49-F238E27FC236}">
                <a16:creationId xmlns:a16="http://schemas.microsoft.com/office/drawing/2014/main" id="{1BB970DC-1C8D-27F0-F03B-0BB9218DDE16}"/>
              </a:ext>
            </a:extLst>
          </p:cNvPr>
          <p:cNvSpPr/>
          <p:nvPr/>
        </p:nvSpPr>
        <p:spPr>
          <a:xfrm>
            <a:off x="7615550" y="2749816"/>
            <a:ext cx="4017816"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04F77409-55E6-D1E3-660C-1F5C8D8E33C2}"/>
              </a:ext>
            </a:extLst>
          </p:cNvPr>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教科書／ごみ処理／希少生物保護</a:t>
            </a:r>
          </a:p>
        </p:txBody>
      </p:sp>
      <p:sp>
        <p:nvSpPr>
          <p:cNvPr id="17" name="四角形: 角を丸くする 16">
            <a:extLst>
              <a:ext uri="{FF2B5EF4-FFF2-40B4-BE49-F238E27FC236}">
                <a16:creationId xmlns:a16="http://schemas.microsoft.com/office/drawing/2014/main" id="{1A8CB350-2FD5-0F25-F2E9-1DED9EA6AC1E}"/>
              </a:ext>
            </a:extLst>
          </p:cNvPr>
          <p:cNvSpPr/>
          <p:nvPr/>
        </p:nvSpPr>
        <p:spPr>
          <a:xfrm>
            <a:off x="4087092" y="2749816"/>
            <a:ext cx="3344400"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E293BA88-0DB3-D2D2-31A0-A4FE0C4ADA3C}"/>
              </a:ext>
            </a:extLst>
          </p:cNvPr>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教科書／ランドセル</a:t>
            </a:r>
          </a:p>
        </p:txBody>
      </p:sp>
      <p:pic>
        <p:nvPicPr>
          <p:cNvPr id="8" name="図 7" descr="文字が書かれている&#10;&#10;AI 生成コンテンツは誤りを含む可能性があります。">
            <a:extLst>
              <a:ext uri="{FF2B5EF4-FFF2-40B4-BE49-F238E27FC236}">
                <a16:creationId xmlns:a16="http://schemas.microsoft.com/office/drawing/2014/main" id="{629DCBED-2C16-BC40-0FEB-FC5ACC682E61}"/>
              </a:ext>
            </a:extLst>
          </p:cNvPr>
          <p:cNvPicPr>
            <a:picLocks noChangeAspect="1"/>
          </p:cNvPicPr>
          <p:nvPr/>
        </p:nvPicPr>
        <p:blipFill>
          <a:blip r:embed="rId4"/>
          <a:stretch>
            <a:fillRect/>
          </a:stretch>
        </p:blipFill>
        <p:spPr>
          <a:xfrm>
            <a:off x="4185118" y="3769292"/>
            <a:ext cx="1668657" cy="1112438"/>
          </a:xfrm>
          <a:prstGeom prst="rect">
            <a:avLst/>
          </a:prstGeom>
        </p:spPr>
      </p:pic>
      <p:pic>
        <p:nvPicPr>
          <p:cNvPr id="9" name="図 8" descr="スーツケース, バッグ, 荷物, バス が含まれている画像&#10;&#10;AI 生成コンテンツは誤りを含む可能性があります。">
            <a:extLst>
              <a:ext uri="{FF2B5EF4-FFF2-40B4-BE49-F238E27FC236}">
                <a16:creationId xmlns:a16="http://schemas.microsoft.com/office/drawing/2014/main" id="{4F11A1D1-DC38-B3EA-4D95-25ECFD58195C}"/>
              </a:ext>
            </a:extLst>
          </p:cNvPr>
          <p:cNvPicPr>
            <a:picLocks noChangeAspect="1"/>
          </p:cNvPicPr>
          <p:nvPr/>
        </p:nvPicPr>
        <p:blipFill>
          <a:blip r:embed="rId5"/>
          <a:stretch>
            <a:fillRect/>
          </a:stretch>
        </p:blipFill>
        <p:spPr>
          <a:xfrm>
            <a:off x="5959737" y="3750451"/>
            <a:ext cx="1104323" cy="1104323"/>
          </a:xfrm>
          <a:prstGeom prst="rect">
            <a:avLst/>
          </a:prstGeom>
        </p:spPr>
      </p:pic>
      <p:grpSp>
        <p:nvGrpSpPr>
          <p:cNvPr id="20" name="グループ化 19">
            <a:extLst>
              <a:ext uri="{FF2B5EF4-FFF2-40B4-BE49-F238E27FC236}">
                <a16:creationId xmlns:a16="http://schemas.microsoft.com/office/drawing/2014/main" id="{4D52B729-B2F1-1B91-167B-F8402F97BDD3}"/>
              </a:ext>
            </a:extLst>
          </p:cNvPr>
          <p:cNvGrpSpPr/>
          <p:nvPr/>
        </p:nvGrpSpPr>
        <p:grpSpPr>
          <a:xfrm>
            <a:off x="7492755" y="3808689"/>
            <a:ext cx="2860531" cy="1112438"/>
            <a:chOff x="7748383" y="3808689"/>
            <a:chExt cx="2860531" cy="1112438"/>
          </a:xfrm>
        </p:grpSpPr>
        <p:pic>
          <p:nvPicPr>
            <p:cNvPr id="10" name="図 9" descr="文字が書かれている&#10;&#10;AI 生成コンテンツは誤りを含む可能性があります。">
              <a:extLst>
                <a:ext uri="{FF2B5EF4-FFF2-40B4-BE49-F238E27FC236}">
                  <a16:creationId xmlns:a16="http://schemas.microsoft.com/office/drawing/2014/main" id="{532946E2-5CEE-E311-58B5-1BAD501D8EB6}"/>
                </a:ext>
              </a:extLst>
            </p:cNvPr>
            <p:cNvPicPr>
              <a:picLocks noChangeAspect="1"/>
            </p:cNvPicPr>
            <p:nvPr/>
          </p:nvPicPr>
          <p:blipFill>
            <a:blip r:embed="rId4"/>
            <a:stretch>
              <a:fillRect/>
            </a:stretch>
          </p:blipFill>
          <p:spPr>
            <a:xfrm>
              <a:off x="7748383" y="3808689"/>
              <a:ext cx="1668657" cy="1112438"/>
            </a:xfrm>
            <a:prstGeom prst="rect">
              <a:avLst/>
            </a:prstGeom>
          </p:spPr>
        </p:pic>
        <p:pic>
          <p:nvPicPr>
            <p:cNvPr id="11" name="Picture 35">
              <a:extLst>
                <a:ext uri="{FF2B5EF4-FFF2-40B4-BE49-F238E27FC236}">
                  <a16:creationId xmlns:a16="http://schemas.microsoft.com/office/drawing/2014/main" id="{F3EBD69A-D368-E75D-69D9-97D9D585853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9174774" y="3856741"/>
              <a:ext cx="1434140"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グループ化 31">
            <a:extLst>
              <a:ext uri="{FF2B5EF4-FFF2-40B4-BE49-F238E27FC236}">
                <a16:creationId xmlns:a16="http://schemas.microsoft.com/office/drawing/2014/main" id="{FD244011-83C2-00F9-6C45-7261F74E1AB5}"/>
              </a:ext>
            </a:extLst>
          </p:cNvPr>
          <p:cNvGrpSpPr/>
          <p:nvPr/>
        </p:nvGrpSpPr>
        <p:grpSpPr>
          <a:xfrm>
            <a:off x="8310306" y="4927808"/>
            <a:ext cx="2628305" cy="1621124"/>
            <a:chOff x="8157950" y="4927808"/>
            <a:chExt cx="2628305" cy="1621124"/>
          </a:xfrm>
        </p:grpSpPr>
        <p:grpSp>
          <p:nvGrpSpPr>
            <p:cNvPr id="33" name="グループ化 32">
              <a:extLst>
                <a:ext uri="{FF2B5EF4-FFF2-40B4-BE49-F238E27FC236}">
                  <a16:creationId xmlns:a16="http://schemas.microsoft.com/office/drawing/2014/main" id="{0E868618-FDBF-6159-8599-E76CEAF457C7}"/>
                </a:ext>
              </a:extLst>
            </p:cNvPr>
            <p:cNvGrpSpPr/>
            <p:nvPr/>
          </p:nvGrpSpPr>
          <p:grpSpPr>
            <a:xfrm>
              <a:off x="8157950" y="4927808"/>
              <a:ext cx="2628305" cy="1621124"/>
              <a:chOff x="1626744" y="4942466"/>
              <a:chExt cx="2628305" cy="1621124"/>
            </a:xfrm>
          </p:grpSpPr>
          <p:sp>
            <p:nvSpPr>
              <p:cNvPr id="40" name="四角形: 角を丸くする 39">
                <a:extLst>
                  <a:ext uri="{FF2B5EF4-FFF2-40B4-BE49-F238E27FC236}">
                    <a16:creationId xmlns:a16="http://schemas.microsoft.com/office/drawing/2014/main" id="{5EBCF1BC-8E3D-40AE-2E03-0A2F39AB2EED}"/>
                  </a:ext>
                </a:extLst>
              </p:cNvPr>
              <p:cNvSpPr/>
              <p:nvPr/>
            </p:nvSpPr>
            <p:spPr>
              <a:xfrm>
                <a:off x="1626744" y="4942466"/>
                <a:ext cx="2628305" cy="1621124"/>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1" name="グループ化 40">
                <a:extLst>
                  <a:ext uri="{FF2B5EF4-FFF2-40B4-BE49-F238E27FC236}">
                    <a16:creationId xmlns:a16="http://schemas.microsoft.com/office/drawing/2014/main" id="{6BDEA700-AE5E-3026-7662-5D3FE0F6BA7C}"/>
                  </a:ext>
                </a:extLst>
              </p:cNvPr>
              <p:cNvGrpSpPr/>
              <p:nvPr/>
            </p:nvGrpSpPr>
            <p:grpSpPr>
              <a:xfrm>
                <a:off x="2021611" y="4978792"/>
                <a:ext cx="1858464" cy="992918"/>
                <a:chOff x="2021611" y="4978792"/>
                <a:chExt cx="1858464" cy="992918"/>
              </a:xfrm>
            </p:grpSpPr>
            <p:sp>
              <p:nvSpPr>
                <p:cNvPr id="42" name="テキスト ボックス 41">
                  <a:extLst>
                    <a:ext uri="{FF2B5EF4-FFF2-40B4-BE49-F238E27FC236}">
                      <a16:creationId xmlns:a16="http://schemas.microsoft.com/office/drawing/2014/main" id="{5A3366A6-5A58-79D1-9E19-DA03FF435410}"/>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99C7CAC9-AFE1-846C-6116-CE74348E84D5}"/>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grpSp>
          <p:nvGrpSpPr>
            <p:cNvPr id="34" name="グループ化 33">
              <a:extLst>
                <a:ext uri="{FF2B5EF4-FFF2-40B4-BE49-F238E27FC236}">
                  <a16:creationId xmlns:a16="http://schemas.microsoft.com/office/drawing/2014/main" id="{EB34E892-FB06-0DCF-B8BF-A8DA99031629}"/>
                </a:ext>
              </a:extLst>
            </p:cNvPr>
            <p:cNvGrpSpPr/>
            <p:nvPr/>
          </p:nvGrpSpPr>
          <p:grpSpPr>
            <a:xfrm>
              <a:off x="8729569" y="6042189"/>
              <a:ext cx="1485066" cy="399154"/>
              <a:chOff x="1763542" y="6166650"/>
              <a:chExt cx="1485066" cy="399154"/>
            </a:xfrm>
          </p:grpSpPr>
          <p:sp>
            <p:nvSpPr>
              <p:cNvPr id="35" name="Google Shape;105;p1">
                <a:extLst>
                  <a:ext uri="{FF2B5EF4-FFF2-40B4-BE49-F238E27FC236}">
                    <a16:creationId xmlns:a16="http://schemas.microsoft.com/office/drawing/2014/main" id="{19576B93-FBF8-9029-47EB-1C9A8B0E7BDA}"/>
                  </a:ext>
                </a:extLst>
              </p:cNvPr>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36" name="グループ化 35">
                <a:extLst>
                  <a:ext uri="{FF2B5EF4-FFF2-40B4-BE49-F238E27FC236}">
                    <a16:creationId xmlns:a16="http://schemas.microsoft.com/office/drawing/2014/main" id="{F15114F4-6990-2539-BF94-E7761B43F6B5}"/>
                  </a:ext>
                </a:extLst>
              </p:cNvPr>
              <p:cNvGrpSpPr/>
              <p:nvPr/>
            </p:nvGrpSpPr>
            <p:grpSpPr>
              <a:xfrm>
                <a:off x="1853061" y="6180361"/>
                <a:ext cx="1237185" cy="338514"/>
                <a:chOff x="2020784" y="6163489"/>
                <a:chExt cx="1237185" cy="338514"/>
              </a:xfrm>
            </p:grpSpPr>
            <p:sp>
              <p:nvSpPr>
                <p:cNvPr id="37" name="Google Shape;107;p1">
                  <a:extLst>
                    <a:ext uri="{FF2B5EF4-FFF2-40B4-BE49-F238E27FC236}">
                      <a16:creationId xmlns:a16="http://schemas.microsoft.com/office/drawing/2014/main" id="{9302C5E4-5042-4C75-2150-867DA4854158}"/>
                    </a:ext>
                  </a:extLst>
                </p:cNvPr>
                <p:cNvSpPr txBox="1"/>
                <p:nvPr/>
              </p:nvSpPr>
              <p:spPr>
                <a:xfrm>
                  <a:off x="2020784"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次に進む</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39" name="Google Shape;108;p1">
                  <a:extLst>
                    <a:ext uri="{FF2B5EF4-FFF2-40B4-BE49-F238E27FC236}">
                      <a16:creationId xmlns:a16="http://schemas.microsoft.com/office/drawing/2014/main" id="{7CDB8B61-06DD-F9EB-3077-DC877B37644A}"/>
                    </a:ext>
                  </a:extLst>
                </p:cNvPr>
                <p:cNvSpPr/>
                <p:nvPr/>
              </p:nvSpPr>
              <p:spPr>
                <a:xfrm rot="5400000">
                  <a:off x="3047317" y="6251835"/>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51" name="Google Shape;115;p1">
            <a:hlinkClick r:id="rId7" action="ppaction://hlinksldjump"/>
            <a:extLst>
              <a:ext uri="{FF2B5EF4-FFF2-40B4-BE49-F238E27FC236}">
                <a16:creationId xmlns:a16="http://schemas.microsoft.com/office/drawing/2014/main" id="{AAD36371-FFBC-A2E6-E54A-F1895612D496}"/>
              </a:ext>
            </a:extLst>
          </p:cNvPr>
          <p:cNvSpPr/>
          <p:nvPr/>
        </p:nvSpPr>
        <p:spPr>
          <a:xfrm>
            <a:off x="8877923" y="6042189"/>
            <a:ext cx="149307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52" name="Google Shape;104;p1">
            <a:extLst>
              <a:ext uri="{FF2B5EF4-FFF2-40B4-BE49-F238E27FC236}">
                <a16:creationId xmlns:a16="http://schemas.microsoft.com/office/drawing/2014/main" id="{693BB5F4-F7BF-3335-E9C5-EC9D3EF38F3D}"/>
              </a:ext>
            </a:extLst>
          </p:cNvPr>
          <p:cNvGrpSpPr/>
          <p:nvPr/>
        </p:nvGrpSpPr>
        <p:grpSpPr>
          <a:xfrm>
            <a:off x="10835734" y="430905"/>
            <a:ext cx="1084631" cy="358231"/>
            <a:chOff x="7808118" y="231384"/>
            <a:chExt cx="1084631" cy="358231"/>
          </a:xfrm>
        </p:grpSpPr>
        <p:sp>
          <p:nvSpPr>
            <p:cNvPr id="53" name="Google Shape;105;p1">
              <a:extLst>
                <a:ext uri="{FF2B5EF4-FFF2-40B4-BE49-F238E27FC236}">
                  <a16:creationId xmlns:a16="http://schemas.microsoft.com/office/drawing/2014/main" id="{28F5D2E0-F3A7-EEA0-B621-9DD7C9F6E325}"/>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5" name="Google Shape;106;p1">
              <a:extLst>
                <a:ext uri="{FF2B5EF4-FFF2-40B4-BE49-F238E27FC236}">
                  <a16:creationId xmlns:a16="http://schemas.microsoft.com/office/drawing/2014/main" id="{7212313D-1B79-587B-F78D-67622F2082E5}"/>
                </a:ext>
              </a:extLst>
            </p:cNvPr>
            <p:cNvGrpSpPr/>
            <p:nvPr/>
          </p:nvGrpSpPr>
          <p:grpSpPr>
            <a:xfrm>
              <a:off x="8003932" y="267789"/>
              <a:ext cx="693003" cy="261610"/>
              <a:chOff x="8111396" y="267789"/>
              <a:chExt cx="693003" cy="261610"/>
            </a:xfrm>
          </p:grpSpPr>
          <p:sp>
            <p:nvSpPr>
              <p:cNvPr id="56" name="Google Shape;107;p1">
                <a:extLst>
                  <a:ext uri="{FF2B5EF4-FFF2-40B4-BE49-F238E27FC236}">
                    <a16:creationId xmlns:a16="http://schemas.microsoft.com/office/drawing/2014/main" id="{756A8F26-A559-1026-4ECA-C0F014B4368E}"/>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57" name="Google Shape;108;p1">
                <a:extLst>
                  <a:ext uri="{FF2B5EF4-FFF2-40B4-BE49-F238E27FC236}">
                    <a16:creationId xmlns:a16="http://schemas.microsoft.com/office/drawing/2014/main" id="{4FAFD86A-9198-AE2C-E753-38BC1A425202}"/>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58" name="Google Shape;115;p1">
            <a:hlinkClick r:id="rId8" action="ppaction://hlinksldjump"/>
            <a:extLst>
              <a:ext uri="{FF2B5EF4-FFF2-40B4-BE49-F238E27FC236}">
                <a16:creationId xmlns:a16="http://schemas.microsoft.com/office/drawing/2014/main" id="{2E95989E-06CA-BF40-8D9C-1DE6B938541F}"/>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四角形: 角を丸くする 4">
            <a:extLst>
              <a:ext uri="{FF2B5EF4-FFF2-40B4-BE49-F238E27FC236}">
                <a16:creationId xmlns:a16="http://schemas.microsoft.com/office/drawing/2014/main" id="{736E038A-1536-0940-AD5E-867305800B32}"/>
              </a:ext>
            </a:extLst>
          </p:cNvPr>
          <p:cNvSpPr/>
          <p:nvPr/>
        </p:nvSpPr>
        <p:spPr>
          <a:xfrm>
            <a:off x="558635" y="2749816"/>
            <a:ext cx="3345152" cy="2769735"/>
          </a:xfrm>
          <a:prstGeom prst="roundRect">
            <a:avLst>
              <a:gd name="adj" fmla="val 5406"/>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Google Shape;111;p1">
            <a:extLst>
              <a:ext uri="{FF2B5EF4-FFF2-40B4-BE49-F238E27FC236}">
                <a16:creationId xmlns:a16="http://schemas.microsoft.com/office/drawing/2014/main" id="{24A983B2-817B-7619-67EE-325ABE7567A9}"/>
              </a:ext>
            </a:extLst>
          </p:cNvPr>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endParaRPr lang="en-US" altLang="ja-JP" sz="2400" b="1" spc="1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20000"/>
              </a:lnSpc>
              <a:spcBef>
                <a:spcPts val="0"/>
              </a:spcBef>
              <a:spcAft>
                <a:spcPts val="0"/>
              </a:spcAft>
              <a:buNone/>
            </a:pPr>
            <a:r>
              <a:rPr lang="ja-JP" altLang="en-US" b="1" spc="100" dirty="0">
                <a:latin typeface="BIZ UDPゴシック" panose="020B0400000000000000" pitchFamily="50" charset="-128"/>
                <a:ea typeface="BIZ UDPゴシック" panose="020B0400000000000000" pitchFamily="50" charset="-128"/>
                <a:cs typeface="Arial"/>
                <a:sym typeface="Arial"/>
              </a:rPr>
              <a:t>ペット／希少生物保護</a:t>
            </a:r>
          </a:p>
        </p:txBody>
      </p:sp>
      <p:pic>
        <p:nvPicPr>
          <p:cNvPr id="22" name="図 21" descr="Cgで描かれたアニメ&#10;&#10;AI 生成コンテンツは誤りを含む可能性があります。">
            <a:extLst>
              <a:ext uri="{FF2B5EF4-FFF2-40B4-BE49-F238E27FC236}">
                <a16:creationId xmlns:a16="http://schemas.microsoft.com/office/drawing/2014/main" id="{03F8252D-A937-D284-949F-5FCFB2710AA8}"/>
              </a:ext>
            </a:extLst>
          </p:cNvPr>
          <p:cNvPicPr>
            <a:picLocks noChangeAspect="1"/>
          </p:cNvPicPr>
          <p:nvPr/>
        </p:nvPicPr>
        <p:blipFill>
          <a:blip r:embed="rId9"/>
          <a:stretch>
            <a:fillRect/>
          </a:stretch>
        </p:blipFill>
        <p:spPr>
          <a:xfrm>
            <a:off x="1055623" y="3743098"/>
            <a:ext cx="1119029" cy="1119029"/>
          </a:xfrm>
          <a:prstGeom prst="rect">
            <a:avLst/>
          </a:prstGeom>
        </p:spPr>
      </p:pic>
      <p:pic>
        <p:nvPicPr>
          <p:cNvPr id="2" name="図 1" descr="ナイフ が含まれている画像&#10;&#10;AI 生成コンテンツは誤りを含む可能性があります。">
            <a:extLst>
              <a:ext uri="{FF2B5EF4-FFF2-40B4-BE49-F238E27FC236}">
                <a16:creationId xmlns:a16="http://schemas.microsoft.com/office/drawing/2014/main" id="{A685CFDE-CFE5-E7A0-2B18-8CF368507CF9}"/>
              </a:ext>
            </a:extLst>
          </p:cNvPr>
          <p:cNvPicPr>
            <a:picLocks noChangeAspect="1"/>
          </p:cNvPicPr>
          <p:nvPr/>
        </p:nvPicPr>
        <p:blipFill>
          <a:blip r:embed="rId10"/>
          <a:stretch>
            <a:fillRect/>
          </a:stretch>
        </p:blipFill>
        <p:spPr>
          <a:xfrm>
            <a:off x="10179795" y="3843178"/>
            <a:ext cx="1411495" cy="940997"/>
          </a:xfrm>
          <a:prstGeom prst="rect">
            <a:avLst/>
          </a:prstGeom>
        </p:spPr>
      </p:pic>
      <p:sp>
        <p:nvSpPr>
          <p:cNvPr id="13" name="Google Shape;111;p1">
            <a:extLst>
              <a:ext uri="{FF2B5EF4-FFF2-40B4-BE49-F238E27FC236}">
                <a16:creationId xmlns:a16="http://schemas.microsoft.com/office/drawing/2014/main" id="{9A0B8A5B-C787-E35B-2855-E77AB4D48CE4}"/>
              </a:ext>
            </a:extLst>
          </p:cNvPr>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pic>
        <p:nvPicPr>
          <p:cNvPr id="16" name="図 15" descr="ナイフ が含まれている画像&#10;&#10;AI 生成コンテンツは誤りを含む可能性があります。">
            <a:extLst>
              <a:ext uri="{FF2B5EF4-FFF2-40B4-BE49-F238E27FC236}">
                <a16:creationId xmlns:a16="http://schemas.microsoft.com/office/drawing/2014/main" id="{A0194638-8AE8-2DA4-B820-BF9EEEEC47BE}"/>
              </a:ext>
            </a:extLst>
          </p:cNvPr>
          <p:cNvPicPr>
            <a:picLocks noChangeAspect="1"/>
          </p:cNvPicPr>
          <p:nvPr/>
        </p:nvPicPr>
        <p:blipFill>
          <a:blip r:embed="rId10"/>
          <a:stretch>
            <a:fillRect/>
          </a:stretch>
        </p:blipFill>
        <p:spPr>
          <a:xfrm>
            <a:off x="2150242" y="3843178"/>
            <a:ext cx="1411495" cy="940997"/>
          </a:xfrm>
          <a:prstGeom prst="rect">
            <a:avLst/>
          </a:prstGeom>
        </p:spPr>
      </p:pic>
      <p:sp>
        <p:nvSpPr>
          <p:cNvPr id="26" name="Google Shape;111;p1">
            <a:extLst>
              <a:ext uri="{FF2B5EF4-FFF2-40B4-BE49-F238E27FC236}">
                <a16:creationId xmlns:a16="http://schemas.microsoft.com/office/drawing/2014/main" id="{2EADF2E7-6723-29B5-F7C0-FA369ABB817B}"/>
              </a:ext>
            </a:extLst>
          </p:cNvPr>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spc="100" dirty="0">
                <a:latin typeface="BIZ UDPゴシック" panose="020B0400000000000000" pitchFamily="50" charset="-128"/>
                <a:ea typeface="BIZ UDPゴシック" panose="020B0400000000000000" pitchFamily="50" charset="-128"/>
                <a:cs typeface="Arial"/>
                <a:sym typeface="Arial"/>
              </a:rPr>
              <a:t>ｶｽﾐｻﾝｼｮｳｳｵ</a:t>
            </a:r>
            <a:endParaRPr lang="ja-JP" altLang="en-US" sz="1400" i="0" u="none" strike="noStrike" cap="none" spc="100" dirty="0">
              <a:latin typeface="BIZ UDPゴシック" panose="020B0400000000000000" pitchFamily="50" charset="-128"/>
              <a:ea typeface="BIZ UDPゴシック" panose="020B0400000000000000" pitchFamily="50" charset="-128"/>
              <a:cs typeface="Arial"/>
              <a:sym typeface="Arial"/>
            </a:endParaRPr>
          </a:p>
        </p:txBody>
      </p:sp>
      <p:sp>
        <p:nvSpPr>
          <p:cNvPr id="4" name="円: 塗りつぶしなし 3">
            <a:extLst>
              <a:ext uri="{FF2B5EF4-FFF2-40B4-BE49-F238E27FC236}">
                <a16:creationId xmlns:a16="http://schemas.microsoft.com/office/drawing/2014/main" id="{3EA14A91-ED98-4997-3DF6-FCA76BEF8013}"/>
              </a:ext>
            </a:extLst>
          </p:cNvPr>
          <p:cNvSpPr/>
          <p:nvPr/>
        </p:nvSpPr>
        <p:spPr>
          <a:xfrm>
            <a:off x="8695850" y="3014922"/>
            <a:ext cx="1857216" cy="1857216"/>
          </a:xfrm>
          <a:prstGeom prst="donut">
            <a:avLst>
              <a:gd name="adj" fmla="val 11639"/>
            </a:avLst>
          </a:prstGeom>
          <a:solidFill>
            <a:srgbClr val="0070C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F8CAC5D0-992E-0638-A79C-994CCF143BB7}"/>
              </a:ext>
            </a:extLst>
          </p:cNvPr>
          <p:cNvSpPr/>
          <p:nvPr/>
        </p:nvSpPr>
        <p:spPr>
          <a:xfrm>
            <a:off x="524656" y="2667001"/>
            <a:ext cx="6968098" cy="296300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4265873"/>
      </p:ext>
    </p:extLst>
  </p:cSld>
  <p:clrMapOvr>
    <a:masterClrMapping/>
  </p:clrMapOvr>
  <p:transition advClick="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A4289-4833-E1F8-EB6A-8D42A35659B6}"/>
            </a:ext>
          </a:extLst>
        </p:cNvPr>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DBFE1175-2FEA-21B7-C0DC-E7042620D847}"/>
              </a:ext>
            </a:extLst>
          </p:cNvPr>
          <p:cNvSpPr/>
          <p:nvPr/>
        </p:nvSpPr>
        <p:spPr>
          <a:xfrm>
            <a:off x="1535430" y="3429000"/>
            <a:ext cx="9121140" cy="2331720"/>
          </a:xfrm>
          <a:prstGeom prst="rect">
            <a:avLst/>
          </a:prstGeom>
          <a:solidFill>
            <a:srgbClr val="FF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5617419E-04A1-0410-AEB1-C798ED8EA0B9}"/>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D9619118-879D-FCDD-B907-AB82623043DF}"/>
                </a:ext>
              </a:extLst>
            </p:cNvPr>
            <p:cNvPicPr>
              <a:picLocks noChangeAspect="1"/>
            </p:cNvPicPr>
            <p:nvPr/>
          </p:nvPicPr>
          <p:blipFill>
            <a:blip r:embed="rId2"/>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30261D4F-177F-1253-13B4-0D2A6B53844D}"/>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D80BD773-B9C9-7CD4-483F-BC5C6CE45D03}"/>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税金は何のためにあるのだろう？</a:t>
              </a:r>
            </a:p>
          </p:txBody>
        </p:sp>
      </p:grpSp>
      <p:grpSp>
        <p:nvGrpSpPr>
          <p:cNvPr id="4" name="Google Shape;104;p1">
            <a:extLst>
              <a:ext uri="{FF2B5EF4-FFF2-40B4-BE49-F238E27FC236}">
                <a16:creationId xmlns:a16="http://schemas.microsoft.com/office/drawing/2014/main" id="{B6F9C986-BAFC-0DB8-31F5-360EB1DD80FB}"/>
              </a:ext>
            </a:extLst>
          </p:cNvPr>
          <p:cNvGrpSpPr/>
          <p:nvPr/>
        </p:nvGrpSpPr>
        <p:grpSpPr>
          <a:xfrm>
            <a:off x="10835734" y="430905"/>
            <a:ext cx="1084631" cy="358231"/>
            <a:chOff x="7808118" y="231384"/>
            <a:chExt cx="1084631" cy="358231"/>
          </a:xfrm>
        </p:grpSpPr>
        <p:sp>
          <p:nvSpPr>
            <p:cNvPr id="27" name="Google Shape;105;p1">
              <a:extLst>
                <a:ext uri="{FF2B5EF4-FFF2-40B4-BE49-F238E27FC236}">
                  <a16:creationId xmlns:a16="http://schemas.microsoft.com/office/drawing/2014/main" id="{FE82D636-FF9A-65F6-C42B-4AB22402111C}"/>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8" name="Google Shape;106;p1">
              <a:extLst>
                <a:ext uri="{FF2B5EF4-FFF2-40B4-BE49-F238E27FC236}">
                  <a16:creationId xmlns:a16="http://schemas.microsoft.com/office/drawing/2014/main" id="{9DFA7DAC-0056-E6EE-0623-2E65B14C7C9D}"/>
                </a:ext>
              </a:extLst>
            </p:cNvPr>
            <p:cNvGrpSpPr/>
            <p:nvPr/>
          </p:nvGrpSpPr>
          <p:grpSpPr>
            <a:xfrm>
              <a:off x="8003932" y="267789"/>
              <a:ext cx="693003" cy="261610"/>
              <a:chOff x="8111396" y="267789"/>
              <a:chExt cx="693003" cy="261610"/>
            </a:xfrm>
          </p:grpSpPr>
          <p:sp>
            <p:nvSpPr>
              <p:cNvPr id="38" name="Google Shape;107;p1">
                <a:extLst>
                  <a:ext uri="{FF2B5EF4-FFF2-40B4-BE49-F238E27FC236}">
                    <a16:creationId xmlns:a16="http://schemas.microsoft.com/office/drawing/2014/main" id="{21933BC7-6630-7230-81A8-3A869415C9E4}"/>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39" name="Google Shape;108;p1">
                <a:extLst>
                  <a:ext uri="{FF2B5EF4-FFF2-40B4-BE49-F238E27FC236}">
                    <a16:creationId xmlns:a16="http://schemas.microsoft.com/office/drawing/2014/main" id="{E38CBD10-EDA8-CFC8-917C-C2AE3AB61971}"/>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0" name="Google Shape;115;p1">
            <a:hlinkClick r:id="rId3" action="ppaction://hlinksldjump"/>
            <a:extLst>
              <a:ext uri="{FF2B5EF4-FFF2-40B4-BE49-F238E27FC236}">
                <a16:creationId xmlns:a16="http://schemas.microsoft.com/office/drawing/2014/main" id="{5B454F6B-5AAE-182D-D254-E4D668615DBF}"/>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6" name="テキスト ボックス 25">
            <a:extLst>
              <a:ext uri="{FF2B5EF4-FFF2-40B4-BE49-F238E27FC236}">
                <a16:creationId xmlns:a16="http://schemas.microsoft.com/office/drawing/2014/main" id="{813D8703-6564-9DB5-16BF-BED7425C9EA1}"/>
              </a:ext>
            </a:extLst>
          </p:cNvPr>
          <p:cNvSpPr txBox="1"/>
          <p:nvPr/>
        </p:nvSpPr>
        <p:spPr>
          <a:xfrm>
            <a:off x="588107" y="1225703"/>
            <a:ext cx="2419252" cy="461665"/>
          </a:xfrm>
          <a:prstGeom prst="rect">
            <a:avLst/>
          </a:prstGeom>
          <a:noFill/>
        </p:spPr>
        <p:txBody>
          <a:bodyPr wrap="none" rtlCol="0">
            <a:spAutoFit/>
          </a:bodyPr>
          <a:lstStyle/>
          <a:p>
            <a:pPr>
              <a:spcAft>
                <a:spcPts val="500"/>
              </a:spcAft>
            </a:pPr>
            <a:r>
              <a:rPr lang="ja-JP" altLang="en-US" sz="2400" b="1" spc="100" dirty="0">
                <a:solidFill>
                  <a:srgbClr val="FF0000"/>
                </a:solidFill>
                <a:latin typeface="BIZ UDPゴシック" panose="020B0400000000000000" pitchFamily="50" charset="-128"/>
                <a:ea typeface="BIZ UDPゴシック" panose="020B0400000000000000" pitchFamily="50" charset="-128"/>
              </a:rPr>
              <a:t>税金の使いみち</a:t>
            </a:r>
          </a:p>
        </p:txBody>
      </p:sp>
      <p:pic>
        <p:nvPicPr>
          <p:cNvPr id="43" name="図 42">
            <a:extLst>
              <a:ext uri="{FF2B5EF4-FFF2-40B4-BE49-F238E27FC236}">
                <a16:creationId xmlns:a16="http://schemas.microsoft.com/office/drawing/2014/main" id="{8360D51F-E0A6-C428-0F36-081ACF664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pic>
        <p:nvPicPr>
          <p:cNvPr id="44" name="図 43">
            <a:extLst>
              <a:ext uri="{FF2B5EF4-FFF2-40B4-BE49-F238E27FC236}">
                <a16:creationId xmlns:a16="http://schemas.microsoft.com/office/drawing/2014/main" id="{4CC2FD61-2DBF-C093-ECFC-C43D902A68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479009" y="3869870"/>
            <a:ext cx="1047158" cy="2091263"/>
          </a:xfrm>
          <a:prstGeom prst="rect">
            <a:avLst/>
          </a:prstGeom>
        </p:spPr>
      </p:pic>
      <p:pic>
        <p:nvPicPr>
          <p:cNvPr id="45" name="図 44">
            <a:extLst>
              <a:ext uri="{FF2B5EF4-FFF2-40B4-BE49-F238E27FC236}">
                <a16:creationId xmlns:a16="http://schemas.microsoft.com/office/drawing/2014/main" id="{75CF9B37-22EC-FDA8-E444-D4E14E5B53C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27307" y="3668038"/>
            <a:ext cx="1051702" cy="2727853"/>
          </a:xfrm>
          <a:prstGeom prst="rect">
            <a:avLst/>
          </a:prstGeom>
        </p:spPr>
      </p:pic>
      <p:sp>
        <p:nvSpPr>
          <p:cNvPr id="46" name="テキスト ボックス 45">
            <a:extLst>
              <a:ext uri="{FF2B5EF4-FFF2-40B4-BE49-F238E27FC236}">
                <a16:creationId xmlns:a16="http://schemas.microsoft.com/office/drawing/2014/main" id="{EF2F9A7A-5D1A-1572-4EE7-AC53B7A6E8CC}"/>
              </a:ext>
            </a:extLst>
          </p:cNvPr>
          <p:cNvSpPr txBox="1"/>
          <p:nvPr/>
        </p:nvSpPr>
        <p:spPr>
          <a:xfrm>
            <a:off x="1815350" y="6503649"/>
            <a:ext cx="105633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うんこ税金ドリル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7"/>
              </a:rPr>
              <a:t>https://www.mof.go.jp/tax_policy/publication/brochure/zeikin_drill/index.html </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（財務省</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endParaRPr kumimoji="1"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D14B7F86-FF20-7D59-18CE-6737491B5BFE}"/>
              </a:ext>
            </a:extLst>
          </p:cNvPr>
          <p:cNvGrpSpPr/>
          <p:nvPr/>
        </p:nvGrpSpPr>
        <p:grpSpPr>
          <a:xfrm>
            <a:off x="399825" y="6472805"/>
            <a:ext cx="1415528" cy="323298"/>
            <a:chOff x="877568" y="6427340"/>
            <a:chExt cx="1415528" cy="323298"/>
          </a:xfrm>
        </p:grpSpPr>
        <p:sp>
          <p:nvSpPr>
            <p:cNvPr id="49" name="四角形: 角を丸くする 48">
              <a:extLst>
                <a:ext uri="{FF2B5EF4-FFF2-40B4-BE49-F238E27FC236}">
                  <a16:creationId xmlns:a16="http://schemas.microsoft.com/office/drawing/2014/main" id="{376E4367-836F-1EAE-6D6C-F50B7E835ED1}"/>
                </a:ext>
              </a:extLst>
            </p:cNvPr>
            <p:cNvSpPr/>
            <p:nvPr/>
          </p:nvSpPr>
          <p:spPr>
            <a:xfrm>
              <a:off x="877568" y="6436044"/>
              <a:ext cx="1415525" cy="314594"/>
            </a:xfrm>
            <a:prstGeom prst="roundRect">
              <a:avLst/>
            </a:prstGeom>
            <a:solidFill>
              <a:schemeClr val="bg1"/>
            </a:solidFill>
            <a:ln>
              <a:solidFill>
                <a:srgbClr val="F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3222BB4D-54BC-F2C3-36C9-C40A689EE22B}"/>
                </a:ext>
              </a:extLst>
            </p:cNvPr>
            <p:cNvSpPr txBox="1"/>
            <p:nvPr/>
          </p:nvSpPr>
          <p:spPr>
            <a:xfrm>
              <a:off x="877570" y="6427340"/>
              <a:ext cx="1415526" cy="307777"/>
            </a:xfrm>
            <a:prstGeom prst="rect">
              <a:avLst/>
            </a:prstGeom>
            <a:noFill/>
            <a:ln>
              <a:noFill/>
            </a:ln>
          </p:spPr>
          <p:txBody>
            <a:bodyPr wrap="square">
              <a:spAutoFit/>
            </a:bodyPr>
            <a:lstStyle/>
            <a:p>
              <a:r>
                <a:rPr lang="ja-JP" altLang="en-US" sz="1400" dirty="0">
                  <a:solidFill>
                    <a:srgbClr val="FF7F7F"/>
                  </a:solidFill>
                  <a:latin typeface="BIZ UDPゴシック" panose="020B0400000000000000" pitchFamily="50" charset="-128"/>
                  <a:ea typeface="BIZ UDPゴシック" panose="020B0400000000000000" pitchFamily="50" charset="-128"/>
                </a:rPr>
                <a:t>ゲームで学ぼう</a:t>
              </a:r>
            </a:p>
          </p:txBody>
        </p:sp>
      </p:grpSp>
      <p:sp>
        <p:nvSpPr>
          <p:cNvPr id="53" name="テキスト ボックス 52">
            <a:extLst>
              <a:ext uri="{FF2B5EF4-FFF2-40B4-BE49-F238E27FC236}">
                <a16:creationId xmlns:a16="http://schemas.microsoft.com/office/drawing/2014/main" id="{DA5F515E-062A-6AEE-B3F1-41F07F196BA1}"/>
              </a:ext>
            </a:extLst>
          </p:cNvPr>
          <p:cNvSpPr txBox="1"/>
          <p:nvPr/>
        </p:nvSpPr>
        <p:spPr>
          <a:xfrm>
            <a:off x="2900974" y="4000595"/>
            <a:ext cx="6390053" cy="1188530"/>
          </a:xfrm>
          <a:prstGeom prst="rect">
            <a:avLst/>
          </a:prstGeom>
          <a:noFill/>
        </p:spPr>
        <p:txBody>
          <a:bodyPr wrap="square" rtlCol="0">
            <a:spAutoFit/>
          </a:bodyPr>
          <a:lstStyle/>
          <a:p>
            <a:pPr algn="ctr">
              <a:lnSpc>
                <a:spcPct val="130000"/>
              </a:lnSpc>
              <a:spcAft>
                <a:spcPts val="500"/>
              </a:spcAft>
            </a:pPr>
            <a:r>
              <a:rPr lang="ja-JP" altLang="en-US" sz="2800" b="1" spc="100" dirty="0">
                <a:latin typeface="BIZ UDPゴシック" panose="020B0400000000000000" pitchFamily="50" charset="-128"/>
                <a:ea typeface="BIZ UDPゴシック" panose="020B0400000000000000" pitchFamily="50" charset="-128"/>
              </a:rPr>
              <a:t>税金は、みんなで社会を支えるための</a:t>
            </a:r>
          </a:p>
          <a:p>
            <a:pPr algn="ctr">
              <a:lnSpc>
                <a:spcPct val="130000"/>
              </a:lnSpc>
              <a:spcAft>
                <a:spcPts val="500"/>
              </a:spcAft>
            </a:pPr>
            <a:r>
              <a:rPr lang="ja-JP" altLang="en-US" sz="2800" b="1" spc="100" dirty="0">
                <a:latin typeface="BIZ UDPゴシック" panose="020B0400000000000000" pitchFamily="50" charset="-128"/>
                <a:ea typeface="BIZ UDPゴシック" panose="020B0400000000000000" pitchFamily="50" charset="-128"/>
              </a:rPr>
              <a:t>「会費」のようなもの</a:t>
            </a:r>
          </a:p>
        </p:txBody>
      </p:sp>
      <p:grpSp>
        <p:nvGrpSpPr>
          <p:cNvPr id="5" name="グループ化 4">
            <a:extLst>
              <a:ext uri="{FF2B5EF4-FFF2-40B4-BE49-F238E27FC236}">
                <a16:creationId xmlns:a16="http://schemas.microsoft.com/office/drawing/2014/main" id="{97A98395-B43F-3B00-AAC6-8783DEEE036A}"/>
              </a:ext>
            </a:extLst>
          </p:cNvPr>
          <p:cNvGrpSpPr/>
          <p:nvPr/>
        </p:nvGrpSpPr>
        <p:grpSpPr>
          <a:xfrm>
            <a:off x="588107" y="1745490"/>
            <a:ext cx="11023467" cy="1357808"/>
            <a:chOff x="588107" y="1745490"/>
            <a:chExt cx="11023467" cy="1357808"/>
          </a:xfrm>
        </p:grpSpPr>
        <p:grpSp>
          <p:nvGrpSpPr>
            <p:cNvPr id="2" name="グループ化 1">
              <a:extLst>
                <a:ext uri="{FF2B5EF4-FFF2-40B4-BE49-F238E27FC236}">
                  <a16:creationId xmlns:a16="http://schemas.microsoft.com/office/drawing/2014/main" id="{5A1AAD44-5488-6A82-66E1-0511267644B0}"/>
                </a:ext>
              </a:extLst>
            </p:cNvPr>
            <p:cNvGrpSpPr/>
            <p:nvPr/>
          </p:nvGrpSpPr>
          <p:grpSpPr>
            <a:xfrm>
              <a:off x="588107" y="1745490"/>
              <a:ext cx="11023467" cy="1357808"/>
              <a:chOff x="588107" y="1745490"/>
              <a:chExt cx="11023467" cy="1357808"/>
            </a:xfrm>
          </p:grpSpPr>
          <p:sp>
            <p:nvSpPr>
              <p:cNvPr id="42" name="テキスト ボックス 41">
                <a:extLst>
                  <a:ext uri="{FF2B5EF4-FFF2-40B4-BE49-F238E27FC236}">
                    <a16:creationId xmlns:a16="http://schemas.microsoft.com/office/drawing/2014/main" id="{C1DAE890-D3A7-CF3C-3669-A5E9A8FD63B1}"/>
                  </a:ext>
                </a:extLst>
              </p:cNvPr>
              <p:cNvSpPr txBox="1"/>
              <p:nvPr/>
            </p:nvSpPr>
            <p:spPr>
              <a:xfrm>
                <a:off x="588107" y="1745490"/>
                <a:ext cx="11023467" cy="1357808"/>
              </a:xfrm>
              <a:prstGeom prst="rect">
                <a:avLst/>
              </a:prstGeom>
              <a:noFill/>
            </p:spPr>
            <p:txBody>
              <a:bodyPr wrap="square" rtlCol="0">
                <a:spAutoFit/>
              </a:bodyPr>
              <a:lstStyle/>
              <a:p>
                <a:pPr>
                  <a:lnSpc>
                    <a:spcPct val="130000"/>
                  </a:lnSpc>
                  <a:spcAft>
                    <a:spcPts val="500"/>
                  </a:spcAft>
                </a:pPr>
                <a:r>
                  <a:rPr lang="ja-JP" altLang="en-US" sz="2000" b="1" spc="100" dirty="0">
                    <a:latin typeface="BIZ UDPゴシック" panose="020B0400000000000000" pitchFamily="50" charset="-128"/>
                    <a:ea typeface="BIZ UDPゴシック" panose="020B0400000000000000" pitchFamily="50" charset="-128"/>
                  </a:rPr>
                  <a:t>税金は、みんなの安全を守る警察・消防や、道路・水道の整備といった「みんなのために役立つ</a:t>
                </a:r>
                <a:endParaRPr lang="en-US" altLang="ja-JP" sz="2000" b="1" spc="100" dirty="0">
                  <a:latin typeface="BIZ UDPゴシック" panose="020B0400000000000000" pitchFamily="50" charset="-128"/>
                  <a:ea typeface="BIZ UDPゴシック" panose="020B0400000000000000" pitchFamily="50" charset="-128"/>
                </a:endParaRPr>
              </a:p>
              <a:p>
                <a:pPr>
                  <a:lnSpc>
                    <a:spcPct val="130000"/>
                  </a:lnSpc>
                  <a:spcAft>
                    <a:spcPts val="500"/>
                  </a:spcAft>
                </a:pPr>
                <a:r>
                  <a:rPr lang="ja-JP" altLang="en-US" sz="2000" b="1" spc="100" dirty="0">
                    <a:latin typeface="BIZ UDPゴシック" panose="020B0400000000000000" pitchFamily="50" charset="-128"/>
                    <a:ea typeface="BIZ UDPゴシック" panose="020B0400000000000000" pitchFamily="50" charset="-128"/>
                  </a:rPr>
                  <a:t>活動」や、年金・医療・福祉・教育など「社会での助け合いのための活動」に使われています。</a:t>
                </a:r>
              </a:p>
              <a:p>
                <a:pPr>
                  <a:lnSpc>
                    <a:spcPct val="130000"/>
                  </a:lnSpc>
                  <a:spcAft>
                    <a:spcPts val="500"/>
                  </a:spcAft>
                </a:pPr>
                <a:r>
                  <a:rPr lang="ja-JP" altLang="en-US" sz="2000" b="1" spc="100" dirty="0">
                    <a:latin typeface="BIZ UDPゴシック" panose="020B0400000000000000" pitchFamily="50" charset="-128"/>
                    <a:ea typeface="BIZ UDPゴシック" panose="020B0400000000000000" pitchFamily="50" charset="-128"/>
                  </a:rPr>
                  <a:t>そのために必要なたくさんのお金を、</a:t>
                </a:r>
                <a:r>
                  <a:rPr lang="ja-JP" altLang="en-US" sz="2000" b="1" spc="100" dirty="0">
                    <a:solidFill>
                      <a:srgbClr val="FF0000"/>
                    </a:solidFill>
                    <a:latin typeface="BIZ UDPゴシック" panose="020B0400000000000000" pitchFamily="50" charset="-128"/>
                    <a:ea typeface="BIZ UDPゴシック" panose="020B0400000000000000" pitchFamily="50" charset="-128"/>
                  </a:rPr>
                  <a:t>みんなで出し合って</a:t>
                </a:r>
                <a:r>
                  <a:rPr lang="ja-JP" altLang="en-US" sz="2000" b="1" spc="100" dirty="0">
                    <a:latin typeface="BIZ UDPゴシック" panose="020B0400000000000000" pitchFamily="50" charset="-128"/>
                    <a:ea typeface="BIZ UDPゴシック" panose="020B0400000000000000" pitchFamily="50" charset="-128"/>
                  </a:rPr>
                  <a:t>負担するのが「税金」です。</a:t>
                </a:r>
              </a:p>
            </p:txBody>
          </p:sp>
          <p:sp>
            <p:nvSpPr>
              <p:cNvPr id="54" name="テキスト ボックス 53">
                <a:extLst>
                  <a:ext uri="{FF2B5EF4-FFF2-40B4-BE49-F238E27FC236}">
                    <a16:creationId xmlns:a16="http://schemas.microsoft.com/office/drawing/2014/main" id="{A5FF9FA0-DAC9-AA8D-8597-BDA8FDD292B8}"/>
                  </a:ext>
                </a:extLst>
              </p:cNvPr>
              <p:cNvSpPr txBox="1"/>
              <p:nvPr/>
            </p:nvSpPr>
            <p:spPr>
              <a:xfrm>
                <a:off x="1714500" y="2138365"/>
                <a:ext cx="684048" cy="215444"/>
              </a:xfrm>
              <a:prstGeom prst="rect">
                <a:avLst/>
              </a:prstGeom>
              <a:noFill/>
            </p:spPr>
            <p:txBody>
              <a:bodyPr wrap="square" rtlCol="0">
                <a:spAutoFit/>
              </a:bodyPr>
              <a:lstStyle/>
              <a:p>
                <a:pPr algn="dist">
                  <a:spcAft>
                    <a:spcPts val="500"/>
                  </a:spcAft>
                </a:pPr>
                <a:r>
                  <a:rPr lang="ja-JP" altLang="en-US" sz="800" spc="100" dirty="0">
                    <a:latin typeface="BIZ UDPゴシック" panose="020B0400000000000000" pitchFamily="50" charset="-128"/>
                    <a:ea typeface="BIZ UDPゴシック" panose="020B0400000000000000" pitchFamily="50" charset="-128"/>
                  </a:rPr>
                  <a:t>ねんきん</a:t>
                </a:r>
              </a:p>
            </p:txBody>
          </p:sp>
          <p:sp>
            <p:nvSpPr>
              <p:cNvPr id="55" name="テキスト ボックス 54">
                <a:extLst>
                  <a:ext uri="{FF2B5EF4-FFF2-40B4-BE49-F238E27FC236}">
                    <a16:creationId xmlns:a16="http://schemas.microsoft.com/office/drawing/2014/main" id="{C8E5447D-9015-0E97-82AC-743AA1F6B49B}"/>
                  </a:ext>
                </a:extLst>
              </p:cNvPr>
              <p:cNvSpPr txBox="1"/>
              <p:nvPr/>
            </p:nvSpPr>
            <p:spPr>
              <a:xfrm>
                <a:off x="2398548" y="2138365"/>
                <a:ext cx="643466" cy="215444"/>
              </a:xfrm>
              <a:prstGeom prst="rect">
                <a:avLst/>
              </a:prstGeom>
              <a:noFill/>
            </p:spPr>
            <p:txBody>
              <a:bodyPr wrap="square" rtlCol="0">
                <a:spAutoFit/>
              </a:bodyPr>
              <a:lstStyle/>
              <a:p>
                <a:pPr algn="dist">
                  <a:spcAft>
                    <a:spcPts val="500"/>
                  </a:spcAft>
                </a:pPr>
                <a:r>
                  <a:rPr lang="ja-JP" altLang="en-US" sz="800" spc="100" dirty="0">
                    <a:latin typeface="BIZ UDPゴシック" panose="020B0400000000000000" pitchFamily="50" charset="-128"/>
                    <a:ea typeface="BIZ UDPゴシック" panose="020B0400000000000000" pitchFamily="50" charset="-128"/>
                  </a:rPr>
                  <a:t>いりょう</a:t>
                </a:r>
              </a:p>
            </p:txBody>
          </p:sp>
          <p:sp>
            <p:nvSpPr>
              <p:cNvPr id="56" name="テキスト ボックス 55">
                <a:extLst>
                  <a:ext uri="{FF2B5EF4-FFF2-40B4-BE49-F238E27FC236}">
                    <a16:creationId xmlns:a16="http://schemas.microsoft.com/office/drawing/2014/main" id="{ECE27908-4680-8AE4-A72F-CE34EBDC3EA6}"/>
                  </a:ext>
                </a:extLst>
              </p:cNvPr>
              <p:cNvSpPr txBox="1"/>
              <p:nvPr/>
            </p:nvSpPr>
            <p:spPr>
              <a:xfrm>
                <a:off x="3077632" y="2138365"/>
                <a:ext cx="596901" cy="215444"/>
              </a:xfrm>
              <a:prstGeom prst="rect">
                <a:avLst/>
              </a:prstGeom>
              <a:noFill/>
            </p:spPr>
            <p:txBody>
              <a:bodyPr wrap="square" rtlCol="0">
                <a:spAutoFit/>
              </a:bodyPr>
              <a:lstStyle/>
              <a:p>
                <a:pPr algn="dist">
                  <a:spcAft>
                    <a:spcPts val="500"/>
                  </a:spcAft>
                </a:pPr>
                <a:r>
                  <a:rPr lang="ja-JP" altLang="en-US" sz="800" spc="100" dirty="0">
                    <a:latin typeface="BIZ UDPゴシック" panose="020B0400000000000000" pitchFamily="50" charset="-128"/>
                    <a:ea typeface="BIZ UDPゴシック" panose="020B0400000000000000" pitchFamily="50" charset="-128"/>
                  </a:rPr>
                  <a:t>ふくし</a:t>
                </a:r>
              </a:p>
            </p:txBody>
          </p:sp>
        </p:grpSp>
        <p:sp>
          <p:nvSpPr>
            <p:cNvPr id="3" name="テキスト ボックス 2">
              <a:extLst>
                <a:ext uri="{FF2B5EF4-FFF2-40B4-BE49-F238E27FC236}">
                  <a16:creationId xmlns:a16="http://schemas.microsoft.com/office/drawing/2014/main" id="{24A61EB4-9358-B43F-81DF-5CA2E026EDCB}"/>
                </a:ext>
              </a:extLst>
            </p:cNvPr>
            <p:cNvSpPr txBox="1"/>
            <p:nvPr/>
          </p:nvSpPr>
          <p:spPr>
            <a:xfrm>
              <a:off x="7350588" y="2608721"/>
              <a:ext cx="596901" cy="215444"/>
            </a:xfrm>
            <a:prstGeom prst="rect">
              <a:avLst/>
            </a:prstGeom>
            <a:noFill/>
          </p:spPr>
          <p:txBody>
            <a:bodyPr wrap="square" rtlCol="0">
              <a:spAutoFit/>
            </a:bodyPr>
            <a:lstStyle/>
            <a:p>
              <a:pPr algn="dist">
                <a:spcAft>
                  <a:spcPts val="500"/>
                </a:spcAft>
              </a:pPr>
              <a:r>
                <a:rPr lang="ja-JP" altLang="en-US" sz="800" spc="100" dirty="0">
                  <a:latin typeface="BIZ UDPゴシック" panose="020B0400000000000000" pitchFamily="50" charset="-128"/>
                  <a:ea typeface="BIZ UDPゴシック" panose="020B0400000000000000" pitchFamily="50" charset="-128"/>
                </a:rPr>
                <a:t>ふたん</a:t>
              </a:r>
            </a:p>
          </p:txBody>
        </p:sp>
      </p:grpSp>
    </p:spTree>
    <p:extLst>
      <p:ext uri="{BB962C8B-B14F-4D97-AF65-F5344CB8AC3E}">
        <p14:creationId xmlns:p14="http://schemas.microsoft.com/office/powerpoint/2010/main" val="2756048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2" presetClass="entr" presetSubtype="8"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500" fill="hold"/>
                                        <p:tgtEl>
                                          <p:spTgt spid="43"/>
                                        </p:tgtEl>
                                        <p:attrNameLst>
                                          <p:attrName>ppt_x</p:attrName>
                                        </p:attrNameLst>
                                      </p:cBhvr>
                                      <p:tavLst>
                                        <p:tav tm="0">
                                          <p:val>
                                            <p:strVal val="0-#ppt_w/2"/>
                                          </p:val>
                                        </p:tav>
                                        <p:tav tm="100000">
                                          <p:val>
                                            <p:strVal val="#ppt_x"/>
                                          </p:val>
                                        </p:tav>
                                      </p:tavLst>
                                    </p:anim>
                                    <p:anim calcmode="lin" valueType="num">
                                      <p:cBhvr additive="base">
                                        <p:cTn id="35" dur="500" fill="hold"/>
                                        <p:tgtEl>
                                          <p:spTgt spid="43"/>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1+#ppt_w/2"/>
                                          </p:val>
                                        </p:tav>
                                        <p:tav tm="100000">
                                          <p:val>
                                            <p:strVal val="#ppt_x"/>
                                          </p:val>
                                        </p:tav>
                                      </p:tavLst>
                                    </p:anim>
                                    <p:anim calcmode="lin" valueType="num">
                                      <p:cBhvr additive="base">
                                        <p:cTn id="39" dur="500" fill="hold"/>
                                        <p:tgtEl>
                                          <p:spTgt spid="4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1+#ppt_w/2"/>
                                          </p:val>
                                        </p:tav>
                                        <p:tav tm="100000">
                                          <p:val>
                                            <p:strVal val="#ppt_x"/>
                                          </p:val>
                                        </p:tav>
                                      </p:tavLst>
                                    </p:anim>
                                    <p:anim calcmode="lin" valueType="num">
                                      <p:cBhvr additive="base">
                                        <p:cTn id="43" dur="500" fill="hold"/>
                                        <p:tgtEl>
                                          <p:spTgt spid="44"/>
                                        </p:tgtEl>
                                        <p:attrNameLst>
                                          <p:attrName>ppt_y</p:attrName>
                                        </p:attrNameLst>
                                      </p:cBhvr>
                                      <p:tavLst>
                                        <p:tav tm="0">
                                          <p:val>
                                            <p:strVal val="#ppt_y"/>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0" grpId="0" animBg="1"/>
      <p:bldP spid="26" grpId="0"/>
      <p:bldP spid="46" grpId="0"/>
      <p:bldP spid="5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6CBE-FCF6-BC1B-7170-25F9E86B55F4}"/>
            </a:ext>
          </a:extLst>
        </p:cNvPr>
        <p:cNvGrpSpPr/>
        <p:nvPr/>
      </p:nvGrpSpPr>
      <p:grpSpPr>
        <a:xfrm>
          <a:off x="0" y="0"/>
          <a:ext cx="0" cy="0"/>
          <a:chOff x="0" y="0"/>
          <a:chExt cx="0" cy="0"/>
        </a:xfrm>
      </p:grpSpPr>
      <p:pic>
        <p:nvPicPr>
          <p:cNvPr id="508" name="グラフィックス 507">
            <a:extLst>
              <a:ext uri="{FF2B5EF4-FFF2-40B4-BE49-F238E27FC236}">
                <a16:creationId xmlns:a16="http://schemas.microsoft.com/office/drawing/2014/main" id="{9EE4F152-0D25-667C-0C9A-E34FCE1683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8549" y="2436951"/>
            <a:ext cx="3232914" cy="3937964"/>
          </a:xfrm>
          <a:prstGeom prst="rect">
            <a:avLst/>
          </a:prstGeom>
        </p:spPr>
      </p:pic>
      <p:grpSp>
        <p:nvGrpSpPr>
          <p:cNvPr id="41" name="グループ化 40">
            <a:extLst>
              <a:ext uri="{FF2B5EF4-FFF2-40B4-BE49-F238E27FC236}">
                <a16:creationId xmlns:a16="http://schemas.microsoft.com/office/drawing/2014/main" id="{D9B1C42A-1D88-C59E-BEF2-EC20A7E1BB58}"/>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831FB54E-B14E-DD07-6468-3ECB97C553A0}"/>
                </a:ext>
              </a:extLst>
            </p:cNvPr>
            <p:cNvPicPr>
              <a:picLocks noChangeAspect="1"/>
            </p:cNvPicPr>
            <p:nvPr/>
          </p:nvPicPr>
          <p:blipFill>
            <a:blip r:embed="rId5"/>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5CBAFC73-4139-5BFB-909C-E1FA416BBF57}"/>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D1DDF5BD-8892-0C40-46BF-ABDB419725FC}"/>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sp>
        <p:nvSpPr>
          <p:cNvPr id="9" name="正方形/長方形 8">
            <a:extLst>
              <a:ext uri="{FF2B5EF4-FFF2-40B4-BE49-F238E27FC236}">
                <a16:creationId xmlns:a16="http://schemas.microsoft.com/office/drawing/2014/main" id="{05E2E0EF-1466-CB25-98FF-76D037817567}"/>
              </a:ext>
            </a:extLst>
          </p:cNvPr>
          <p:cNvSpPr/>
          <p:nvPr/>
        </p:nvSpPr>
        <p:spPr>
          <a:xfrm>
            <a:off x="434453" y="1400175"/>
            <a:ext cx="11341942" cy="4981274"/>
          </a:xfrm>
          <a:prstGeom prst="rect">
            <a:avLst/>
          </a:prstGeom>
          <a:noFill/>
          <a:ln w="19050">
            <a:solidFill>
              <a:srgbClr val="87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A41BB259-FE89-B144-9C02-25520DC9D84E}"/>
              </a:ext>
            </a:extLst>
          </p:cNvPr>
          <p:cNvGrpSpPr/>
          <p:nvPr/>
        </p:nvGrpSpPr>
        <p:grpSpPr>
          <a:xfrm>
            <a:off x="669925" y="1122760"/>
            <a:ext cx="3273849" cy="557706"/>
            <a:chOff x="669925" y="1122760"/>
            <a:chExt cx="3273849" cy="557706"/>
          </a:xfrm>
        </p:grpSpPr>
        <p:sp>
          <p:nvSpPr>
            <p:cNvPr id="7" name="四角形: 角を丸くする 6">
              <a:extLst>
                <a:ext uri="{FF2B5EF4-FFF2-40B4-BE49-F238E27FC236}">
                  <a16:creationId xmlns:a16="http://schemas.microsoft.com/office/drawing/2014/main" id="{3F431B8D-1A3D-0FBF-446A-EA121D25CDD7}"/>
                </a:ext>
              </a:extLst>
            </p:cNvPr>
            <p:cNvSpPr/>
            <p:nvPr/>
          </p:nvSpPr>
          <p:spPr>
            <a:xfrm>
              <a:off x="669925" y="1122760"/>
              <a:ext cx="3273849" cy="557706"/>
            </a:xfrm>
            <a:prstGeom prst="roundRect">
              <a:avLst>
                <a:gd name="adj" fmla="val 50000"/>
              </a:avLst>
            </a:prstGeom>
            <a:solidFill>
              <a:srgbClr val="87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4E11EB1-78F5-B0C8-0842-5FA908535905}"/>
                </a:ext>
              </a:extLst>
            </p:cNvPr>
            <p:cNvSpPr txBox="1"/>
            <p:nvPr/>
          </p:nvSpPr>
          <p:spPr>
            <a:xfrm>
              <a:off x="932114" y="1143887"/>
              <a:ext cx="2749471" cy="461665"/>
            </a:xfrm>
            <a:prstGeom prst="rect">
              <a:avLst/>
            </a:prstGeom>
            <a:noFill/>
          </p:spPr>
          <p:txBody>
            <a:bodyPr wrap="non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国の予算の決め方</a:t>
              </a:r>
              <a:endParaRPr kumimoji="1" lang="ja-JP" altLang="en-US" sz="2400" b="1" spc="100" dirty="0">
                <a:solidFill>
                  <a:schemeClr val="bg1"/>
                </a:solidFill>
                <a:latin typeface="BIZ UDPゴシック" panose="020B0400000000000000" pitchFamily="50" charset="-128"/>
                <a:ea typeface="BIZ UDPゴシック" panose="020B0400000000000000" pitchFamily="50" charset="-128"/>
              </a:endParaRPr>
            </a:p>
          </p:txBody>
        </p:sp>
      </p:grpSp>
      <p:sp>
        <p:nvSpPr>
          <p:cNvPr id="13" name="テキスト ボックス 12">
            <a:extLst>
              <a:ext uri="{FF2B5EF4-FFF2-40B4-BE49-F238E27FC236}">
                <a16:creationId xmlns:a16="http://schemas.microsoft.com/office/drawing/2014/main" id="{870BDFBC-927C-BC40-0E09-897CF5C4D987}"/>
              </a:ext>
            </a:extLst>
          </p:cNvPr>
          <p:cNvSpPr txBox="1"/>
          <p:nvPr/>
        </p:nvSpPr>
        <p:spPr>
          <a:xfrm>
            <a:off x="932114" y="1674505"/>
            <a:ext cx="10704087" cy="395621"/>
          </a:xfrm>
          <a:prstGeom prst="rect">
            <a:avLst/>
          </a:prstGeom>
          <a:noFill/>
        </p:spPr>
        <p:txBody>
          <a:bodyPr wrap="square" rtlCol="0">
            <a:spAutoFit/>
          </a:bodyPr>
          <a:lstStyle/>
          <a:p>
            <a:pPr>
              <a:lnSpc>
                <a:spcPct val="130000"/>
              </a:lnSpc>
              <a:spcAft>
                <a:spcPts val="500"/>
              </a:spcAft>
            </a:pPr>
            <a:r>
              <a:rPr lang="ja-JP" altLang="en-US" spc="100" dirty="0">
                <a:latin typeface="BIZ UDPゴシック" panose="020B0400000000000000" pitchFamily="50" charset="-128"/>
                <a:ea typeface="BIZ UDPゴシック" panose="020B0400000000000000" pitchFamily="50" charset="-128"/>
              </a:rPr>
              <a:t>内閣が</a:t>
            </a:r>
            <a:r>
              <a:rPr lang="en-US" altLang="ja-JP" spc="100" dirty="0">
                <a:latin typeface="BIZ UDPゴシック" panose="020B0400000000000000" pitchFamily="50" charset="-128"/>
                <a:ea typeface="BIZ UDPゴシック" panose="020B0400000000000000" pitchFamily="50" charset="-128"/>
              </a:rPr>
              <a:t>1</a:t>
            </a:r>
            <a:r>
              <a:rPr lang="ja-JP" altLang="en-US" spc="100" dirty="0">
                <a:latin typeface="BIZ UDPゴシック" panose="020B0400000000000000" pitchFamily="50" charset="-128"/>
                <a:ea typeface="BIZ UDPゴシック" panose="020B0400000000000000" pitchFamily="50" charset="-128"/>
              </a:rPr>
              <a:t>年間に入るお金と、国の仕事に必要なお金を計算し、予算案を作ります。</a:t>
            </a:r>
          </a:p>
        </p:txBody>
      </p:sp>
      <p:grpSp>
        <p:nvGrpSpPr>
          <p:cNvPr id="564" name="グループ化 563">
            <a:extLst>
              <a:ext uri="{FF2B5EF4-FFF2-40B4-BE49-F238E27FC236}">
                <a16:creationId xmlns:a16="http://schemas.microsoft.com/office/drawing/2014/main" id="{245B7F36-CBAD-379A-0F43-A1252B14E448}"/>
              </a:ext>
            </a:extLst>
          </p:cNvPr>
          <p:cNvGrpSpPr/>
          <p:nvPr/>
        </p:nvGrpSpPr>
        <p:grpSpPr>
          <a:xfrm>
            <a:off x="1909095" y="2954364"/>
            <a:ext cx="2476251" cy="867861"/>
            <a:chOff x="1909095" y="2954364"/>
            <a:chExt cx="2476251" cy="867861"/>
          </a:xfrm>
        </p:grpSpPr>
        <p:pic>
          <p:nvPicPr>
            <p:cNvPr id="510" name="グラフィックス 509">
              <a:extLst>
                <a:ext uri="{FF2B5EF4-FFF2-40B4-BE49-F238E27FC236}">
                  <a16:creationId xmlns:a16="http://schemas.microsoft.com/office/drawing/2014/main" id="{8E3BCC12-D626-6DDD-5370-CFCFDB33B9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9095" y="2954364"/>
              <a:ext cx="2476251" cy="867861"/>
            </a:xfrm>
            <a:prstGeom prst="rect">
              <a:avLst/>
            </a:prstGeom>
          </p:spPr>
        </p:pic>
        <p:grpSp>
          <p:nvGrpSpPr>
            <p:cNvPr id="513" name="グループ化 512">
              <a:extLst>
                <a:ext uri="{FF2B5EF4-FFF2-40B4-BE49-F238E27FC236}">
                  <a16:creationId xmlns:a16="http://schemas.microsoft.com/office/drawing/2014/main" id="{86D65C2E-1E8B-A608-5EC1-81B78D094F31}"/>
                </a:ext>
              </a:extLst>
            </p:cNvPr>
            <p:cNvGrpSpPr/>
            <p:nvPr/>
          </p:nvGrpSpPr>
          <p:grpSpPr>
            <a:xfrm>
              <a:off x="2329535" y="3084341"/>
              <a:ext cx="1929804" cy="566437"/>
              <a:chOff x="1830539" y="3093009"/>
              <a:chExt cx="1929804" cy="566437"/>
            </a:xfrm>
          </p:grpSpPr>
          <p:sp>
            <p:nvSpPr>
              <p:cNvPr id="511" name="テキスト ボックス 510">
                <a:extLst>
                  <a:ext uri="{FF2B5EF4-FFF2-40B4-BE49-F238E27FC236}">
                    <a16:creationId xmlns:a16="http://schemas.microsoft.com/office/drawing/2014/main" id="{810A926F-B560-3543-1971-225DB93129DD}"/>
                  </a:ext>
                </a:extLst>
              </p:cNvPr>
              <p:cNvSpPr txBox="1"/>
              <p:nvPr/>
            </p:nvSpPr>
            <p:spPr>
              <a:xfrm>
                <a:off x="1830539" y="3093009"/>
                <a:ext cx="1929804" cy="566437"/>
              </a:xfrm>
              <a:prstGeom prst="rect">
                <a:avLst/>
              </a:prstGeom>
              <a:noFill/>
            </p:spPr>
            <p:txBody>
              <a:bodyPr wrap="square" rtlCol="0">
                <a:spAutoFit/>
              </a:bodyPr>
              <a:lstStyle/>
              <a:p>
                <a:pPr>
                  <a:lnSpc>
                    <a:spcPct val="120000"/>
                  </a:lnSpc>
                  <a:spcAft>
                    <a:spcPts val="500"/>
                  </a:spcAft>
                </a:pPr>
                <a:r>
                  <a:rPr lang="ja-JP" altLang="en-US" sz="1200" b="1" spc="100" dirty="0">
                    <a:latin typeface="BIZ UDPゴシック" panose="020B0400000000000000" pitchFamily="50" charset="-128"/>
                    <a:ea typeface="BIZ UDPゴシック" panose="020B0400000000000000" pitchFamily="50" charset="-128"/>
                  </a:rPr>
                  <a:t>国民の願い</a:t>
                </a:r>
                <a:r>
                  <a:rPr lang="en-US" altLang="ja-JP" sz="1200" b="1" spc="100" dirty="0">
                    <a:latin typeface="BIZ UDPゴシック" panose="020B0400000000000000" pitchFamily="50" charset="-128"/>
                    <a:ea typeface="BIZ UDPゴシック" panose="020B0400000000000000" pitchFamily="50" charset="-128"/>
                  </a:rPr>
                  <a:t>……</a:t>
                </a:r>
              </a:p>
              <a:p>
                <a:pPr>
                  <a:lnSpc>
                    <a:spcPct val="120000"/>
                  </a:lnSpc>
                  <a:spcAft>
                    <a:spcPts val="500"/>
                  </a:spcAft>
                </a:pPr>
                <a:r>
                  <a:rPr lang="ja-JP" altLang="en-US" sz="1200" b="1" spc="100" dirty="0">
                    <a:latin typeface="BIZ UDPゴシック" panose="020B0400000000000000" pitchFamily="50" charset="-128"/>
                    <a:ea typeface="BIZ UDPゴシック" panose="020B0400000000000000" pitchFamily="50" charset="-128"/>
                  </a:rPr>
                  <a:t>健康で豊かな生活</a:t>
                </a:r>
              </a:p>
            </p:txBody>
          </p:sp>
          <p:sp>
            <p:nvSpPr>
              <p:cNvPr id="512" name="テキスト ボックス 511">
                <a:extLst>
                  <a:ext uri="{FF2B5EF4-FFF2-40B4-BE49-F238E27FC236}">
                    <a16:creationId xmlns:a16="http://schemas.microsoft.com/office/drawing/2014/main" id="{965DB717-34D8-35AC-8412-BB495569DE9C}"/>
                  </a:ext>
                </a:extLst>
              </p:cNvPr>
              <p:cNvSpPr txBox="1"/>
              <p:nvPr/>
            </p:nvSpPr>
            <p:spPr>
              <a:xfrm>
                <a:off x="2309836" y="3301230"/>
                <a:ext cx="372694"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ゆた</a:t>
                </a:r>
              </a:p>
            </p:txBody>
          </p:sp>
        </p:grpSp>
      </p:grpSp>
      <p:grpSp>
        <p:nvGrpSpPr>
          <p:cNvPr id="561" name="グループ化 560">
            <a:extLst>
              <a:ext uri="{FF2B5EF4-FFF2-40B4-BE49-F238E27FC236}">
                <a16:creationId xmlns:a16="http://schemas.microsoft.com/office/drawing/2014/main" id="{7C3548CC-28CA-F683-7B98-810C9107F0ED}"/>
              </a:ext>
            </a:extLst>
          </p:cNvPr>
          <p:cNvGrpSpPr/>
          <p:nvPr/>
        </p:nvGrpSpPr>
        <p:grpSpPr>
          <a:xfrm>
            <a:off x="4513046" y="2627975"/>
            <a:ext cx="553998" cy="3536125"/>
            <a:chOff x="4731143" y="2738945"/>
            <a:chExt cx="553998" cy="3536125"/>
          </a:xfrm>
        </p:grpSpPr>
        <p:sp>
          <p:nvSpPr>
            <p:cNvPr id="514" name="四角形: 角を丸くする 513">
              <a:extLst>
                <a:ext uri="{FF2B5EF4-FFF2-40B4-BE49-F238E27FC236}">
                  <a16:creationId xmlns:a16="http://schemas.microsoft.com/office/drawing/2014/main" id="{54F01446-13A5-2546-A5E4-12EFD2BC5A6F}"/>
                </a:ext>
              </a:extLst>
            </p:cNvPr>
            <p:cNvSpPr/>
            <p:nvPr/>
          </p:nvSpPr>
          <p:spPr>
            <a:xfrm>
              <a:off x="4738787" y="2738945"/>
              <a:ext cx="538711" cy="3536125"/>
            </a:xfrm>
            <a:prstGeom prst="roundRect">
              <a:avLst>
                <a:gd name="adj" fmla="val 50000"/>
              </a:avLst>
            </a:prstGeom>
            <a:solidFill>
              <a:srgbClr val="FFD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5" name="テキスト ボックス 514">
              <a:extLst>
                <a:ext uri="{FF2B5EF4-FFF2-40B4-BE49-F238E27FC236}">
                  <a16:creationId xmlns:a16="http://schemas.microsoft.com/office/drawing/2014/main" id="{B07B94B2-836E-D505-C8AD-7AFD3C9E945A}"/>
                </a:ext>
              </a:extLst>
            </p:cNvPr>
            <p:cNvSpPr txBox="1"/>
            <p:nvPr/>
          </p:nvSpPr>
          <p:spPr>
            <a:xfrm>
              <a:off x="4731143" y="3667675"/>
              <a:ext cx="553998" cy="1678665"/>
            </a:xfrm>
            <a:prstGeom prst="rect">
              <a:avLst/>
            </a:prstGeom>
            <a:noFill/>
          </p:spPr>
          <p:txBody>
            <a:bodyPr vert="eaVert" wrap="square" rtlCol="0">
              <a:spAutoFit/>
            </a:bodyPr>
            <a:lstStyle/>
            <a:p>
              <a:pPr algn="dist"/>
              <a:r>
                <a:rPr lang="ja-JP" altLang="en-US" sz="2400" b="1" spc="100" dirty="0">
                  <a:latin typeface="BIZ UDPゴシック" panose="020B0400000000000000" pitchFamily="50" charset="-128"/>
                  <a:ea typeface="BIZ UDPゴシック" panose="020B0400000000000000" pitchFamily="50" charset="-128"/>
                </a:rPr>
                <a:t>国民</a:t>
              </a:r>
              <a:endParaRPr kumimoji="1" lang="ja-JP" altLang="en-US" sz="2400" b="1" spc="100" dirty="0">
                <a:latin typeface="BIZ UDPゴシック" panose="020B0400000000000000" pitchFamily="50" charset="-128"/>
                <a:ea typeface="BIZ UDPゴシック" panose="020B0400000000000000" pitchFamily="50" charset="-128"/>
              </a:endParaRPr>
            </a:p>
          </p:txBody>
        </p:sp>
      </p:grpSp>
      <p:grpSp>
        <p:nvGrpSpPr>
          <p:cNvPr id="523" name="グループ化 522">
            <a:extLst>
              <a:ext uri="{FF2B5EF4-FFF2-40B4-BE49-F238E27FC236}">
                <a16:creationId xmlns:a16="http://schemas.microsoft.com/office/drawing/2014/main" id="{3D478FB4-3A20-3964-4D1F-578509235942}"/>
              </a:ext>
            </a:extLst>
          </p:cNvPr>
          <p:cNvGrpSpPr/>
          <p:nvPr/>
        </p:nvGrpSpPr>
        <p:grpSpPr>
          <a:xfrm>
            <a:off x="8915312" y="4004088"/>
            <a:ext cx="652757" cy="871752"/>
            <a:chOff x="8789670" y="4121890"/>
            <a:chExt cx="652757" cy="820686"/>
          </a:xfrm>
        </p:grpSpPr>
        <p:sp>
          <p:nvSpPr>
            <p:cNvPr id="521" name="矢印: 上 520">
              <a:extLst>
                <a:ext uri="{FF2B5EF4-FFF2-40B4-BE49-F238E27FC236}">
                  <a16:creationId xmlns:a16="http://schemas.microsoft.com/office/drawing/2014/main" id="{EBAE7FD5-ED0E-69DB-AF13-53F6E5E604F4}"/>
                </a:ext>
              </a:extLst>
            </p:cNvPr>
            <p:cNvSpPr/>
            <p:nvPr/>
          </p:nvSpPr>
          <p:spPr>
            <a:xfrm>
              <a:off x="8789670" y="4121890"/>
              <a:ext cx="652757" cy="820686"/>
            </a:xfrm>
            <a:prstGeom prst="upArrow">
              <a:avLst>
                <a:gd name="adj1" fmla="val 50000"/>
                <a:gd name="adj2" fmla="val 37621"/>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2" name="テキスト ボックス 521">
              <a:extLst>
                <a:ext uri="{FF2B5EF4-FFF2-40B4-BE49-F238E27FC236}">
                  <a16:creationId xmlns:a16="http://schemas.microsoft.com/office/drawing/2014/main" id="{3CF48063-0E68-75B8-3BF0-310A510BD1F4}"/>
                </a:ext>
              </a:extLst>
            </p:cNvPr>
            <p:cNvSpPr txBox="1"/>
            <p:nvPr/>
          </p:nvSpPr>
          <p:spPr>
            <a:xfrm>
              <a:off x="8913454" y="4181467"/>
              <a:ext cx="400110" cy="748428"/>
            </a:xfrm>
            <a:prstGeom prst="rect">
              <a:avLst/>
            </a:prstGeom>
            <a:noFill/>
          </p:spPr>
          <p:txBody>
            <a:bodyPr vert="eaVert" wrap="squar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予算案</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27" name="グループ化 526">
            <a:extLst>
              <a:ext uri="{FF2B5EF4-FFF2-40B4-BE49-F238E27FC236}">
                <a16:creationId xmlns:a16="http://schemas.microsoft.com/office/drawing/2014/main" id="{D2224BF2-D79C-A34D-C924-24161EE0ADF9}"/>
              </a:ext>
            </a:extLst>
          </p:cNvPr>
          <p:cNvGrpSpPr/>
          <p:nvPr/>
        </p:nvGrpSpPr>
        <p:grpSpPr>
          <a:xfrm>
            <a:off x="9652190" y="4004088"/>
            <a:ext cx="652757" cy="871752"/>
            <a:chOff x="9630275" y="4079164"/>
            <a:chExt cx="652757" cy="820686"/>
          </a:xfrm>
        </p:grpSpPr>
        <p:sp>
          <p:nvSpPr>
            <p:cNvPr id="525" name="矢印: 上 524">
              <a:extLst>
                <a:ext uri="{FF2B5EF4-FFF2-40B4-BE49-F238E27FC236}">
                  <a16:creationId xmlns:a16="http://schemas.microsoft.com/office/drawing/2014/main" id="{8FD9DDDD-EF98-EA12-D379-2BA85369A735}"/>
                </a:ext>
              </a:extLst>
            </p:cNvPr>
            <p:cNvSpPr/>
            <p:nvPr/>
          </p:nvSpPr>
          <p:spPr>
            <a:xfrm rot="10800000">
              <a:off x="9630275" y="4079164"/>
              <a:ext cx="652757" cy="820686"/>
            </a:xfrm>
            <a:prstGeom prst="upArrow">
              <a:avLst>
                <a:gd name="adj1" fmla="val 50000"/>
                <a:gd name="adj2" fmla="val 37621"/>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6" name="テキスト ボックス 525">
              <a:extLst>
                <a:ext uri="{FF2B5EF4-FFF2-40B4-BE49-F238E27FC236}">
                  <a16:creationId xmlns:a16="http://schemas.microsoft.com/office/drawing/2014/main" id="{C3ABDF29-5870-4DC4-719B-ECA29FF7B45D}"/>
                </a:ext>
              </a:extLst>
            </p:cNvPr>
            <p:cNvSpPr txBox="1"/>
            <p:nvPr/>
          </p:nvSpPr>
          <p:spPr>
            <a:xfrm>
              <a:off x="9753162" y="4169652"/>
              <a:ext cx="400110" cy="581755"/>
            </a:xfrm>
            <a:prstGeom prst="rect">
              <a:avLst/>
            </a:prstGeom>
            <a:noFill/>
          </p:spPr>
          <p:txBody>
            <a:bodyPr vert="eaVert" wrap="squar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議決</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73" name="グループ化 572">
            <a:extLst>
              <a:ext uri="{FF2B5EF4-FFF2-40B4-BE49-F238E27FC236}">
                <a16:creationId xmlns:a16="http://schemas.microsoft.com/office/drawing/2014/main" id="{4A6B083C-BB84-2FC4-D4D4-13281309CD99}"/>
              </a:ext>
            </a:extLst>
          </p:cNvPr>
          <p:cNvGrpSpPr/>
          <p:nvPr/>
        </p:nvGrpSpPr>
        <p:grpSpPr>
          <a:xfrm>
            <a:off x="8080936" y="2536619"/>
            <a:ext cx="3058387" cy="1402034"/>
            <a:chOff x="8080936" y="2536619"/>
            <a:chExt cx="3058387" cy="1402034"/>
          </a:xfrm>
        </p:grpSpPr>
        <p:pic>
          <p:nvPicPr>
            <p:cNvPr id="518" name="グラフィックス 516">
              <a:extLst>
                <a:ext uri="{FF2B5EF4-FFF2-40B4-BE49-F238E27FC236}">
                  <a16:creationId xmlns:a16="http://schemas.microsoft.com/office/drawing/2014/main" id="{8DA928BD-F964-81AA-8E30-94D37BCB6B51}"/>
                </a:ext>
              </a:extLst>
            </p:cNvPr>
            <p:cNvPicPr>
              <a:picLocks noChangeAspect="1"/>
            </p:cNvPicPr>
            <p:nvPr/>
          </p:nvPicPr>
          <p:blipFill>
            <a:blip r:embed="rId8"/>
            <a:srcRect l="3" t="22677" r="1152" b="9399"/>
            <a:stretch>
              <a:fillRect/>
            </a:stretch>
          </p:blipFill>
          <p:spPr>
            <a:xfrm>
              <a:off x="8080936" y="2536619"/>
              <a:ext cx="3058387" cy="1402034"/>
            </a:xfrm>
            <a:prstGeom prst="rect">
              <a:avLst/>
            </a:prstGeom>
          </p:spPr>
        </p:pic>
        <p:sp>
          <p:nvSpPr>
            <p:cNvPr id="529" name="テキスト ボックス 528">
              <a:extLst>
                <a:ext uri="{FF2B5EF4-FFF2-40B4-BE49-F238E27FC236}">
                  <a16:creationId xmlns:a16="http://schemas.microsoft.com/office/drawing/2014/main" id="{9AC87DB5-FC99-0574-E743-1A5C930E02F8}"/>
                </a:ext>
              </a:extLst>
            </p:cNvPr>
            <p:cNvSpPr txBox="1"/>
            <p:nvPr/>
          </p:nvSpPr>
          <p:spPr>
            <a:xfrm>
              <a:off x="10058077" y="3720773"/>
              <a:ext cx="1081246" cy="217880"/>
            </a:xfrm>
            <a:prstGeom prst="rect">
              <a:avLst/>
            </a:prstGeom>
            <a:noFill/>
          </p:spPr>
          <p:txBody>
            <a:bodyPr wrap="square" rtlCol="0">
              <a:spAutoFit/>
            </a:bodyPr>
            <a:lstStyle/>
            <a:p>
              <a:pPr algn="r">
                <a:lnSpc>
                  <a:spcPct val="120000"/>
                </a:lnSpc>
                <a:spcAft>
                  <a:spcPts val="500"/>
                </a:spcAft>
              </a:pPr>
              <a:r>
                <a:rPr lang="ja-JP" altLang="en-US" sz="800" spc="100" dirty="0">
                  <a:effectLst>
                    <a:glow rad="76200">
                      <a:schemeClr val="bg1"/>
                    </a:glow>
                  </a:effectLst>
                  <a:latin typeface="BIZ UDPゴシック" panose="020B0400000000000000" pitchFamily="50" charset="-128"/>
                  <a:ea typeface="BIZ UDPゴシック" panose="020B0400000000000000" pitchFamily="50" charset="-128"/>
                </a:rPr>
                <a:t>写真提供：衆議院</a:t>
              </a:r>
            </a:p>
          </p:txBody>
        </p:sp>
      </p:grpSp>
      <p:grpSp>
        <p:nvGrpSpPr>
          <p:cNvPr id="574" name="グループ化 573">
            <a:extLst>
              <a:ext uri="{FF2B5EF4-FFF2-40B4-BE49-F238E27FC236}">
                <a16:creationId xmlns:a16="http://schemas.microsoft.com/office/drawing/2014/main" id="{913853AE-83EC-5698-B1D0-FA7DEB5B6DB7}"/>
              </a:ext>
            </a:extLst>
          </p:cNvPr>
          <p:cNvGrpSpPr/>
          <p:nvPr/>
        </p:nvGrpSpPr>
        <p:grpSpPr>
          <a:xfrm>
            <a:off x="8080936" y="4941275"/>
            <a:ext cx="3058387" cy="1406288"/>
            <a:chOff x="8080936" y="4941275"/>
            <a:chExt cx="3058387" cy="1406288"/>
          </a:xfrm>
        </p:grpSpPr>
        <p:pic>
          <p:nvPicPr>
            <p:cNvPr id="536" name="グラフィックス 534">
              <a:extLst>
                <a:ext uri="{FF2B5EF4-FFF2-40B4-BE49-F238E27FC236}">
                  <a16:creationId xmlns:a16="http://schemas.microsoft.com/office/drawing/2014/main" id="{F0108C77-5BED-1A7C-BDC1-D3B8577A9111}"/>
                </a:ext>
              </a:extLst>
            </p:cNvPr>
            <p:cNvPicPr>
              <a:picLocks noChangeAspect="1"/>
            </p:cNvPicPr>
            <p:nvPr/>
          </p:nvPicPr>
          <p:blipFill>
            <a:blip r:embed="rId9"/>
            <a:srcRect l="1" t="31877" r="1452" b="9783"/>
            <a:stretch>
              <a:fillRect/>
            </a:stretch>
          </p:blipFill>
          <p:spPr>
            <a:xfrm>
              <a:off x="8080936" y="4941275"/>
              <a:ext cx="3058387" cy="1402035"/>
            </a:xfrm>
            <a:prstGeom prst="rect">
              <a:avLst/>
            </a:prstGeom>
          </p:spPr>
        </p:pic>
        <p:sp>
          <p:nvSpPr>
            <p:cNvPr id="530" name="テキスト ボックス 529">
              <a:extLst>
                <a:ext uri="{FF2B5EF4-FFF2-40B4-BE49-F238E27FC236}">
                  <a16:creationId xmlns:a16="http://schemas.microsoft.com/office/drawing/2014/main" id="{33F3F990-1AA8-8662-AD45-D4EF708E3D78}"/>
                </a:ext>
              </a:extLst>
            </p:cNvPr>
            <p:cNvSpPr txBox="1"/>
            <p:nvPr/>
          </p:nvSpPr>
          <p:spPr>
            <a:xfrm>
              <a:off x="9387577" y="6129683"/>
              <a:ext cx="1751746" cy="217880"/>
            </a:xfrm>
            <a:prstGeom prst="rect">
              <a:avLst/>
            </a:prstGeom>
            <a:noFill/>
          </p:spPr>
          <p:txBody>
            <a:bodyPr wrap="square" rtlCol="0">
              <a:spAutoFit/>
            </a:bodyPr>
            <a:lstStyle/>
            <a:p>
              <a:pPr algn="r">
                <a:lnSpc>
                  <a:spcPct val="120000"/>
                </a:lnSpc>
                <a:spcAft>
                  <a:spcPts val="500"/>
                </a:spcAft>
              </a:pPr>
              <a:r>
                <a:rPr lang="ja-JP" altLang="en-US" sz="800" spc="100" dirty="0">
                  <a:effectLst>
                    <a:glow rad="76200">
                      <a:schemeClr val="bg1"/>
                    </a:glow>
                  </a:effectLst>
                  <a:latin typeface="BIZ UDPゴシック" panose="020B0400000000000000" pitchFamily="50" charset="-128"/>
                  <a:ea typeface="BIZ UDPゴシック" panose="020B0400000000000000" pitchFamily="50" charset="-128"/>
                </a:rPr>
                <a:t>出典：首相官邸ホームページ</a:t>
              </a:r>
            </a:p>
          </p:txBody>
        </p:sp>
      </p:grpSp>
      <p:sp>
        <p:nvSpPr>
          <p:cNvPr id="542" name="テキスト ボックス 541">
            <a:extLst>
              <a:ext uri="{FF2B5EF4-FFF2-40B4-BE49-F238E27FC236}">
                <a16:creationId xmlns:a16="http://schemas.microsoft.com/office/drawing/2014/main" id="{B69205F1-28E5-36B1-A09D-66C29B8186E4}"/>
              </a:ext>
            </a:extLst>
          </p:cNvPr>
          <p:cNvSpPr txBox="1"/>
          <p:nvPr/>
        </p:nvSpPr>
        <p:spPr>
          <a:xfrm>
            <a:off x="7593209" y="2734143"/>
            <a:ext cx="461665" cy="1006987"/>
          </a:xfrm>
          <a:prstGeom prst="rect">
            <a:avLst/>
          </a:prstGeom>
          <a:noFill/>
        </p:spPr>
        <p:txBody>
          <a:bodyPr vert="eaVert"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国会</a:t>
            </a:r>
            <a:endParaRPr kumimoji="1" lang="ja-JP" altLang="en-US" b="1" spc="100" dirty="0">
              <a:latin typeface="BIZ UDPゴシック" panose="020B0400000000000000" pitchFamily="50" charset="-128"/>
              <a:ea typeface="BIZ UDPゴシック" panose="020B0400000000000000" pitchFamily="50" charset="-128"/>
            </a:endParaRPr>
          </a:p>
        </p:txBody>
      </p:sp>
      <p:grpSp>
        <p:nvGrpSpPr>
          <p:cNvPr id="545" name="グループ化 544">
            <a:extLst>
              <a:ext uri="{FF2B5EF4-FFF2-40B4-BE49-F238E27FC236}">
                <a16:creationId xmlns:a16="http://schemas.microsoft.com/office/drawing/2014/main" id="{210240C2-8544-BB6A-E989-7372B8B8FF93}"/>
              </a:ext>
            </a:extLst>
          </p:cNvPr>
          <p:cNvGrpSpPr/>
          <p:nvPr/>
        </p:nvGrpSpPr>
        <p:grpSpPr>
          <a:xfrm>
            <a:off x="7593209" y="5140926"/>
            <a:ext cx="547666" cy="1006987"/>
            <a:chOff x="7832976" y="5335951"/>
            <a:chExt cx="547666" cy="1006987"/>
          </a:xfrm>
        </p:grpSpPr>
        <p:sp>
          <p:nvSpPr>
            <p:cNvPr id="543" name="テキスト ボックス 542">
              <a:extLst>
                <a:ext uri="{FF2B5EF4-FFF2-40B4-BE49-F238E27FC236}">
                  <a16:creationId xmlns:a16="http://schemas.microsoft.com/office/drawing/2014/main" id="{93E2A96A-AFF8-101A-16B1-43235F64F2F9}"/>
                </a:ext>
              </a:extLst>
            </p:cNvPr>
            <p:cNvSpPr txBox="1"/>
            <p:nvPr/>
          </p:nvSpPr>
          <p:spPr>
            <a:xfrm>
              <a:off x="7832976" y="5335951"/>
              <a:ext cx="461665" cy="1006987"/>
            </a:xfrm>
            <a:prstGeom prst="rect">
              <a:avLst/>
            </a:prstGeom>
            <a:noFill/>
          </p:spPr>
          <p:txBody>
            <a:bodyPr vert="eaVert"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内閣</a:t>
              </a:r>
              <a:endParaRPr kumimoji="1" lang="ja-JP" altLang="en-US" b="1" spc="100" dirty="0">
                <a:latin typeface="BIZ UDPゴシック" panose="020B0400000000000000" pitchFamily="50" charset="-128"/>
                <a:ea typeface="BIZ UDPゴシック" panose="020B0400000000000000" pitchFamily="50" charset="-128"/>
              </a:endParaRPr>
            </a:p>
          </p:txBody>
        </p:sp>
        <p:sp>
          <p:nvSpPr>
            <p:cNvPr id="544" name="テキスト ボックス 543">
              <a:extLst>
                <a:ext uri="{FF2B5EF4-FFF2-40B4-BE49-F238E27FC236}">
                  <a16:creationId xmlns:a16="http://schemas.microsoft.com/office/drawing/2014/main" id="{9C32828E-2740-3EFE-214F-C7B6E20C0880}"/>
                </a:ext>
              </a:extLst>
            </p:cNvPr>
            <p:cNvSpPr txBox="1"/>
            <p:nvPr/>
          </p:nvSpPr>
          <p:spPr>
            <a:xfrm>
              <a:off x="8088254" y="5598257"/>
              <a:ext cx="292388" cy="525825"/>
            </a:xfrm>
            <a:prstGeom prst="rect">
              <a:avLst/>
            </a:prstGeom>
            <a:noFill/>
          </p:spPr>
          <p:txBody>
            <a:bodyPr vert="eaVert" wrap="square" rtlCol="0">
              <a:spAutoFit/>
            </a:bodyPr>
            <a:lstStyle/>
            <a:p>
              <a:pPr algn="dist">
                <a:spcAft>
                  <a:spcPts val="500"/>
                </a:spcAft>
              </a:pPr>
              <a:r>
                <a:rPr lang="ja-JP" altLang="en-US" sz="700" spc="100" dirty="0">
                  <a:latin typeface="BIZ UDPゴシック" panose="020B0400000000000000" pitchFamily="50" charset="-128"/>
                  <a:ea typeface="BIZ UDPゴシック" panose="020B0400000000000000" pitchFamily="50" charset="-128"/>
                </a:rPr>
                <a:t>ないかく</a:t>
              </a:r>
            </a:p>
          </p:txBody>
        </p:sp>
      </p:grpSp>
      <p:grpSp>
        <p:nvGrpSpPr>
          <p:cNvPr id="560" name="グループ化 559">
            <a:extLst>
              <a:ext uri="{FF2B5EF4-FFF2-40B4-BE49-F238E27FC236}">
                <a16:creationId xmlns:a16="http://schemas.microsoft.com/office/drawing/2014/main" id="{439C4043-EEFD-0D02-8846-423600295750}"/>
              </a:ext>
            </a:extLst>
          </p:cNvPr>
          <p:cNvGrpSpPr/>
          <p:nvPr/>
        </p:nvGrpSpPr>
        <p:grpSpPr>
          <a:xfrm>
            <a:off x="5259439" y="3898357"/>
            <a:ext cx="3180216" cy="566120"/>
            <a:chOff x="5477536" y="4069366"/>
            <a:chExt cx="3180216" cy="566120"/>
          </a:xfrm>
        </p:grpSpPr>
        <p:sp>
          <p:nvSpPr>
            <p:cNvPr id="547" name="矢印: 右 546">
              <a:extLst>
                <a:ext uri="{FF2B5EF4-FFF2-40B4-BE49-F238E27FC236}">
                  <a16:creationId xmlns:a16="http://schemas.microsoft.com/office/drawing/2014/main" id="{8ECA0251-88F5-1A3F-E4B0-FFF84321DB53}"/>
                </a:ext>
              </a:extLst>
            </p:cNvPr>
            <p:cNvSpPr/>
            <p:nvPr/>
          </p:nvSpPr>
          <p:spPr>
            <a:xfrm rot="10800000">
              <a:off x="5477536" y="4069366"/>
              <a:ext cx="3180216" cy="566120"/>
            </a:xfrm>
            <a:prstGeom prst="rightArrow">
              <a:avLst>
                <a:gd name="adj1" fmla="val 57833"/>
                <a:gd name="adj2" fmla="val 4608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0" name="グループ化 549">
              <a:extLst>
                <a:ext uri="{FF2B5EF4-FFF2-40B4-BE49-F238E27FC236}">
                  <a16:creationId xmlns:a16="http://schemas.microsoft.com/office/drawing/2014/main" id="{4A520883-717D-0584-F408-5CB89FEEADAF}"/>
                </a:ext>
              </a:extLst>
            </p:cNvPr>
            <p:cNvGrpSpPr/>
            <p:nvPr/>
          </p:nvGrpSpPr>
          <p:grpSpPr>
            <a:xfrm>
              <a:off x="5974236" y="4146158"/>
              <a:ext cx="2186816" cy="395658"/>
              <a:chOff x="6108436" y="4202347"/>
              <a:chExt cx="2186816" cy="395658"/>
            </a:xfrm>
          </p:grpSpPr>
          <p:sp>
            <p:nvSpPr>
              <p:cNvPr id="548" name="テキスト ボックス 547">
                <a:extLst>
                  <a:ext uri="{FF2B5EF4-FFF2-40B4-BE49-F238E27FC236}">
                    <a16:creationId xmlns:a16="http://schemas.microsoft.com/office/drawing/2014/main" id="{A931330D-C6CA-D71A-6898-7170B28D3EA3}"/>
                  </a:ext>
                </a:extLst>
              </p:cNvPr>
              <p:cNvSpPr txBox="1"/>
              <p:nvPr/>
            </p:nvSpPr>
            <p:spPr>
              <a:xfrm>
                <a:off x="6108436" y="4290228"/>
                <a:ext cx="2186816" cy="307777"/>
              </a:xfrm>
              <a:prstGeom prst="rect">
                <a:avLst/>
              </a:prstGeom>
              <a:noFill/>
            </p:spPr>
            <p:txBody>
              <a:bodyPr wrap="non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公共施設・公共サービス</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sp>
            <p:nvSpPr>
              <p:cNvPr id="549" name="テキスト ボックス 548">
                <a:extLst>
                  <a:ext uri="{FF2B5EF4-FFF2-40B4-BE49-F238E27FC236}">
                    <a16:creationId xmlns:a16="http://schemas.microsoft.com/office/drawing/2014/main" id="{FE3B7B6B-0F82-0B9C-4A2F-B96892973BF3}"/>
                  </a:ext>
                </a:extLst>
              </p:cNvPr>
              <p:cNvSpPr txBox="1"/>
              <p:nvPr/>
            </p:nvSpPr>
            <p:spPr>
              <a:xfrm>
                <a:off x="6530367" y="4202347"/>
                <a:ext cx="493344" cy="200055"/>
              </a:xfrm>
              <a:prstGeom prst="rect">
                <a:avLst/>
              </a:prstGeom>
              <a:noFill/>
            </p:spPr>
            <p:txBody>
              <a:bodyPr wrap="square" rtlCol="0">
                <a:spAutoFit/>
              </a:bodyPr>
              <a:lstStyle/>
              <a:p>
                <a:pPr algn="dist">
                  <a:spcAft>
                    <a:spcPts val="500"/>
                  </a:spcAft>
                </a:pPr>
                <a:r>
                  <a:rPr lang="ja-JP" altLang="en-US" sz="700" b="1" spc="100" dirty="0">
                    <a:solidFill>
                      <a:schemeClr val="bg1"/>
                    </a:solidFill>
                    <a:latin typeface="BIZ UDPゴシック" panose="020B0400000000000000" pitchFamily="50" charset="-128"/>
                    <a:ea typeface="BIZ UDPゴシック" panose="020B0400000000000000" pitchFamily="50" charset="-128"/>
                  </a:rPr>
                  <a:t>しせつ</a:t>
                </a:r>
              </a:p>
            </p:txBody>
          </p:sp>
        </p:grpSp>
      </p:grpSp>
      <p:grpSp>
        <p:nvGrpSpPr>
          <p:cNvPr id="559" name="グループ化 558">
            <a:extLst>
              <a:ext uri="{FF2B5EF4-FFF2-40B4-BE49-F238E27FC236}">
                <a16:creationId xmlns:a16="http://schemas.microsoft.com/office/drawing/2014/main" id="{0BD96CD0-82AE-3D1B-A508-DB923CAFFF7E}"/>
              </a:ext>
            </a:extLst>
          </p:cNvPr>
          <p:cNvGrpSpPr/>
          <p:nvPr/>
        </p:nvGrpSpPr>
        <p:grpSpPr>
          <a:xfrm>
            <a:off x="5259439" y="4360315"/>
            <a:ext cx="3180216" cy="566120"/>
            <a:chOff x="5477536" y="4531324"/>
            <a:chExt cx="3180216" cy="566120"/>
          </a:xfrm>
        </p:grpSpPr>
        <p:sp>
          <p:nvSpPr>
            <p:cNvPr id="552" name="矢印: 右 551">
              <a:extLst>
                <a:ext uri="{FF2B5EF4-FFF2-40B4-BE49-F238E27FC236}">
                  <a16:creationId xmlns:a16="http://schemas.microsoft.com/office/drawing/2014/main" id="{9B3AAB2A-914C-6CFB-66B9-DB5FC0AE78C6}"/>
                </a:ext>
              </a:extLst>
            </p:cNvPr>
            <p:cNvSpPr/>
            <p:nvPr/>
          </p:nvSpPr>
          <p:spPr>
            <a:xfrm>
              <a:off x="5477536" y="4531324"/>
              <a:ext cx="3180216" cy="566120"/>
            </a:xfrm>
            <a:prstGeom prst="rightArrow">
              <a:avLst>
                <a:gd name="adj1" fmla="val 57833"/>
                <a:gd name="adj2" fmla="val 46084"/>
              </a:avLst>
            </a:prstGeom>
            <a:solidFill>
              <a:srgbClr val="ED0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テキスト ボックス 554">
              <a:extLst>
                <a:ext uri="{FF2B5EF4-FFF2-40B4-BE49-F238E27FC236}">
                  <a16:creationId xmlns:a16="http://schemas.microsoft.com/office/drawing/2014/main" id="{3161B0C0-2D82-F32A-B1AE-876442A64A7D}"/>
                </a:ext>
              </a:extLst>
            </p:cNvPr>
            <p:cNvSpPr txBox="1"/>
            <p:nvPr/>
          </p:nvSpPr>
          <p:spPr>
            <a:xfrm>
              <a:off x="6782951" y="4660496"/>
              <a:ext cx="569387" cy="307777"/>
            </a:xfrm>
            <a:prstGeom prst="rect">
              <a:avLst/>
            </a:prstGeom>
            <a:noFill/>
          </p:spPr>
          <p:txBody>
            <a:bodyPr wrap="non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税金</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58" name="グループ化 557">
            <a:extLst>
              <a:ext uri="{FF2B5EF4-FFF2-40B4-BE49-F238E27FC236}">
                <a16:creationId xmlns:a16="http://schemas.microsoft.com/office/drawing/2014/main" id="{6174842A-E852-E91F-A986-952881C0C496}"/>
              </a:ext>
            </a:extLst>
          </p:cNvPr>
          <p:cNvGrpSpPr/>
          <p:nvPr/>
        </p:nvGrpSpPr>
        <p:grpSpPr>
          <a:xfrm>
            <a:off x="5259439" y="2991148"/>
            <a:ext cx="2324661" cy="695884"/>
            <a:chOff x="5477536" y="2991148"/>
            <a:chExt cx="2324661" cy="695884"/>
          </a:xfrm>
        </p:grpSpPr>
        <p:sp>
          <p:nvSpPr>
            <p:cNvPr id="546" name="矢印: 右 545">
              <a:extLst>
                <a:ext uri="{FF2B5EF4-FFF2-40B4-BE49-F238E27FC236}">
                  <a16:creationId xmlns:a16="http://schemas.microsoft.com/office/drawing/2014/main" id="{3E7B50A6-9B23-FB50-C00A-9A3F415EE630}"/>
                </a:ext>
              </a:extLst>
            </p:cNvPr>
            <p:cNvSpPr/>
            <p:nvPr/>
          </p:nvSpPr>
          <p:spPr>
            <a:xfrm>
              <a:off x="5477536" y="2991148"/>
              <a:ext cx="2324661" cy="695884"/>
            </a:xfrm>
            <a:prstGeom prst="rightArrow">
              <a:avLst>
                <a:gd name="adj1" fmla="val 60108"/>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テキスト ボックス 556">
              <a:extLst>
                <a:ext uri="{FF2B5EF4-FFF2-40B4-BE49-F238E27FC236}">
                  <a16:creationId xmlns:a16="http://schemas.microsoft.com/office/drawing/2014/main" id="{B8BE0CCA-063D-9713-0FAD-C1AFDC9BFFB7}"/>
                </a:ext>
              </a:extLst>
            </p:cNvPr>
            <p:cNvSpPr txBox="1"/>
            <p:nvPr/>
          </p:nvSpPr>
          <p:spPr>
            <a:xfrm>
              <a:off x="6303877" y="3154424"/>
              <a:ext cx="671979"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選挙</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grpSp>
      <p:sp>
        <p:nvSpPr>
          <p:cNvPr id="4" name="テキスト ボックス 3">
            <a:extLst>
              <a:ext uri="{FF2B5EF4-FFF2-40B4-BE49-F238E27FC236}">
                <a16:creationId xmlns:a16="http://schemas.microsoft.com/office/drawing/2014/main" id="{805300B1-D23D-D368-AB85-D1FC58D33C76}"/>
              </a:ext>
            </a:extLst>
          </p:cNvPr>
          <p:cNvSpPr txBox="1"/>
          <p:nvPr/>
        </p:nvSpPr>
        <p:spPr>
          <a:xfrm>
            <a:off x="932114" y="2097016"/>
            <a:ext cx="10159252" cy="395621"/>
          </a:xfrm>
          <a:prstGeom prst="rect">
            <a:avLst/>
          </a:prstGeom>
          <a:noFill/>
        </p:spPr>
        <p:txBody>
          <a:bodyPr wrap="square">
            <a:spAutoFit/>
          </a:bodyPr>
          <a:lstStyle/>
          <a:p>
            <a:pPr>
              <a:lnSpc>
                <a:spcPct val="130000"/>
              </a:lnSpc>
              <a:spcAft>
                <a:spcPts val="500"/>
              </a:spcAft>
            </a:pPr>
            <a:r>
              <a:rPr lang="ja-JP" altLang="en-US" spc="100" dirty="0">
                <a:latin typeface="BIZ UDPゴシック" panose="020B0400000000000000" pitchFamily="50" charset="-128"/>
                <a:ea typeface="BIZ UDPゴシック" panose="020B0400000000000000" pitchFamily="50" charset="-128"/>
              </a:rPr>
              <a:t>そして、その予算案について、国民の代表である議員が国会で話し合い、予算を決定します。</a:t>
            </a:r>
          </a:p>
        </p:txBody>
      </p:sp>
    </p:spTree>
    <p:extLst>
      <p:ext uri="{BB962C8B-B14F-4D97-AF65-F5344CB8AC3E}">
        <p14:creationId xmlns:p14="http://schemas.microsoft.com/office/powerpoint/2010/main" val="263934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45"/>
                                        </p:tgtEl>
                                        <p:attrNameLst>
                                          <p:attrName>style.visibility</p:attrName>
                                        </p:attrNameLst>
                                      </p:cBhvr>
                                      <p:to>
                                        <p:strVal val="visible"/>
                                      </p:to>
                                    </p:set>
                                    <p:animEffect transition="in" filter="fade">
                                      <p:cBhvr>
                                        <p:cTn id="18" dur="500"/>
                                        <p:tgtEl>
                                          <p:spTgt spid="545"/>
                                        </p:tgtEl>
                                      </p:cBhvr>
                                    </p:animEffect>
                                  </p:childTnLst>
                                </p:cTn>
                              </p:par>
                              <p:par>
                                <p:cTn id="19" presetID="10" presetClass="entr" presetSubtype="0" fill="hold" nodeType="withEffect">
                                  <p:stCondLst>
                                    <p:cond delay="0"/>
                                  </p:stCondLst>
                                  <p:childTnLst>
                                    <p:set>
                                      <p:cBhvr>
                                        <p:cTn id="20" dur="1" fill="hold">
                                          <p:stCondLst>
                                            <p:cond delay="0"/>
                                          </p:stCondLst>
                                        </p:cTn>
                                        <p:tgtEl>
                                          <p:spTgt spid="574"/>
                                        </p:tgtEl>
                                        <p:attrNameLst>
                                          <p:attrName>style.visibility</p:attrName>
                                        </p:attrNameLst>
                                      </p:cBhvr>
                                      <p:to>
                                        <p:strVal val="visible"/>
                                      </p:to>
                                    </p:set>
                                    <p:animEffect transition="in" filter="fade">
                                      <p:cBhvr>
                                        <p:cTn id="21" dur="500"/>
                                        <p:tgtEl>
                                          <p:spTgt spid="5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2"/>
                                        </p:tgtEl>
                                        <p:attrNameLst>
                                          <p:attrName>style.visibility</p:attrName>
                                        </p:attrNameLst>
                                      </p:cBhvr>
                                      <p:to>
                                        <p:strVal val="visible"/>
                                      </p:to>
                                    </p:set>
                                    <p:animEffect transition="in" filter="fade">
                                      <p:cBhvr>
                                        <p:cTn id="24" dur="500"/>
                                        <p:tgtEl>
                                          <p:spTgt spid="542"/>
                                        </p:tgtEl>
                                      </p:cBhvr>
                                    </p:animEffect>
                                  </p:childTnLst>
                                </p:cTn>
                              </p:par>
                              <p:par>
                                <p:cTn id="25" presetID="10" presetClass="entr" presetSubtype="0" fill="hold" nodeType="withEffect">
                                  <p:stCondLst>
                                    <p:cond delay="0"/>
                                  </p:stCondLst>
                                  <p:childTnLst>
                                    <p:set>
                                      <p:cBhvr>
                                        <p:cTn id="26" dur="1" fill="hold">
                                          <p:stCondLst>
                                            <p:cond delay="0"/>
                                          </p:stCondLst>
                                        </p:cTn>
                                        <p:tgtEl>
                                          <p:spTgt spid="573"/>
                                        </p:tgtEl>
                                        <p:attrNameLst>
                                          <p:attrName>style.visibility</p:attrName>
                                        </p:attrNameLst>
                                      </p:cBhvr>
                                      <p:to>
                                        <p:strVal val="visible"/>
                                      </p:to>
                                    </p:set>
                                    <p:animEffect transition="in" filter="fade">
                                      <p:cBhvr>
                                        <p:cTn id="27" dur="500"/>
                                        <p:tgtEl>
                                          <p:spTgt spid="573"/>
                                        </p:tgtEl>
                                      </p:cBhvr>
                                    </p:animEffect>
                                  </p:childTnLst>
                                </p:cTn>
                              </p:par>
                              <p:par>
                                <p:cTn id="28" presetID="10" presetClass="entr" presetSubtype="0" fill="hold" nodeType="withEffect">
                                  <p:stCondLst>
                                    <p:cond delay="0"/>
                                  </p:stCondLst>
                                  <p:childTnLst>
                                    <p:set>
                                      <p:cBhvr>
                                        <p:cTn id="29" dur="1" fill="hold">
                                          <p:stCondLst>
                                            <p:cond delay="0"/>
                                          </p:stCondLst>
                                        </p:cTn>
                                        <p:tgtEl>
                                          <p:spTgt spid="561"/>
                                        </p:tgtEl>
                                        <p:attrNameLst>
                                          <p:attrName>style.visibility</p:attrName>
                                        </p:attrNameLst>
                                      </p:cBhvr>
                                      <p:to>
                                        <p:strVal val="visible"/>
                                      </p:to>
                                    </p:set>
                                    <p:animEffect transition="in" filter="fade">
                                      <p:cBhvr>
                                        <p:cTn id="30" dur="500"/>
                                        <p:tgtEl>
                                          <p:spTgt spid="561"/>
                                        </p:tgtEl>
                                      </p:cBhvr>
                                    </p:animEffect>
                                  </p:childTnLst>
                                </p:cTn>
                              </p:par>
                              <p:par>
                                <p:cTn id="31" presetID="10" presetClass="entr" presetSubtype="0" fill="hold" nodeType="withEffect">
                                  <p:stCondLst>
                                    <p:cond delay="0"/>
                                  </p:stCondLst>
                                  <p:childTnLst>
                                    <p:set>
                                      <p:cBhvr>
                                        <p:cTn id="32" dur="1" fill="hold">
                                          <p:stCondLst>
                                            <p:cond delay="0"/>
                                          </p:stCondLst>
                                        </p:cTn>
                                        <p:tgtEl>
                                          <p:spTgt spid="564"/>
                                        </p:tgtEl>
                                        <p:attrNameLst>
                                          <p:attrName>style.visibility</p:attrName>
                                        </p:attrNameLst>
                                      </p:cBhvr>
                                      <p:to>
                                        <p:strVal val="visible"/>
                                      </p:to>
                                    </p:set>
                                    <p:animEffect transition="in" filter="fade">
                                      <p:cBhvr>
                                        <p:cTn id="33" dur="500"/>
                                        <p:tgtEl>
                                          <p:spTgt spid="564"/>
                                        </p:tgtEl>
                                      </p:cBhvr>
                                    </p:animEffect>
                                  </p:childTnLst>
                                </p:cTn>
                              </p:par>
                              <p:par>
                                <p:cTn id="34" presetID="10" presetClass="entr" presetSubtype="0" fill="hold" nodeType="withEffect">
                                  <p:stCondLst>
                                    <p:cond delay="0"/>
                                  </p:stCondLst>
                                  <p:childTnLst>
                                    <p:set>
                                      <p:cBhvr>
                                        <p:cTn id="35" dur="1" fill="hold">
                                          <p:stCondLst>
                                            <p:cond delay="0"/>
                                          </p:stCondLst>
                                        </p:cTn>
                                        <p:tgtEl>
                                          <p:spTgt spid="508"/>
                                        </p:tgtEl>
                                        <p:attrNameLst>
                                          <p:attrName>style.visibility</p:attrName>
                                        </p:attrNameLst>
                                      </p:cBhvr>
                                      <p:to>
                                        <p:strVal val="visible"/>
                                      </p:to>
                                    </p:set>
                                    <p:animEffect transition="in" filter="fade">
                                      <p:cBhvr>
                                        <p:cTn id="36" dur="500"/>
                                        <p:tgtEl>
                                          <p:spTgt spid="508"/>
                                        </p:tgtEl>
                                      </p:cBhvr>
                                    </p:animEffect>
                                  </p:childTnLst>
                                </p:cTn>
                              </p:par>
                              <p:par>
                                <p:cTn id="37" presetID="22" presetClass="entr" presetSubtype="8" fill="hold" nodeType="withEffect">
                                  <p:stCondLst>
                                    <p:cond delay="0"/>
                                  </p:stCondLst>
                                  <p:childTnLst>
                                    <p:set>
                                      <p:cBhvr>
                                        <p:cTn id="38" dur="1" fill="hold">
                                          <p:stCondLst>
                                            <p:cond delay="0"/>
                                          </p:stCondLst>
                                        </p:cTn>
                                        <p:tgtEl>
                                          <p:spTgt spid="558"/>
                                        </p:tgtEl>
                                        <p:attrNameLst>
                                          <p:attrName>style.visibility</p:attrName>
                                        </p:attrNameLst>
                                      </p:cBhvr>
                                      <p:to>
                                        <p:strVal val="visible"/>
                                      </p:to>
                                    </p:set>
                                    <p:animEffect transition="in" filter="wipe(left)">
                                      <p:cBhvr>
                                        <p:cTn id="39" dur="500"/>
                                        <p:tgtEl>
                                          <p:spTgt spid="5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523"/>
                                        </p:tgtEl>
                                        <p:attrNameLst>
                                          <p:attrName>style.visibility</p:attrName>
                                        </p:attrNameLst>
                                      </p:cBhvr>
                                      <p:to>
                                        <p:strVal val="visible"/>
                                      </p:to>
                                    </p:set>
                                    <p:animEffect transition="in" filter="wipe(down)">
                                      <p:cBhvr>
                                        <p:cTn id="48" dur="500"/>
                                        <p:tgtEl>
                                          <p:spTgt spid="5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527"/>
                                        </p:tgtEl>
                                        <p:attrNameLst>
                                          <p:attrName>style.visibility</p:attrName>
                                        </p:attrNameLst>
                                      </p:cBhvr>
                                      <p:to>
                                        <p:strVal val="visible"/>
                                      </p:to>
                                    </p:set>
                                    <p:animEffect transition="in" filter="wipe(up)">
                                      <p:cBhvr>
                                        <p:cTn id="57" dur="500"/>
                                        <p:tgtEl>
                                          <p:spTgt spid="527"/>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559"/>
                                        </p:tgtEl>
                                        <p:attrNameLst>
                                          <p:attrName>style.visibility</p:attrName>
                                        </p:attrNameLst>
                                      </p:cBhvr>
                                      <p:to>
                                        <p:strVal val="visible"/>
                                      </p:to>
                                    </p:set>
                                    <p:animEffect transition="in" filter="wipe(left)">
                                      <p:cBhvr>
                                        <p:cTn id="61" dur="500"/>
                                        <p:tgtEl>
                                          <p:spTgt spid="559"/>
                                        </p:tgtEl>
                                      </p:cBhvr>
                                    </p:animEffect>
                                  </p:childTnLst>
                                </p:cTn>
                              </p:par>
                              <p:par>
                                <p:cTn id="62" presetID="22" presetClass="entr" presetSubtype="2" fill="hold" nodeType="withEffect">
                                  <p:stCondLst>
                                    <p:cond delay="0"/>
                                  </p:stCondLst>
                                  <p:childTnLst>
                                    <p:set>
                                      <p:cBhvr>
                                        <p:cTn id="63" dur="1" fill="hold">
                                          <p:stCondLst>
                                            <p:cond delay="0"/>
                                          </p:stCondLst>
                                        </p:cTn>
                                        <p:tgtEl>
                                          <p:spTgt spid="560"/>
                                        </p:tgtEl>
                                        <p:attrNameLst>
                                          <p:attrName>style.visibility</p:attrName>
                                        </p:attrNameLst>
                                      </p:cBhvr>
                                      <p:to>
                                        <p:strVal val="visible"/>
                                      </p:to>
                                    </p:set>
                                    <p:animEffect transition="in" filter="wipe(right)">
                                      <p:cBhvr>
                                        <p:cTn id="64"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54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EC0B-156C-7C7B-C716-7D3A15852770}"/>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A94CA1BE-6370-581A-CE31-F364805AEBCC}"/>
              </a:ext>
            </a:extLst>
          </p:cNvPr>
          <p:cNvSpPr/>
          <p:nvPr/>
        </p:nvSpPr>
        <p:spPr>
          <a:xfrm>
            <a:off x="142185" y="1387323"/>
            <a:ext cx="11907630" cy="5247131"/>
          </a:xfrm>
          <a:prstGeom prst="rect">
            <a:avLst/>
          </a:prstGeom>
          <a:noFill/>
          <a:ln w="19050">
            <a:solidFill>
              <a:srgbClr val="87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0AE53A7D-0447-E5D2-65BA-25FA3EF5620E}"/>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181E20AD-6BF2-D415-8028-54F175861D1A}"/>
                </a:ext>
              </a:extLst>
            </p:cNvPr>
            <p:cNvPicPr>
              <a:picLocks noChangeAspect="1"/>
            </p:cNvPicPr>
            <p:nvPr/>
          </p:nvPicPr>
          <p:blipFill>
            <a:blip r:embed="rId3"/>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F4A317AD-977D-3E8C-599D-F83232626F0E}"/>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F785FF91-C6DD-CF2B-4B4C-CAC1D47E6BC8}"/>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aphicFrame>
        <p:nvGraphicFramePr>
          <p:cNvPr id="10" name="グラフ 9">
            <a:extLst>
              <a:ext uri="{FF2B5EF4-FFF2-40B4-BE49-F238E27FC236}">
                <a16:creationId xmlns:a16="http://schemas.microsoft.com/office/drawing/2014/main" id="{BCCCD8AB-C51A-9C5A-D393-4F942B0AE466}"/>
              </a:ext>
            </a:extLst>
          </p:cNvPr>
          <p:cNvGraphicFramePr/>
          <p:nvPr>
            <p:extLst>
              <p:ext uri="{D42A27DB-BD31-4B8C-83A1-F6EECF244321}">
                <p14:modId xmlns:p14="http://schemas.microsoft.com/office/powerpoint/2010/main" val="3236360495"/>
              </p:ext>
            </p:extLst>
          </p:nvPr>
        </p:nvGraphicFramePr>
        <p:xfrm>
          <a:off x="411554" y="1873420"/>
          <a:ext cx="6082484" cy="4054990"/>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a:extLst>
              <a:ext uri="{FF2B5EF4-FFF2-40B4-BE49-F238E27FC236}">
                <a16:creationId xmlns:a16="http://schemas.microsoft.com/office/drawing/2014/main" id="{AAA38271-4319-A52D-1936-BF3E0E39D54B}"/>
              </a:ext>
            </a:extLst>
          </p:cNvPr>
          <p:cNvSpPr txBox="1"/>
          <p:nvPr/>
        </p:nvSpPr>
        <p:spPr>
          <a:xfrm>
            <a:off x="2821854" y="3517345"/>
            <a:ext cx="1261884" cy="400110"/>
          </a:xfrm>
          <a:prstGeom prst="rect">
            <a:avLst/>
          </a:prstGeom>
          <a:noFill/>
        </p:spPr>
        <p:txBody>
          <a:bodyPr wrap="none" rtlCol="0">
            <a:spAutoFit/>
          </a:bodyPr>
          <a:lstStyle/>
          <a:p>
            <a:pPr algn="ctr"/>
            <a:r>
              <a:rPr lang="ja-JP" altLang="en-US" sz="2000" b="1" spc="100" dirty="0">
                <a:latin typeface="BIZ UDPゴシック" panose="020B0400000000000000" pitchFamily="50" charset="-128"/>
                <a:ea typeface="BIZ UDPゴシック" panose="020B0400000000000000" pitchFamily="50" charset="-128"/>
              </a:rPr>
              <a:t>歳入総額</a:t>
            </a:r>
          </a:p>
        </p:txBody>
      </p:sp>
      <p:sp>
        <p:nvSpPr>
          <p:cNvPr id="12" name="テキスト ボックス 11">
            <a:extLst>
              <a:ext uri="{FF2B5EF4-FFF2-40B4-BE49-F238E27FC236}">
                <a16:creationId xmlns:a16="http://schemas.microsoft.com/office/drawing/2014/main" id="{9FA14818-D54D-84E1-F26A-165E9A09F0AE}"/>
              </a:ext>
            </a:extLst>
          </p:cNvPr>
          <p:cNvSpPr txBox="1"/>
          <p:nvPr/>
        </p:nvSpPr>
        <p:spPr>
          <a:xfrm>
            <a:off x="2513276" y="3917455"/>
            <a:ext cx="1879041" cy="338554"/>
          </a:xfrm>
          <a:prstGeom prst="rect">
            <a:avLst/>
          </a:prstGeom>
          <a:noFill/>
        </p:spPr>
        <p:txBody>
          <a:bodyPr wrap="none" rtlCol="0">
            <a:spAutoFit/>
          </a:bodyPr>
          <a:lstStyle/>
          <a:p>
            <a:pPr algn="ctr"/>
            <a:r>
              <a:rPr lang="en-US" altLang="ja-JP" sz="1600" b="1" dirty="0">
                <a:latin typeface="BIZ UDPゴシック" panose="020B0400000000000000" pitchFamily="50" charset="-128"/>
                <a:ea typeface="BIZ UDPゴシック" panose="020B0400000000000000" pitchFamily="50" charset="-128"/>
              </a:rPr>
              <a:t>115</a:t>
            </a:r>
            <a:r>
              <a:rPr lang="ja-JP" altLang="en-US" sz="16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1,978</a:t>
            </a:r>
            <a:r>
              <a:rPr lang="ja-JP" altLang="en-US" sz="1600" b="1" dirty="0">
                <a:latin typeface="BIZ UDPゴシック" panose="020B0400000000000000" pitchFamily="50" charset="-128"/>
                <a:ea typeface="BIZ UDPゴシック" panose="020B0400000000000000" pitchFamily="50" charset="-128"/>
              </a:rPr>
              <a:t>億円</a:t>
            </a:r>
          </a:p>
        </p:txBody>
      </p:sp>
      <p:sp>
        <p:nvSpPr>
          <p:cNvPr id="16" name="テキスト ボックス 15">
            <a:extLst>
              <a:ext uri="{FF2B5EF4-FFF2-40B4-BE49-F238E27FC236}">
                <a16:creationId xmlns:a16="http://schemas.microsoft.com/office/drawing/2014/main" id="{73EB6443-D876-4754-0F9A-1B704566282D}"/>
              </a:ext>
            </a:extLst>
          </p:cNvPr>
          <p:cNvSpPr txBox="1"/>
          <p:nvPr/>
        </p:nvSpPr>
        <p:spPr>
          <a:xfrm>
            <a:off x="3040048" y="5130166"/>
            <a:ext cx="896399"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67.6%</a:t>
            </a:r>
          </a:p>
        </p:txBody>
      </p:sp>
      <p:sp>
        <p:nvSpPr>
          <p:cNvPr id="20" name="テキスト ボックス 19">
            <a:extLst>
              <a:ext uri="{FF2B5EF4-FFF2-40B4-BE49-F238E27FC236}">
                <a16:creationId xmlns:a16="http://schemas.microsoft.com/office/drawing/2014/main" id="{E32FDCC1-E992-41C1-075E-AC75E941803E}"/>
              </a:ext>
            </a:extLst>
          </p:cNvPr>
          <p:cNvSpPr txBox="1"/>
          <p:nvPr/>
        </p:nvSpPr>
        <p:spPr>
          <a:xfrm>
            <a:off x="1651341" y="3409623"/>
            <a:ext cx="896399"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24.9%</a:t>
            </a:r>
          </a:p>
        </p:txBody>
      </p:sp>
      <p:grpSp>
        <p:nvGrpSpPr>
          <p:cNvPr id="24" name="グループ化 23">
            <a:extLst>
              <a:ext uri="{FF2B5EF4-FFF2-40B4-BE49-F238E27FC236}">
                <a16:creationId xmlns:a16="http://schemas.microsoft.com/office/drawing/2014/main" id="{DE3D8ECD-F58A-CBAC-B002-E123EB7FE3F6}"/>
              </a:ext>
            </a:extLst>
          </p:cNvPr>
          <p:cNvGrpSpPr/>
          <p:nvPr/>
        </p:nvGrpSpPr>
        <p:grpSpPr>
          <a:xfrm>
            <a:off x="2591013" y="2190522"/>
            <a:ext cx="947695" cy="547465"/>
            <a:chOff x="3135799" y="5348377"/>
            <a:chExt cx="947695" cy="547465"/>
          </a:xfrm>
        </p:grpSpPr>
        <p:sp>
          <p:nvSpPr>
            <p:cNvPr id="25" name="テキスト ボックス 24">
              <a:extLst>
                <a:ext uri="{FF2B5EF4-FFF2-40B4-BE49-F238E27FC236}">
                  <a16:creationId xmlns:a16="http://schemas.microsoft.com/office/drawing/2014/main" id="{CE614A36-D452-0FA7-CE14-0B12DC4A9602}"/>
                </a:ext>
              </a:extLst>
            </p:cNvPr>
            <p:cNvSpPr txBox="1"/>
            <p:nvPr/>
          </p:nvSpPr>
          <p:spPr>
            <a:xfrm>
              <a:off x="3135799" y="5348377"/>
              <a:ext cx="947695" cy="307777"/>
            </a:xfrm>
            <a:prstGeom prst="rect">
              <a:avLst/>
            </a:prstGeom>
            <a:noFill/>
          </p:spPr>
          <p:txBody>
            <a:bodyPr wrap="none" rtlCol="0">
              <a:spAutoFit/>
            </a:bodyPr>
            <a:lstStyle/>
            <a:p>
              <a:pPr algn="ctr"/>
              <a:r>
                <a:rPr lang="ja-JP" altLang="en-US" sz="1400" b="1" spc="100" dirty="0">
                  <a:latin typeface="BIZ UDPゴシック" panose="020B0400000000000000" pitchFamily="50" charset="-128"/>
                  <a:ea typeface="BIZ UDPゴシック" panose="020B0400000000000000" pitchFamily="50" charset="-128"/>
                </a:rPr>
                <a:t>そのほか</a:t>
              </a:r>
              <a:endParaRPr lang="en-US" altLang="ja-JP" sz="1400" b="1" spc="1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F33D4443-897C-1AC7-5DFB-083A5BB56E44}"/>
                </a:ext>
              </a:extLst>
            </p:cNvPr>
            <p:cNvSpPr txBox="1"/>
            <p:nvPr/>
          </p:nvSpPr>
          <p:spPr>
            <a:xfrm>
              <a:off x="3272053" y="5618843"/>
              <a:ext cx="675185" cy="276999"/>
            </a:xfrm>
            <a:prstGeom prst="rect">
              <a:avLst/>
            </a:prstGeom>
            <a:noFill/>
          </p:spPr>
          <p:txBody>
            <a:bodyPr wrap="none" rtlCol="0">
              <a:spAutoFit/>
            </a:bodyPr>
            <a:lstStyle/>
            <a:p>
              <a:pPr algn="ctr"/>
              <a:r>
                <a:rPr lang="en-US" altLang="ja-JP" sz="1200" b="1" spc="100" dirty="0">
                  <a:latin typeface="BIZ UDPゴシック" panose="020B0400000000000000" pitchFamily="50" charset="-128"/>
                  <a:ea typeface="BIZ UDPゴシック" panose="020B0400000000000000" pitchFamily="50" charset="-128"/>
                </a:rPr>
                <a:t>7.6%</a:t>
              </a:r>
            </a:p>
          </p:txBody>
        </p:sp>
      </p:grpSp>
      <p:graphicFrame>
        <p:nvGraphicFramePr>
          <p:cNvPr id="29" name="グラフ 28">
            <a:extLst>
              <a:ext uri="{FF2B5EF4-FFF2-40B4-BE49-F238E27FC236}">
                <a16:creationId xmlns:a16="http://schemas.microsoft.com/office/drawing/2014/main" id="{9E56DD5D-C28D-B5AC-0E4D-ADEF28ACA181}"/>
              </a:ext>
            </a:extLst>
          </p:cNvPr>
          <p:cNvGraphicFramePr/>
          <p:nvPr>
            <p:extLst>
              <p:ext uri="{D42A27DB-BD31-4B8C-83A1-F6EECF244321}">
                <p14:modId xmlns:p14="http://schemas.microsoft.com/office/powerpoint/2010/main" val="1589067815"/>
              </p:ext>
            </p:extLst>
          </p:nvPr>
        </p:nvGraphicFramePr>
        <p:xfrm>
          <a:off x="5603941" y="1873420"/>
          <a:ext cx="6082484" cy="4054990"/>
        </p:xfrm>
        <a:graphic>
          <a:graphicData uri="http://schemas.openxmlformats.org/drawingml/2006/chart">
            <c:chart xmlns:c="http://schemas.openxmlformats.org/drawingml/2006/chart" xmlns:r="http://schemas.openxmlformats.org/officeDocument/2006/relationships" r:id="rId5"/>
          </a:graphicData>
        </a:graphic>
      </p:graphicFrame>
      <p:sp>
        <p:nvSpPr>
          <p:cNvPr id="30" name="テキスト ボックス 29">
            <a:extLst>
              <a:ext uri="{FF2B5EF4-FFF2-40B4-BE49-F238E27FC236}">
                <a16:creationId xmlns:a16="http://schemas.microsoft.com/office/drawing/2014/main" id="{5369D660-AFD0-CDFB-D341-18454BB52D0D}"/>
              </a:ext>
            </a:extLst>
          </p:cNvPr>
          <p:cNvSpPr txBox="1"/>
          <p:nvPr/>
        </p:nvSpPr>
        <p:spPr>
          <a:xfrm>
            <a:off x="8014242" y="3517345"/>
            <a:ext cx="1261884" cy="400110"/>
          </a:xfrm>
          <a:prstGeom prst="rect">
            <a:avLst/>
          </a:prstGeom>
          <a:noFill/>
        </p:spPr>
        <p:txBody>
          <a:bodyPr wrap="none" rtlCol="0">
            <a:spAutoFit/>
          </a:bodyPr>
          <a:lstStyle/>
          <a:p>
            <a:pPr algn="ctr"/>
            <a:r>
              <a:rPr lang="ja-JP" altLang="en-US" sz="2000" b="1" spc="100" dirty="0">
                <a:latin typeface="BIZ UDPゴシック" panose="020B0400000000000000" pitchFamily="50" charset="-128"/>
                <a:ea typeface="BIZ UDPゴシック" panose="020B0400000000000000" pitchFamily="50" charset="-128"/>
              </a:rPr>
              <a:t>歳出総額</a:t>
            </a:r>
          </a:p>
        </p:txBody>
      </p:sp>
      <p:sp>
        <p:nvSpPr>
          <p:cNvPr id="31" name="テキスト ボックス 30">
            <a:extLst>
              <a:ext uri="{FF2B5EF4-FFF2-40B4-BE49-F238E27FC236}">
                <a16:creationId xmlns:a16="http://schemas.microsoft.com/office/drawing/2014/main" id="{FF82BA25-CAD7-2278-0478-F206D39D749D}"/>
              </a:ext>
            </a:extLst>
          </p:cNvPr>
          <p:cNvSpPr txBox="1"/>
          <p:nvPr/>
        </p:nvSpPr>
        <p:spPr>
          <a:xfrm>
            <a:off x="7705663" y="3917455"/>
            <a:ext cx="1879041" cy="338554"/>
          </a:xfrm>
          <a:prstGeom prst="rect">
            <a:avLst/>
          </a:prstGeom>
          <a:noFill/>
        </p:spPr>
        <p:txBody>
          <a:bodyPr wrap="none" rtlCol="0">
            <a:spAutoFit/>
          </a:bodyPr>
          <a:lstStyle/>
          <a:p>
            <a:pPr algn="ctr"/>
            <a:r>
              <a:rPr lang="en-US" altLang="ja-JP" sz="1600" b="1" dirty="0">
                <a:latin typeface="BIZ UDPゴシック" panose="020B0400000000000000" pitchFamily="50" charset="-128"/>
                <a:ea typeface="BIZ UDPゴシック" panose="020B0400000000000000" pitchFamily="50" charset="-128"/>
              </a:rPr>
              <a:t>115</a:t>
            </a:r>
            <a:r>
              <a:rPr lang="ja-JP" altLang="en-US" sz="16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1,978</a:t>
            </a:r>
            <a:r>
              <a:rPr lang="ja-JP" altLang="en-US" sz="1600" b="1" dirty="0">
                <a:latin typeface="BIZ UDPゴシック" panose="020B0400000000000000" pitchFamily="50" charset="-128"/>
                <a:ea typeface="BIZ UDPゴシック" panose="020B0400000000000000" pitchFamily="50" charset="-128"/>
              </a:rPr>
              <a:t>億円</a:t>
            </a:r>
          </a:p>
        </p:txBody>
      </p:sp>
      <p:grpSp>
        <p:nvGrpSpPr>
          <p:cNvPr id="34" name="グループ化 33">
            <a:extLst>
              <a:ext uri="{FF2B5EF4-FFF2-40B4-BE49-F238E27FC236}">
                <a16:creationId xmlns:a16="http://schemas.microsoft.com/office/drawing/2014/main" id="{3C75FFF7-EEDE-3D86-B036-B6BEE89A64E9}"/>
              </a:ext>
            </a:extLst>
          </p:cNvPr>
          <p:cNvGrpSpPr/>
          <p:nvPr/>
        </p:nvGrpSpPr>
        <p:grpSpPr>
          <a:xfrm>
            <a:off x="8033766" y="5036541"/>
            <a:ext cx="947695" cy="547465"/>
            <a:chOff x="3135799" y="5348377"/>
            <a:chExt cx="947695" cy="547465"/>
          </a:xfrm>
        </p:grpSpPr>
        <p:sp>
          <p:nvSpPr>
            <p:cNvPr id="35" name="テキスト ボックス 34">
              <a:extLst>
                <a:ext uri="{FF2B5EF4-FFF2-40B4-BE49-F238E27FC236}">
                  <a16:creationId xmlns:a16="http://schemas.microsoft.com/office/drawing/2014/main" id="{6828D859-9A55-CD23-92B1-6C6F4FBE45C0}"/>
                </a:ext>
              </a:extLst>
            </p:cNvPr>
            <p:cNvSpPr txBox="1"/>
            <p:nvPr/>
          </p:nvSpPr>
          <p:spPr>
            <a:xfrm>
              <a:off x="3135799" y="5348377"/>
              <a:ext cx="947695" cy="307777"/>
            </a:xfrm>
            <a:prstGeom prst="rect">
              <a:avLst/>
            </a:prstGeom>
            <a:noFill/>
          </p:spPr>
          <p:txBody>
            <a:bodyPr wrap="none" rtlCol="0">
              <a:spAutoFit/>
            </a:bodyPr>
            <a:lstStyle/>
            <a:p>
              <a:pPr algn="ctr"/>
              <a:r>
                <a:rPr lang="ja-JP" altLang="en-US" sz="1400" b="1" spc="100" dirty="0">
                  <a:latin typeface="BIZ UDPゴシック" panose="020B0400000000000000" pitchFamily="50" charset="-128"/>
                  <a:ea typeface="BIZ UDPゴシック" panose="020B0400000000000000" pitchFamily="50" charset="-128"/>
                </a:rPr>
                <a:t>そのほか</a:t>
              </a:r>
              <a:endParaRPr lang="en-US" altLang="ja-JP" sz="1400" b="1" spc="1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F4D2F43F-69A1-01D1-DAAE-42D6F63CD6E0}"/>
                </a:ext>
              </a:extLst>
            </p:cNvPr>
            <p:cNvSpPr txBox="1"/>
            <p:nvPr/>
          </p:nvSpPr>
          <p:spPr>
            <a:xfrm>
              <a:off x="3217550" y="5618843"/>
              <a:ext cx="784190" cy="276999"/>
            </a:xfrm>
            <a:prstGeom prst="rect">
              <a:avLst/>
            </a:prstGeom>
            <a:noFill/>
          </p:spPr>
          <p:txBody>
            <a:bodyPr wrap="none" rtlCol="0">
              <a:spAutoFit/>
            </a:bodyPr>
            <a:lstStyle/>
            <a:p>
              <a:pPr algn="ctr"/>
              <a:r>
                <a:rPr lang="en-US" altLang="ja-JP" sz="1200" b="1" spc="100" dirty="0">
                  <a:latin typeface="BIZ UDPゴシック" panose="020B0400000000000000" pitchFamily="50" charset="-128"/>
                  <a:ea typeface="BIZ UDPゴシック" panose="020B0400000000000000" pitchFamily="50" charset="-128"/>
                </a:rPr>
                <a:t>15.7%</a:t>
              </a:r>
            </a:p>
          </p:txBody>
        </p:sp>
      </p:grpSp>
      <p:sp>
        <p:nvSpPr>
          <p:cNvPr id="45" name="テキスト ボックス 44">
            <a:extLst>
              <a:ext uri="{FF2B5EF4-FFF2-40B4-BE49-F238E27FC236}">
                <a16:creationId xmlns:a16="http://schemas.microsoft.com/office/drawing/2014/main" id="{E1EB82CB-3EAC-1823-8555-B857FC9FCCC1}"/>
              </a:ext>
            </a:extLst>
          </p:cNvPr>
          <p:cNvSpPr txBox="1"/>
          <p:nvPr/>
        </p:nvSpPr>
        <p:spPr>
          <a:xfrm>
            <a:off x="9363180" y="2952384"/>
            <a:ext cx="896399"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33.2%</a:t>
            </a:r>
          </a:p>
        </p:txBody>
      </p:sp>
      <p:sp>
        <p:nvSpPr>
          <p:cNvPr id="58" name="テキスト ボックス 57">
            <a:extLst>
              <a:ext uri="{FF2B5EF4-FFF2-40B4-BE49-F238E27FC236}">
                <a16:creationId xmlns:a16="http://schemas.microsoft.com/office/drawing/2014/main" id="{8B39EF14-C857-C68D-47FF-7BB206A04DB4}"/>
              </a:ext>
            </a:extLst>
          </p:cNvPr>
          <p:cNvSpPr txBox="1"/>
          <p:nvPr/>
        </p:nvSpPr>
        <p:spPr>
          <a:xfrm>
            <a:off x="9425366" y="4633813"/>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5.3%</a:t>
            </a:r>
          </a:p>
        </p:txBody>
      </p:sp>
      <p:sp>
        <p:nvSpPr>
          <p:cNvPr id="61" name="テキスト ボックス 60">
            <a:extLst>
              <a:ext uri="{FF2B5EF4-FFF2-40B4-BE49-F238E27FC236}">
                <a16:creationId xmlns:a16="http://schemas.microsoft.com/office/drawing/2014/main" id="{7E16C0F4-3DEA-09B1-9C76-7F81327634CB}"/>
              </a:ext>
            </a:extLst>
          </p:cNvPr>
          <p:cNvSpPr txBox="1"/>
          <p:nvPr/>
        </p:nvSpPr>
        <p:spPr>
          <a:xfrm>
            <a:off x="9183183" y="5102739"/>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4.9%</a:t>
            </a:r>
          </a:p>
        </p:txBody>
      </p:sp>
      <p:grpSp>
        <p:nvGrpSpPr>
          <p:cNvPr id="39" name="グループ化 38">
            <a:extLst>
              <a:ext uri="{FF2B5EF4-FFF2-40B4-BE49-F238E27FC236}">
                <a16:creationId xmlns:a16="http://schemas.microsoft.com/office/drawing/2014/main" id="{9AF9653F-FC78-0D44-FAF5-8CA233FDB153}"/>
              </a:ext>
            </a:extLst>
          </p:cNvPr>
          <p:cNvGrpSpPr/>
          <p:nvPr/>
        </p:nvGrpSpPr>
        <p:grpSpPr>
          <a:xfrm>
            <a:off x="10221708" y="4487558"/>
            <a:ext cx="1976590" cy="1136607"/>
            <a:chOff x="10221708" y="4547718"/>
            <a:chExt cx="1976590" cy="1136607"/>
          </a:xfrm>
        </p:grpSpPr>
        <p:sp>
          <p:nvSpPr>
            <p:cNvPr id="57" name="テキスト ボックス 56">
              <a:extLst>
                <a:ext uri="{FF2B5EF4-FFF2-40B4-BE49-F238E27FC236}">
                  <a16:creationId xmlns:a16="http://schemas.microsoft.com/office/drawing/2014/main" id="{CBA790B7-CF3E-E3AA-D525-CD3173C15BD8}"/>
                </a:ext>
              </a:extLst>
            </p:cNvPr>
            <p:cNvSpPr txBox="1"/>
            <p:nvPr/>
          </p:nvSpPr>
          <p:spPr>
            <a:xfrm>
              <a:off x="10221708" y="4547718"/>
              <a:ext cx="1976590" cy="934423"/>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道路や住宅</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などの整備の</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ために</a:t>
              </a:r>
            </a:p>
          </p:txBody>
        </p:sp>
        <p:sp>
          <p:nvSpPr>
            <p:cNvPr id="449" name="吹き出し: 折線 (枠なし) 448">
              <a:extLst>
                <a:ext uri="{FF2B5EF4-FFF2-40B4-BE49-F238E27FC236}">
                  <a16:creationId xmlns:a16="http://schemas.microsoft.com/office/drawing/2014/main" id="{BFA8F84A-46A1-6E0E-89D9-A517413EEE01}"/>
                </a:ext>
              </a:extLst>
            </p:cNvPr>
            <p:cNvSpPr/>
            <p:nvPr/>
          </p:nvSpPr>
          <p:spPr>
            <a:xfrm>
              <a:off x="10681170" y="4547718"/>
              <a:ext cx="1207676" cy="1136607"/>
            </a:xfrm>
            <a:prstGeom prst="callout2">
              <a:avLst>
                <a:gd name="adj1" fmla="val 25626"/>
                <a:gd name="adj2" fmla="val -13497"/>
                <a:gd name="adj3" fmla="val 25718"/>
                <a:gd name="adj4" fmla="val -27601"/>
                <a:gd name="adj5" fmla="val 46748"/>
                <a:gd name="adj6" fmla="val -58651"/>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0" name="グループ化 39">
            <a:extLst>
              <a:ext uri="{FF2B5EF4-FFF2-40B4-BE49-F238E27FC236}">
                <a16:creationId xmlns:a16="http://schemas.microsoft.com/office/drawing/2014/main" id="{D2A2BD0D-3647-6601-35DD-C2D97FDF7314}"/>
              </a:ext>
            </a:extLst>
          </p:cNvPr>
          <p:cNvGrpSpPr/>
          <p:nvPr/>
        </p:nvGrpSpPr>
        <p:grpSpPr>
          <a:xfrm>
            <a:off x="9646345" y="5644166"/>
            <a:ext cx="2344692" cy="1136607"/>
            <a:chOff x="9646345" y="5644166"/>
            <a:chExt cx="2344692" cy="1136607"/>
          </a:xfrm>
        </p:grpSpPr>
        <p:sp>
          <p:nvSpPr>
            <p:cNvPr id="60" name="テキスト ボックス 59">
              <a:extLst>
                <a:ext uri="{FF2B5EF4-FFF2-40B4-BE49-F238E27FC236}">
                  <a16:creationId xmlns:a16="http://schemas.microsoft.com/office/drawing/2014/main" id="{DE8E453F-B317-67D4-0A9A-0038D8833A43}"/>
                </a:ext>
              </a:extLst>
            </p:cNvPr>
            <p:cNvSpPr txBox="1"/>
            <p:nvPr/>
          </p:nvSpPr>
          <p:spPr>
            <a:xfrm>
              <a:off x="9646345" y="5732814"/>
              <a:ext cx="2344692" cy="638957"/>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教育や科学技術を</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さかんにするために　</a:t>
              </a:r>
            </a:p>
          </p:txBody>
        </p:sp>
        <p:sp>
          <p:nvSpPr>
            <p:cNvPr id="450" name="吹き出し: 折線 (枠なし) 449">
              <a:extLst>
                <a:ext uri="{FF2B5EF4-FFF2-40B4-BE49-F238E27FC236}">
                  <a16:creationId xmlns:a16="http://schemas.microsoft.com/office/drawing/2014/main" id="{97136DBB-C8A6-D436-EDA9-93DCA845DE20}"/>
                </a:ext>
              </a:extLst>
            </p:cNvPr>
            <p:cNvSpPr/>
            <p:nvPr/>
          </p:nvSpPr>
          <p:spPr>
            <a:xfrm>
              <a:off x="9976122" y="5644166"/>
              <a:ext cx="1207676" cy="1136607"/>
            </a:xfrm>
            <a:prstGeom prst="callout2">
              <a:avLst>
                <a:gd name="adj1" fmla="val 22057"/>
                <a:gd name="adj2" fmla="val -12482"/>
                <a:gd name="adj3" fmla="val 22089"/>
                <a:gd name="adj4" fmla="val -25242"/>
                <a:gd name="adj5" fmla="val -9806"/>
                <a:gd name="adj6" fmla="val -33912"/>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3" name="テキスト ボックス 452">
            <a:extLst>
              <a:ext uri="{FF2B5EF4-FFF2-40B4-BE49-F238E27FC236}">
                <a16:creationId xmlns:a16="http://schemas.microsoft.com/office/drawing/2014/main" id="{DCCC5A92-DC89-BBC7-5F53-80847511C0C3}"/>
              </a:ext>
            </a:extLst>
          </p:cNvPr>
          <p:cNvSpPr txBox="1"/>
          <p:nvPr/>
        </p:nvSpPr>
        <p:spPr>
          <a:xfrm>
            <a:off x="7037671" y="4388215"/>
            <a:ext cx="873957"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16.4%</a:t>
            </a:r>
          </a:p>
        </p:txBody>
      </p:sp>
      <p:sp>
        <p:nvSpPr>
          <p:cNvPr id="456" name="テキスト ボックス 455">
            <a:extLst>
              <a:ext uri="{FF2B5EF4-FFF2-40B4-BE49-F238E27FC236}">
                <a16:creationId xmlns:a16="http://schemas.microsoft.com/office/drawing/2014/main" id="{B0027258-8EAD-D6BD-E934-0337C83601F9}"/>
              </a:ext>
            </a:extLst>
          </p:cNvPr>
          <p:cNvSpPr txBox="1"/>
          <p:nvPr/>
        </p:nvSpPr>
        <p:spPr>
          <a:xfrm>
            <a:off x="7037671" y="2952384"/>
            <a:ext cx="896399"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24.5%</a:t>
            </a:r>
          </a:p>
        </p:txBody>
      </p:sp>
      <p:grpSp>
        <p:nvGrpSpPr>
          <p:cNvPr id="38" name="グループ化 37">
            <a:extLst>
              <a:ext uri="{FF2B5EF4-FFF2-40B4-BE49-F238E27FC236}">
                <a16:creationId xmlns:a16="http://schemas.microsoft.com/office/drawing/2014/main" id="{594BEEDC-23BE-1C38-2499-1FF9B30EF636}"/>
              </a:ext>
            </a:extLst>
          </p:cNvPr>
          <p:cNvGrpSpPr/>
          <p:nvPr/>
        </p:nvGrpSpPr>
        <p:grpSpPr>
          <a:xfrm>
            <a:off x="10275699" y="2160426"/>
            <a:ext cx="1657883" cy="1145864"/>
            <a:chOff x="10275699" y="2220586"/>
            <a:chExt cx="1657883" cy="1145864"/>
          </a:xfrm>
        </p:grpSpPr>
        <p:sp>
          <p:nvSpPr>
            <p:cNvPr id="44" name="テキスト ボックス 43">
              <a:extLst>
                <a:ext uri="{FF2B5EF4-FFF2-40B4-BE49-F238E27FC236}">
                  <a16:creationId xmlns:a16="http://schemas.microsoft.com/office/drawing/2014/main" id="{456A0EB4-1C54-1F02-269C-091EC0E9242C}"/>
                </a:ext>
              </a:extLst>
            </p:cNvPr>
            <p:cNvSpPr txBox="1"/>
            <p:nvPr/>
          </p:nvSpPr>
          <p:spPr>
            <a:xfrm>
              <a:off x="10298361" y="2220586"/>
              <a:ext cx="1635221" cy="934423"/>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わたしたちの</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健康や生活を</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守るために</a:t>
              </a:r>
            </a:p>
          </p:txBody>
        </p:sp>
        <p:sp>
          <p:nvSpPr>
            <p:cNvPr id="2" name="吹き出し: 折線 (枠なし) 1">
              <a:extLst>
                <a:ext uri="{FF2B5EF4-FFF2-40B4-BE49-F238E27FC236}">
                  <a16:creationId xmlns:a16="http://schemas.microsoft.com/office/drawing/2014/main" id="{35BD2398-9F0B-EC13-1BA6-7320613EBEEB}"/>
                </a:ext>
              </a:extLst>
            </p:cNvPr>
            <p:cNvSpPr/>
            <p:nvPr/>
          </p:nvSpPr>
          <p:spPr>
            <a:xfrm>
              <a:off x="10275699" y="2229843"/>
              <a:ext cx="1207676" cy="1136607"/>
            </a:xfrm>
            <a:prstGeom prst="callout2">
              <a:avLst>
                <a:gd name="adj1" fmla="val 19619"/>
                <a:gd name="adj2" fmla="val 2049"/>
                <a:gd name="adj3" fmla="val 39178"/>
                <a:gd name="adj4" fmla="val -38691"/>
                <a:gd name="adj5" fmla="val 62188"/>
                <a:gd name="adj6" fmla="val -38766"/>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02D363A2-C83C-A55D-1819-3F61B9D473E6}"/>
              </a:ext>
            </a:extLst>
          </p:cNvPr>
          <p:cNvGrpSpPr/>
          <p:nvPr/>
        </p:nvGrpSpPr>
        <p:grpSpPr>
          <a:xfrm>
            <a:off x="5943922" y="1498539"/>
            <a:ext cx="2192234" cy="1759639"/>
            <a:chOff x="5943922" y="1558699"/>
            <a:chExt cx="2192234" cy="1759639"/>
          </a:xfrm>
        </p:grpSpPr>
        <p:grpSp>
          <p:nvGrpSpPr>
            <p:cNvPr id="3" name="グループ化 2">
              <a:extLst>
                <a:ext uri="{FF2B5EF4-FFF2-40B4-BE49-F238E27FC236}">
                  <a16:creationId xmlns:a16="http://schemas.microsoft.com/office/drawing/2014/main" id="{65D07273-F778-8F88-B20A-20E1883D9810}"/>
                </a:ext>
              </a:extLst>
            </p:cNvPr>
            <p:cNvGrpSpPr/>
            <p:nvPr/>
          </p:nvGrpSpPr>
          <p:grpSpPr>
            <a:xfrm>
              <a:off x="6037505" y="1558699"/>
              <a:ext cx="2098651" cy="934423"/>
              <a:chOff x="5986028" y="2411374"/>
              <a:chExt cx="2098651" cy="934423"/>
            </a:xfrm>
          </p:grpSpPr>
          <p:sp>
            <p:nvSpPr>
              <p:cNvPr id="455" name="テキスト ボックス 454">
                <a:extLst>
                  <a:ext uri="{FF2B5EF4-FFF2-40B4-BE49-F238E27FC236}">
                    <a16:creationId xmlns:a16="http://schemas.microsoft.com/office/drawing/2014/main" id="{9E270DFF-0C22-5607-3C83-C299E0840E37}"/>
                  </a:ext>
                </a:extLst>
              </p:cNvPr>
              <p:cNvSpPr txBox="1"/>
              <p:nvPr/>
            </p:nvSpPr>
            <p:spPr>
              <a:xfrm>
                <a:off x="5986028" y="2411374"/>
                <a:ext cx="2098651" cy="934423"/>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国の借金を返したり</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利子を払ったり</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するために </a:t>
                </a:r>
              </a:p>
            </p:txBody>
          </p:sp>
          <p:sp>
            <p:nvSpPr>
              <p:cNvPr id="457" name="テキスト ボックス 456">
                <a:extLst>
                  <a:ext uri="{FF2B5EF4-FFF2-40B4-BE49-F238E27FC236}">
                    <a16:creationId xmlns:a16="http://schemas.microsoft.com/office/drawing/2014/main" id="{E265A75E-FA26-2AAB-9489-83CDC5CDDE32}"/>
                  </a:ext>
                </a:extLst>
              </p:cNvPr>
              <p:cNvSpPr txBox="1"/>
              <p:nvPr/>
            </p:nvSpPr>
            <p:spPr>
              <a:xfrm>
                <a:off x="6854911" y="2653752"/>
                <a:ext cx="360884"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はら</a:t>
                </a:r>
              </a:p>
            </p:txBody>
          </p:sp>
        </p:grpSp>
        <p:sp>
          <p:nvSpPr>
            <p:cNvPr id="5" name="吹き出し: 折線 (枠なし) 4">
              <a:extLst>
                <a:ext uri="{FF2B5EF4-FFF2-40B4-BE49-F238E27FC236}">
                  <a16:creationId xmlns:a16="http://schemas.microsoft.com/office/drawing/2014/main" id="{567A023E-F404-F198-A923-353A7F9D7B81}"/>
                </a:ext>
              </a:extLst>
            </p:cNvPr>
            <p:cNvSpPr/>
            <p:nvPr/>
          </p:nvSpPr>
          <p:spPr>
            <a:xfrm flipH="1">
              <a:off x="5943922" y="2181731"/>
              <a:ext cx="1207676" cy="1136607"/>
            </a:xfrm>
            <a:prstGeom prst="callout2">
              <a:avLst>
                <a:gd name="adj1" fmla="val 22057"/>
                <a:gd name="adj2" fmla="val -12482"/>
                <a:gd name="adj3" fmla="val 39178"/>
                <a:gd name="adj4" fmla="val -38691"/>
                <a:gd name="adj5" fmla="val 62188"/>
                <a:gd name="adj6" fmla="val -38766"/>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46E0BF3B-E20D-B6E1-E8EC-B79776BC519E}"/>
              </a:ext>
            </a:extLst>
          </p:cNvPr>
          <p:cNvGrpSpPr/>
          <p:nvPr/>
        </p:nvGrpSpPr>
        <p:grpSpPr>
          <a:xfrm>
            <a:off x="5356784" y="4852382"/>
            <a:ext cx="3147936" cy="1383775"/>
            <a:chOff x="5356784" y="4912542"/>
            <a:chExt cx="3147936" cy="1383775"/>
          </a:xfrm>
        </p:grpSpPr>
        <p:sp>
          <p:nvSpPr>
            <p:cNvPr id="452" name="テキスト ボックス 451">
              <a:extLst>
                <a:ext uri="{FF2B5EF4-FFF2-40B4-BE49-F238E27FC236}">
                  <a16:creationId xmlns:a16="http://schemas.microsoft.com/office/drawing/2014/main" id="{BB1065D9-70B2-F4BA-6BBF-913EE22201AF}"/>
                </a:ext>
              </a:extLst>
            </p:cNvPr>
            <p:cNvSpPr txBox="1"/>
            <p:nvPr/>
          </p:nvSpPr>
          <p:spPr>
            <a:xfrm>
              <a:off x="5356784" y="5361894"/>
              <a:ext cx="3147936" cy="934423"/>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都道府県や</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市区町村の</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財政をおぎなうために </a:t>
              </a:r>
            </a:p>
          </p:txBody>
        </p:sp>
        <p:sp>
          <p:nvSpPr>
            <p:cNvPr id="8" name="吹き出し: 折線 (枠なし) 7">
              <a:extLst>
                <a:ext uri="{FF2B5EF4-FFF2-40B4-BE49-F238E27FC236}">
                  <a16:creationId xmlns:a16="http://schemas.microsoft.com/office/drawing/2014/main" id="{1DA44A64-9823-E357-2564-8D3DB922F461}"/>
                </a:ext>
              </a:extLst>
            </p:cNvPr>
            <p:cNvSpPr/>
            <p:nvPr/>
          </p:nvSpPr>
          <p:spPr>
            <a:xfrm>
              <a:off x="6461362" y="4912542"/>
              <a:ext cx="1207676" cy="1136607"/>
            </a:xfrm>
            <a:prstGeom prst="callout2">
              <a:avLst>
                <a:gd name="adj1" fmla="val 26932"/>
                <a:gd name="adj2" fmla="val 32642"/>
                <a:gd name="adj3" fmla="val 7462"/>
                <a:gd name="adj4" fmla="val 32883"/>
                <a:gd name="adj5" fmla="val -13869"/>
                <a:gd name="adj6" fmla="val 50981"/>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7B887F90-7951-6E4F-4EC0-2A98891B12CC}"/>
              </a:ext>
            </a:extLst>
          </p:cNvPr>
          <p:cNvGrpSpPr/>
          <p:nvPr/>
        </p:nvGrpSpPr>
        <p:grpSpPr>
          <a:xfrm>
            <a:off x="481530" y="3258178"/>
            <a:ext cx="1233906" cy="1136607"/>
            <a:chOff x="481530" y="3318338"/>
            <a:chExt cx="1233906" cy="1136607"/>
          </a:xfrm>
        </p:grpSpPr>
        <p:sp>
          <p:nvSpPr>
            <p:cNvPr id="19" name="テキスト ボックス 18">
              <a:extLst>
                <a:ext uri="{FF2B5EF4-FFF2-40B4-BE49-F238E27FC236}">
                  <a16:creationId xmlns:a16="http://schemas.microsoft.com/office/drawing/2014/main" id="{92F27F4F-905A-BF54-7E61-4980C35FE237}"/>
                </a:ext>
              </a:extLst>
            </p:cNvPr>
            <p:cNvSpPr txBox="1"/>
            <p:nvPr/>
          </p:nvSpPr>
          <p:spPr>
            <a:xfrm>
              <a:off x="481530" y="3777560"/>
              <a:ext cx="1056700" cy="638957"/>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国の借金</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など </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13" name="吹き出し: 折線 (枠なし) 12">
              <a:extLst>
                <a:ext uri="{FF2B5EF4-FFF2-40B4-BE49-F238E27FC236}">
                  <a16:creationId xmlns:a16="http://schemas.microsoft.com/office/drawing/2014/main" id="{709B3799-3CA2-2114-2DB9-2F558EE609C3}"/>
                </a:ext>
              </a:extLst>
            </p:cNvPr>
            <p:cNvSpPr/>
            <p:nvPr/>
          </p:nvSpPr>
          <p:spPr>
            <a:xfrm>
              <a:off x="507760" y="3318338"/>
              <a:ext cx="1207676" cy="1136607"/>
            </a:xfrm>
            <a:prstGeom prst="callout2">
              <a:avLst>
                <a:gd name="adj1" fmla="val 38309"/>
                <a:gd name="adj2" fmla="val 49468"/>
                <a:gd name="adj3" fmla="val 7462"/>
                <a:gd name="adj4" fmla="val 68064"/>
                <a:gd name="adj5" fmla="val 7259"/>
                <a:gd name="adj6" fmla="val 104517"/>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872BC64E-1469-2B74-F525-29D368F4D4EA}"/>
              </a:ext>
            </a:extLst>
          </p:cNvPr>
          <p:cNvGrpSpPr/>
          <p:nvPr/>
        </p:nvGrpSpPr>
        <p:grpSpPr>
          <a:xfrm>
            <a:off x="2716111" y="5530108"/>
            <a:ext cx="1207676" cy="1136607"/>
            <a:chOff x="2716111" y="5530108"/>
            <a:chExt cx="1207676" cy="1136607"/>
          </a:xfrm>
        </p:grpSpPr>
        <p:sp>
          <p:nvSpPr>
            <p:cNvPr id="15" name="テキスト ボックス 14">
              <a:extLst>
                <a:ext uri="{FF2B5EF4-FFF2-40B4-BE49-F238E27FC236}">
                  <a16:creationId xmlns:a16="http://schemas.microsoft.com/office/drawing/2014/main" id="{65E4CF8B-C0EE-74E7-4547-1F6C3A5999B0}"/>
                </a:ext>
              </a:extLst>
            </p:cNvPr>
            <p:cNvSpPr txBox="1"/>
            <p:nvPr/>
          </p:nvSpPr>
          <p:spPr>
            <a:xfrm>
              <a:off x="2831482" y="5990129"/>
              <a:ext cx="1056700" cy="343492"/>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税金など</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21" name="吹き出し: 折線 (枠なし) 20">
              <a:extLst>
                <a:ext uri="{FF2B5EF4-FFF2-40B4-BE49-F238E27FC236}">
                  <a16:creationId xmlns:a16="http://schemas.microsoft.com/office/drawing/2014/main" id="{552DCD3F-C659-201C-3B40-BA542ABEF6B3}"/>
                </a:ext>
              </a:extLst>
            </p:cNvPr>
            <p:cNvSpPr/>
            <p:nvPr/>
          </p:nvSpPr>
          <p:spPr>
            <a:xfrm>
              <a:off x="2716111" y="5530108"/>
              <a:ext cx="1207676" cy="1136607"/>
            </a:xfrm>
            <a:prstGeom prst="callout2">
              <a:avLst>
                <a:gd name="adj1" fmla="val 38309"/>
                <a:gd name="adj2" fmla="val 49468"/>
                <a:gd name="adj3" fmla="val 18026"/>
                <a:gd name="adj4" fmla="val 49709"/>
                <a:gd name="adj5" fmla="val 8072"/>
                <a:gd name="adj6" fmla="val 66277"/>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a:extLst>
              <a:ext uri="{FF2B5EF4-FFF2-40B4-BE49-F238E27FC236}">
                <a16:creationId xmlns:a16="http://schemas.microsoft.com/office/drawing/2014/main" id="{E0E88868-224C-65AA-1F23-7ECBCE52B9C2}"/>
              </a:ext>
            </a:extLst>
          </p:cNvPr>
          <p:cNvGrpSpPr/>
          <p:nvPr/>
        </p:nvGrpSpPr>
        <p:grpSpPr>
          <a:xfrm>
            <a:off x="669925" y="1122760"/>
            <a:ext cx="4176395" cy="557706"/>
            <a:chOff x="669925" y="1122760"/>
            <a:chExt cx="4176395" cy="557706"/>
          </a:xfrm>
        </p:grpSpPr>
        <p:sp>
          <p:nvSpPr>
            <p:cNvPr id="18" name="四角形: 角を丸くする 17">
              <a:extLst>
                <a:ext uri="{FF2B5EF4-FFF2-40B4-BE49-F238E27FC236}">
                  <a16:creationId xmlns:a16="http://schemas.microsoft.com/office/drawing/2014/main" id="{74CD41AA-768D-AEE2-104C-B3C71434FA96}"/>
                </a:ext>
              </a:extLst>
            </p:cNvPr>
            <p:cNvSpPr/>
            <p:nvPr/>
          </p:nvSpPr>
          <p:spPr>
            <a:xfrm>
              <a:off x="669925" y="1122760"/>
              <a:ext cx="4176395" cy="557706"/>
            </a:xfrm>
            <a:prstGeom prst="roundRect">
              <a:avLst>
                <a:gd name="adj" fmla="val 50000"/>
              </a:avLst>
            </a:prstGeom>
            <a:solidFill>
              <a:srgbClr val="87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D998DAF-E2D5-539A-80DC-F21E612BD199}"/>
                </a:ext>
              </a:extLst>
            </p:cNvPr>
            <p:cNvSpPr txBox="1"/>
            <p:nvPr/>
          </p:nvSpPr>
          <p:spPr>
            <a:xfrm>
              <a:off x="2306849" y="1207741"/>
              <a:ext cx="2275039" cy="338554"/>
            </a:xfrm>
            <a:prstGeom prst="rect">
              <a:avLst/>
            </a:prstGeom>
            <a:noFill/>
          </p:spPr>
          <p:txBody>
            <a:bodyPr wrap="square" rtlCol="0">
              <a:spAutoFit/>
            </a:bodyPr>
            <a:lstStyle/>
            <a:p>
              <a:r>
                <a:rPr lang="zh-CN" altLang="en-US" sz="1600" spc="100" dirty="0">
                  <a:solidFill>
                    <a:schemeClr val="bg1"/>
                  </a:solidFill>
                  <a:latin typeface="BIZ UDPゴシック" panose="020B0400000000000000" pitchFamily="50" charset="-128"/>
                  <a:ea typeface="BIZ UDPゴシック" panose="020B0400000000000000" pitchFamily="50" charset="-128"/>
                </a:rPr>
                <a:t>（令和７年度当初予算）</a:t>
              </a:r>
              <a:endParaRPr kumimoji="1" lang="ja-JP" altLang="en-US" sz="1600" spc="100"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EFBB06C4-A432-1141-C656-B1F3CB29FDE3}"/>
                </a:ext>
              </a:extLst>
            </p:cNvPr>
            <p:cNvSpPr txBox="1"/>
            <p:nvPr/>
          </p:nvSpPr>
          <p:spPr>
            <a:xfrm>
              <a:off x="932114" y="1143887"/>
              <a:ext cx="1467068" cy="461665"/>
            </a:xfrm>
            <a:prstGeom prst="rect">
              <a:avLst/>
            </a:prstGeom>
            <a:noFill/>
          </p:spPr>
          <p:txBody>
            <a:bodyPr wrap="non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国の予算</a:t>
              </a:r>
              <a:endParaRPr kumimoji="1" lang="ja-JP" altLang="en-US" sz="2400" b="1" spc="1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038875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1"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par>
                          <p:cTn id="45" fill="hold">
                            <p:stCondLst>
                              <p:cond delay="500"/>
                            </p:stCondLst>
                            <p:childTnLst>
                              <p:par>
                                <p:cTn id="46" presetID="21"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1000"/>
                                        <p:tgtEl>
                                          <p:spTgt spid="29"/>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3"/>
                                        </p:tgtEl>
                                        <p:attrNameLst>
                                          <p:attrName>style.visibility</p:attrName>
                                        </p:attrNameLst>
                                      </p:cBhvr>
                                      <p:to>
                                        <p:strVal val="visible"/>
                                      </p:to>
                                    </p:set>
                                    <p:animEffect transition="in" filter="fade">
                                      <p:cBhvr>
                                        <p:cTn id="67" dur="500"/>
                                        <p:tgtEl>
                                          <p:spTgt spid="4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6"/>
                                        </p:tgtEl>
                                        <p:attrNameLst>
                                          <p:attrName>style.visibility</p:attrName>
                                        </p:attrNameLst>
                                      </p:cBhvr>
                                      <p:to>
                                        <p:strVal val="visible"/>
                                      </p:to>
                                    </p:set>
                                    <p:animEffect transition="in" filter="fade">
                                      <p:cBhvr>
                                        <p:cTn id="70" dur="500"/>
                                        <p:tgtEl>
                                          <p:spTgt spid="45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Graphic spid="10" grpId="0">
        <p:bldAsOne/>
      </p:bldGraphic>
      <p:bldP spid="11" grpId="0"/>
      <p:bldP spid="12" grpId="0"/>
      <p:bldP spid="16" grpId="0"/>
      <p:bldP spid="20" grpId="0"/>
      <p:bldGraphic spid="29" grpId="0">
        <p:bldAsOne/>
      </p:bldGraphic>
      <p:bldP spid="30" grpId="0"/>
      <p:bldP spid="31" grpId="0"/>
      <p:bldP spid="45" grpId="0"/>
      <p:bldP spid="58" grpId="0"/>
      <p:bldP spid="61" grpId="0"/>
      <p:bldP spid="453" grpId="0"/>
      <p:bldP spid="45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03E4B-2B95-6360-5280-7BD259CC176F}"/>
            </a:ext>
          </a:extLst>
        </p:cNvPr>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C5BA8373-DFBB-D6C5-AD3C-0DD792BA952A}"/>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BDC43CB1-EE03-2C9C-C160-C646DA5F1AF7}"/>
                </a:ext>
              </a:extLst>
            </p:cNvPr>
            <p:cNvPicPr>
              <a:picLocks noChangeAspect="1"/>
            </p:cNvPicPr>
            <p:nvPr/>
          </p:nvPicPr>
          <p:blipFill>
            <a:blip r:embed="rId3"/>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AE556F40-19AB-8E14-C944-D59B306E6182}"/>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858AC352-C742-8CD2-B704-9806E8A4A0CC}"/>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sp>
        <p:nvSpPr>
          <p:cNvPr id="9" name="正方形/長方形 8">
            <a:extLst>
              <a:ext uri="{FF2B5EF4-FFF2-40B4-BE49-F238E27FC236}">
                <a16:creationId xmlns:a16="http://schemas.microsoft.com/office/drawing/2014/main" id="{E750CDBE-5FD0-362C-3271-6AB4F72D6F75}"/>
              </a:ext>
            </a:extLst>
          </p:cNvPr>
          <p:cNvSpPr/>
          <p:nvPr/>
        </p:nvSpPr>
        <p:spPr>
          <a:xfrm>
            <a:off x="434453" y="1403951"/>
            <a:ext cx="11341942" cy="4977498"/>
          </a:xfrm>
          <a:prstGeom prst="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A7C62C57-F362-86A3-EDBE-213C7B2FB993}"/>
              </a:ext>
            </a:extLst>
          </p:cNvPr>
          <p:cNvGrpSpPr/>
          <p:nvPr/>
        </p:nvGrpSpPr>
        <p:grpSpPr>
          <a:xfrm>
            <a:off x="669925" y="1122760"/>
            <a:ext cx="3273849" cy="557706"/>
            <a:chOff x="669925" y="1122760"/>
            <a:chExt cx="3273849" cy="557706"/>
          </a:xfrm>
        </p:grpSpPr>
        <p:sp>
          <p:nvSpPr>
            <p:cNvPr id="7" name="四角形: 角を丸くする 6">
              <a:extLst>
                <a:ext uri="{FF2B5EF4-FFF2-40B4-BE49-F238E27FC236}">
                  <a16:creationId xmlns:a16="http://schemas.microsoft.com/office/drawing/2014/main" id="{BCC5DDC4-A96C-1256-42C8-DDFCFDBC087C}"/>
                </a:ext>
              </a:extLst>
            </p:cNvPr>
            <p:cNvSpPr/>
            <p:nvPr/>
          </p:nvSpPr>
          <p:spPr>
            <a:xfrm>
              <a:off x="669925" y="1122760"/>
              <a:ext cx="3273849" cy="55770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4C0BA36-77A0-A2C7-B1CB-3043F4F65A0E}"/>
                </a:ext>
              </a:extLst>
            </p:cNvPr>
            <p:cNvSpPr txBox="1"/>
            <p:nvPr/>
          </p:nvSpPr>
          <p:spPr>
            <a:xfrm>
              <a:off x="932115" y="1143887"/>
              <a:ext cx="2749471" cy="461665"/>
            </a:xfrm>
            <a:prstGeom prst="rect">
              <a:avLst/>
            </a:prstGeom>
            <a:noFill/>
          </p:spPr>
          <p:txBody>
            <a:bodyPr wrap="non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県の予算の決め方</a:t>
              </a:r>
              <a:endParaRPr kumimoji="1" lang="ja-JP" altLang="en-US" sz="2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10" name="グループ化 9">
            <a:extLst>
              <a:ext uri="{FF2B5EF4-FFF2-40B4-BE49-F238E27FC236}">
                <a16:creationId xmlns:a16="http://schemas.microsoft.com/office/drawing/2014/main" id="{09BB8EDE-34EA-5A47-E072-8243F534DF2F}"/>
              </a:ext>
            </a:extLst>
          </p:cNvPr>
          <p:cNvGrpSpPr/>
          <p:nvPr/>
        </p:nvGrpSpPr>
        <p:grpSpPr>
          <a:xfrm>
            <a:off x="1802324" y="2627975"/>
            <a:ext cx="3264720" cy="3667016"/>
            <a:chOff x="1802324" y="2627975"/>
            <a:chExt cx="3264720" cy="3667016"/>
          </a:xfrm>
        </p:grpSpPr>
        <p:pic>
          <p:nvPicPr>
            <p:cNvPr id="5" name="グラフィックス 4">
              <a:extLst>
                <a:ext uri="{FF2B5EF4-FFF2-40B4-BE49-F238E27FC236}">
                  <a16:creationId xmlns:a16="http://schemas.microsoft.com/office/drawing/2014/main" id="{EEC34F0E-11B0-2750-07F9-4180DE96AA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2324" y="2683983"/>
              <a:ext cx="2545204" cy="3611008"/>
            </a:xfrm>
            <a:prstGeom prst="rect">
              <a:avLst/>
            </a:prstGeom>
          </p:spPr>
        </p:pic>
        <p:grpSp>
          <p:nvGrpSpPr>
            <p:cNvPr id="564" name="グループ化 563">
              <a:extLst>
                <a:ext uri="{FF2B5EF4-FFF2-40B4-BE49-F238E27FC236}">
                  <a16:creationId xmlns:a16="http://schemas.microsoft.com/office/drawing/2014/main" id="{1968C7FF-FEBA-C39C-1FAD-841600AF3462}"/>
                </a:ext>
              </a:extLst>
            </p:cNvPr>
            <p:cNvGrpSpPr/>
            <p:nvPr/>
          </p:nvGrpSpPr>
          <p:grpSpPr>
            <a:xfrm>
              <a:off x="1836801" y="4128235"/>
              <a:ext cx="2476251" cy="867861"/>
              <a:chOff x="1909095" y="2954364"/>
              <a:chExt cx="2476251" cy="867861"/>
            </a:xfrm>
          </p:grpSpPr>
          <p:pic>
            <p:nvPicPr>
              <p:cNvPr id="510" name="グラフィックス 509">
                <a:extLst>
                  <a:ext uri="{FF2B5EF4-FFF2-40B4-BE49-F238E27FC236}">
                    <a16:creationId xmlns:a16="http://schemas.microsoft.com/office/drawing/2014/main" id="{4F1C3125-DE5B-835E-6E65-51856A0A01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9095" y="2954364"/>
                <a:ext cx="2476251" cy="867861"/>
              </a:xfrm>
              <a:prstGeom prst="rect">
                <a:avLst/>
              </a:prstGeom>
            </p:spPr>
          </p:pic>
          <p:grpSp>
            <p:nvGrpSpPr>
              <p:cNvPr id="513" name="グループ化 512">
                <a:extLst>
                  <a:ext uri="{FF2B5EF4-FFF2-40B4-BE49-F238E27FC236}">
                    <a16:creationId xmlns:a16="http://schemas.microsoft.com/office/drawing/2014/main" id="{09A93B30-869B-688C-194B-09021C075095}"/>
                  </a:ext>
                </a:extLst>
              </p:cNvPr>
              <p:cNvGrpSpPr/>
              <p:nvPr/>
            </p:nvGrpSpPr>
            <p:grpSpPr>
              <a:xfrm>
                <a:off x="2329535" y="3084341"/>
                <a:ext cx="1929804" cy="566437"/>
                <a:chOff x="1830539" y="3093009"/>
                <a:chExt cx="1929804" cy="566437"/>
              </a:xfrm>
            </p:grpSpPr>
            <p:sp>
              <p:nvSpPr>
                <p:cNvPr id="511" name="テキスト ボックス 510">
                  <a:extLst>
                    <a:ext uri="{FF2B5EF4-FFF2-40B4-BE49-F238E27FC236}">
                      <a16:creationId xmlns:a16="http://schemas.microsoft.com/office/drawing/2014/main" id="{803BC8D4-BE75-8C68-8F0C-395FAB7BB5C5}"/>
                    </a:ext>
                  </a:extLst>
                </p:cNvPr>
                <p:cNvSpPr txBox="1"/>
                <p:nvPr/>
              </p:nvSpPr>
              <p:spPr>
                <a:xfrm>
                  <a:off x="1830539" y="3093009"/>
                  <a:ext cx="1929804" cy="566437"/>
                </a:xfrm>
                <a:prstGeom prst="rect">
                  <a:avLst/>
                </a:prstGeom>
                <a:noFill/>
              </p:spPr>
              <p:txBody>
                <a:bodyPr wrap="square" rtlCol="0">
                  <a:spAutoFit/>
                </a:bodyPr>
                <a:lstStyle/>
                <a:p>
                  <a:pPr>
                    <a:lnSpc>
                      <a:spcPct val="120000"/>
                    </a:lnSpc>
                    <a:spcAft>
                      <a:spcPts val="500"/>
                    </a:spcAft>
                  </a:pPr>
                  <a:r>
                    <a:rPr lang="ja-JP" altLang="en-US" sz="1200" b="1" spc="100" dirty="0">
                      <a:latin typeface="BIZ UDPゴシック" panose="020B0400000000000000" pitchFamily="50" charset="-128"/>
                      <a:ea typeface="BIZ UDPゴシック" panose="020B0400000000000000" pitchFamily="50" charset="-128"/>
                    </a:rPr>
                    <a:t>県民の願い</a:t>
                  </a:r>
                  <a:r>
                    <a:rPr lang="en-US" altLang="ja-JP" sz="1200" b="1" spc="100" dirty="0">
                      <a:latin typeface="BIZ UDPゴシック" panose="020B0400000000000000" pitchFamily="50" charset="-128"/>
                      <a:ea typeface="BIZ UDPゴシック" panose="020B0400000000000000" pitchFamily="50" charset="-128"/>
                    </a:rPr>
                    <a:t>……</a:t>
                  </a:r>
                </a:p>
                <a:p>
                  <a:pPr>
                    <a:lnSpc>
                      <a:spcPct val="120000"/>
                    </a:lnSpc>
                    <a:spcAft>
                      <a:spcPts val="500"/>
                    </a:spcAft>
                  </a:pPr>
                  <a:r>
                    <a:rPr lang="ja-JP" altLang="en-US" sz="1200" b="1" spc="100" dirty="0">
                      <a:latin typeface="BIZ UDPゴシック" panose="020B0400000000000000" pitchFamily="50" charset="-128"/>
                      <a:ea typeface="BIZ UDPゴシック" panose="020B0400000000000000" pitchFamily="50" charset="-128"/>
                    </a:rPr>
                    <a:t>健康で豊かな生活</a:t>
                  </a:r>
                </a:p>
              </p:txBody>
            </p:sp>
            <p:sp>
              <p:nvSpPr>
                <p:cNvPr id="512" name="テキスト ボックス 511">
                  <a:extLst>
                    <a:ext uri="{FF2B5EF4-FFF2-40B4-BE49-F238E27FC236}">
                      <a16:creationId xmlns:a16="http://schemas.microsoft.com/office/drawing/2014/main" id="{81435E1C-C15E-0BC2-89C9-4597F8E8BE53}"/>
                    </a:ext>
                  </a:extLst>
                </p:cNvPr>
                <p:cNvSpPr txBox="1"/>
                <p:nvPr/>
              </p:nvSpPr>
              <p:spPr>
                <a:xfrm>
                  <a:off x="2309836" y="3301230"/>
                  <a:ext cx="372694" cy="184666"/>
                </a:xfrm>
                <a:prstGeom prst="rect">
                  <a:avLst/>
                </a:prstGeom>
                <a:noFill/>
              </p:spPr>
              <p:txBody>
                <a:bodyPr wrap="square" rtlCol="0">
                  <a:spAutoFit/>
                </a:bodyPr>
                <a:lstStyle/>
                <a:p>
                  <a:pPr algn="ctr">
                    <a:spcAft>
                      <a:spcPts val="500"/>
                    </a:spcAft>
                  </a:pPr>
                  <a:r>
                    <a:rPr lang="ja-JP" altLang="en-US" sz="600" spc="100" dirty="0">
                      <a:latin typeface="BIZ UDPゴシック" panose="020B0400000000000000" pitchFamily="50" charset="-128"/>
                      <a:ea typeface="BIZ UDPゴシック" panose="020B0400000000000000" pitchFamily="50" charset="-128"/>
                    </a:rPr>
                    <a:t>ゆた</a:t>
                  </a:r>
                </a:p>
              </p:txBody>
            </p:sp>
          </p:grpSp>
        </p:grpSp>
        <p:grpSp>
          <p:nvGrpSpPr>
            <p:cNvPr id="561" name="グループ化 560">
              <a:extLst>
                <a:ext uri="{FF2B5EF4-FFF2-40B4-BE49-F238E27FC236}">
                  <a16:creationId xmlns:a16="http://schemas.microsoft.com/office/drawing/2014/main" id="{BE59FCED-EAC7-A4CA-B611-861F438F0D3E}"/>
                </a:ext>
              </a:extLst>
            </p:cNvPr>
            <p:cNvGrpSpPr/>
            <p:nvPr/>
          </p:nvGrpSpPr>
          <p:grpSpPr>
            <a:xfrm>
              <a:off x="4513046" y="2627975"/>
              <a:ext cx="553998" cy="3536125"/>
              <a:chOff x="4731143" y="2738945"/>
              <a:chExt cx="553998" cy="3536125"/>
            </a:xfrm>
          </p:grpSpPr>
          <p:sp>
            <p:nvSpPr>
              <p:cNvPr id="514" name="四角形: 角を丸くする 513">
                <a:extLst>
                  <a:ext uri="{FF2B5EF4-FFF2-40B4-BE49-F238E27FC236}">
                    <a16:creationId xmlns:a16="http://schemas.microsoft.com/office/drawing/2014/main" id="{55978C27-67EA-63C7-9833-EFE418188B3E}"/>
                  </a:ext>
                </a:extLst>
              </p:cNvPr>
              <p:cNvSpPr/>
              <p:nvPr/>
            </p:nvSpPr>
            <p:spPr>
              <a:xfrm>
                <a:off x="4738787" y="2738945"/>
                <a:ext cx="538711" cy="3536125"/>
              </a:xfrm>
              <a:prstGeom prst="roundRect">
                <a:avLst>
                  <a:gd name="adj" fmla="val 50000"/>
                </a:avLst>
              </a:prstGeom>
              <a:solidFill>
                <a:srgbClr val="FFD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5" name="テキスト ボックス 514">
                <a:extLst>
                  <a:ext uri="{FF2B5EF4-FFF2-40B4-BE49-F238E27FC236}">
                    <a16:creationId xmlns:a16="http://schemas.microsoft.com/office/drawing/2014/main" id="{D3D12414-123D-A6AF-E836-18497D2B6AF4}"/>
                  </a:ext>
                </a:extLst>
              </p:cNvPr>
              <p:cNvSpPr txBox="1"/>
              <p:nvPr/>
            </p:nvSpPr>
            <p:spPr>
              <a:xfrm>
                <a:off x="4731143" y="3447738"/>
                <a:ext cx="553998" cy="2118538"/>
              </a:xfrm>
              <a:prstGeom prst="rect">
                <a:avLst/>
              </a:prstGeom>
              <a:noFill/>
            </p:spPr>
            <p:txBody>
              <a:bodyPr vert="eaVert" wrap="square" rtlCol="0">
                <a:spAutoFit/>
              </a:bodyPr>
              <a:lstStyle/>
              <a:p>
                <a:pPr algn="dist"/>
                <a:r>
                  <a:rPr lang="zh-TW" altLang="en-US" sz="2400" b="1" spc="100" dirty="0">
                    <a:latin typeface="BIZ UDPゴシック" panose="020B0400000000000000" pitchFamily="50" charset="-128"/>
                    <a:ea typeface="BIZ UDPゴシック" panose="020B0400000000000000" pitchFamily="50" charset="-128"/>
                  </a:rPr>
                  <a:t>福　岡　県　民</a:t>
                </a:r>
                <a:endParaRPr kumimoji="1" lang="ja-JP" altLang="en-US" sz="2400" b="1" spc="100" dirty="0">
                  <a:latin typeface="BIZ UDPゴシック" panose="020B0400000000000000" pitchFamily="50" charset="-128"/>
                  <a:ea typeface="BIZ UDPゴシック" panose="020B0400000000000000" pitchFamily="50" charset="-128"/>
                </a:endParaRPr>
              </a:p>
            </p:txBody>
          </p:sp>
        </p:grpSp>
      </p:grpSp>
      <p:grpSp>
        <p:nvGrpSpPr>
          <p:cNvPr id="523" name="グループ化 522">
            <a:extLst>
              <a:ext uri="{FF2B5EF4-FFF2-40B4-BE49-F238E27FC236}">
                <a16:creationId xmlns:a16="http://schemas.microsoft.com/office/drawing/2014/main" id="{A12DE624-BA1B-B2EA-4987-A31EDB4AF533}"/>
              </a:ext>
            </a:extLst>
          </p:cNvPr>
          <p:cNvGrpSpPr/>
          <p:nvPr/>
        </p:nvGrpSpPr>
        <p:grpSpPr>
          <a:xfrm>
            <a:off x="8915312" y="4004088"/>
            <a:ext cx="652757" cy="871752"/>
            <a:chOff x="8789670" y="4121890"/>
            <a:chExt cx="652757" cy="820686"/>
          </a:xfrm>
        </p:grpSpPr>
        <p:sp>
          <p:nvSpPr>
            <p:cNvPr id="521" name="矢印: 上 520">
              <a:extLst>
                <a:ext uri="{FF2B5EF4-FFF2-40B4-BE49-F238E27FC236}">
                  <a16:creationId xmlns:a16="http://schemas.microsoft.com/office/drawing/2014/main" id="{073D0145-9014-EA62-5B73-0D84A3EFBFD1}"/>
                </a:ext>
              </a:extLst>
            </p:cNvPr>
            <p:cNvSpPr/>
            <p:nvPr/>
          </p:nvSpPr>
          <p:spPr>
            <a:xfrm>
              <a:off x="8789670" y="4121890"/>
              <a:ext cx="652757" cy="820686"/>
            </a:xfrm>
            <a:prstGeom prst="upArrow">
              <a:avLst>
                <a:gd name="adj1" fmla="val 50000"/>
                <a:gd name="adj2" fmla="val 37621"/>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2" name="テキスト ボックス 521">
              <a:extLst>
                <a:ext uri="{FF2B5EF4-FFF2-40B4-BE49-F238E27FC236}">
                  <a16:creationId xmlns:a16="http://schemas.microsoft.com/office/drawing/2014/main" id="{78DDAB35-A5EA-12A1-3ACC-3D78D64CCE4F}"/>
                </a:ext>
              </a:extLst>
            </p:cNvPr>
            <p:cNvSpPr txBox="1"/>
            <p:nvPr/>
          </p:nvSpPr>
          <p:spPr>
            <a:xfrm>
              <a:off x="8913454" y="4181467"/>
              <a:ext cx="400110" cy="748428"/>
            </a:xfrm>
            <a:prstGeom prst="rect">
              <a:avLst/>
            </a:prstGeom>
            <a:noFill/>
          </p:spPr>
          <p:txBody>
            <a:bodyPr vert="eaVert" wrap="squar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予算案</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27" name="グループ化 526">
            <a:extLst>
              <a:ext uri="{FF2B5EF4-FFF2-40B4-BE49-F238E27FC236}">
                <a16:creationId xmlns:a16="http://schemas.microsoft.com/office/drawing/2014/main" id="{093AE93E-40B6-6EE9-6104-E1F262D41CEB}"/>
              </a:ext>
            </a:extLst>
          </p:cNvPr>
          <p:cNvGrpSpPr/>
          <p:nvPr/>
        </p:nvGrpSpPr>
        <p:grpSpPr>
          <a:xfrm>
            <a:off x="9652190" y="4004088"/>
            <a:ext cx="652757" cy="871752"/>
            <a:chOff x="9630275" y="4079164"/>
            <a:chExt cx="652757" cy="820686"/>
          </a:xfrm>
        </p:grpSpPr>
        <p:sp>
          <p:nvSpPr>
            <p:cNvPr id="525" name="矢印: 上 524">
              <a:extLst>
                <a:ext uri="{FF2B5EF4-FFF2-40B4-BE49-F238E27FC236}">
                  <a16:creationId xmlns:a16="http://schemas.microsoft.com/office/drawing/2014/main" id="{A713C63C-5209-21E9-E0F4-9C07A4537C26}"/>
                </a:ext>
              </a:extLst>
            </p:cNvPr>
            <p:cNvSpPr/>
            <p:nvPr/>
          </p:nvSpPr>
          <p:spPr>
            <a:xfrm rot="10800000">
              <a:off x="9630275" y="4079164"/>
              <a:ext cx="652757" cy="820686"/>
            </a:xfrm>
            <a:prstGeom prst="upArrow">
              <a:avLst>
                <a:gd name="adj1" fmla="val 50000"/>
                <a:gd name="adj2" fmla="val 37621"/>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6" name="テキスト ボックス 525">
              <a:extLst>
                <a:ext uri="{FF2B5EF4-FFF2-40B4-BE49-F238E27FC236}">
                  <a16:creationId xmlns:a16="http://schemas.microsoft.com/office/drawing/2014/main" id="{22BA4912-4ED0-7BFA-FB61-896DB10C515B}"/>
                </a:ext>
              </a:extLst>
            </p:cNvPr>
            <p:cNvSpPr txBox="1"/>
            <p:nvPr/>
          </p:nvSpPr>
          <p:spPr>
            <a:xfrm>
              <a:off x="9753162" y="4169652"/>
              <a:ext cx="400110" cy="581755"/>
            </a:xfrm>
            <a:prstGeom prst="rect">
              <a:avLst/>
            </a:prstGeom>
            <a:noFill/>
          </p:spPr>
          <p:txBody>
            <a:bodyPr vert="eaVert" wrap="squar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議決</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ABD8FFA4-648E-8B84-2B1B-2EF425BF5EA0}"/>
              </a:ext>
            </a:extLst>
          </p:cNvPr>
          <p:cNvGrpSpPr/>
          <p:nvPr/>
        </p:nvGrpSpPr>
        <p:grpSpPr>
          <a:xfrm>
            <a:off x="7614880" y="2540489"/>
            <a:ext cx="3524443" cy="1402036"/>
            <a:chOff x="7614880" y="2540489"/>
            <a:chExt cx="3524443" cy="1402036"/>
          </a:xfrm>
        </p:grpSpPr>
        <p:pic>
          <p:nvPicPr>
            <p:cNvPr id="17" name="グラフィックス 15">
              <a:extLst>
                <a:ext uri="{FF2B5EF4-FFF2-40B4-BE49-F238E27FC236}">
                  <a16:creationId xmlns:a16="http://schemas.microsoft.com/office/drawing/2014/main" id="{B10D0105-45F2-E457-8F2B-9654D71A5992}"/>
                </a:ext>
              </a:extLst>
            </p:cNvPr>
            <p:cNvPicPr>
              <a:picLocks noChangeAspect="1"/>
            </p:cNvPicPr>
            <p:nvPr/>
          </p:nvPicPr>
          <p:blipFill>
            <a:blip r:embed="rId8" cstate="print">
              <a:extLst>
                <a:ext uri="{28A0092B-C50C-407E-A947-70E740481C1C}">
                  <a14:useLocalDpi xmlns:a14="http://schemas.microsoft.com/office/drawing/2010/main"/>
                </a:ext>
              </a:extLst>
            </a:blip>
            <a:srcRect t="13110" b="18058"/>
            <a:stretch>
              <a:fillRect/>
            </a:stretch>
          </p:blipFill>
          <p:spPr>
            <a:xfrm>
              <a:off x="8080936" y="2540489"/>
              <a:ext cx="3058387" cy="1402036"/>
            </a:xfrm>
            <a:prstGeom prst="rect">
              <a:avLst/>
            </a:prstGeom>
          </p:spPr>
        </p:pic>
        <p:sp>
          <p:nvSpPr>
            <p:cNvPr id="542" name="テキスト ボックス 541">
              <a:extLst>
                <a:ext uri="{FF2B5EF4-FFF2-40B4-BE49-F238E27FC236}">
                  <a16:creationId xmlns:a16="http://schemas.microsoft.com/office/drawing/2014/main" id="{E00FF260-95BF-3483-BCBC-DFE2C3402876}"/>
                </a:ext>
              </a:extLst>
            </p:cNvPr>
            <p:cNvSpPr txBox="1"/>
            <p:nvPr/>
          </p:nvSpPr>
          <p:spPr>
            <a:xfrm>
              <a:off x="7614880" y="2587191"/>
              <a:ext cx="461665" cy="1300891"/>
            </a:xfrm>
            <a:prstGeom prst="rect">
              <a:avLst/>
            </a:prstGeom>
            <a:noFill/>
          </p:spPr>
          <p:txBody>
            <a:bodyPr vert="eaVert"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福岡県議会</a:t>
              </a:r>
              <a:endParaRPr kumimoji="1" lang="ja-JP" altLang="en-US" b="1" spc="100" dirty="0">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EB75125A-F232-28B2-41E2-CB05EF20963F}"/>
              </a:ext>
            </a:extLst>
          </p:cNvPr>
          <p:cNvGrpSpPr/>
          <p:nvPr/>
        </p:nvGrpSpPr>
        <p:grpSpPr>
          <a:xfrm>
            <a:off x="7614879" y="4941274"/>
            <a:ext cx="3524444" cy="1402035"/>
            <a:chOff x="7614879" y="4941274"/>
            <a:chExt cx="3524444" cy="1402035"/>
          </a:xfrm>
        </p:grpSpPr>
        <p:pic>
          <p:nvPicPr>
            <p:cNvPr id="22" name="グラフィックス 20">
              <a:extLst>
                <a:ext uri="{FF2B5EF4-FFF2-40B4-BE49-F238E27FC236}">
                  <a16:creationId xmlns:a16="http://schemas.microsoft.com/office/drawing/2014/main" id="{640EEF08-A644-3FEB-9146-0B5EA23D382F}"/>
                </a:ext>
              </a:extLst>
            </p:cNvPr>
            <p:cNvPicPr>
              <a:picLocks noChangeAspect="1"/>
            </p:cNvPicPr>
            <p:nvPr/>
          </p:nvPicPr>
          <p:blipFill>
            <a:blip r:embed="rId9" cstate="print">
              <a:extLst>
                <a:ext uri="{28A0092B-C50C-407E-A947-70E740481C1C}">
                  <a14:useLocalDpi xmlns:a14="http://schemas.microsoft.com/office/drawing/2010/main"/>
                </a:ext>
              </a:extLst>
            </a:blip>
            <a:srcRect l="1" t="20331" r="-1" b="18567"/>
            <a:stretch>
              <a:fillRect/>
            </a:stretch>
          </p:blipFill>
          <p:spPr>
            <a:xfrm>
              <a:off x="8080936" y="4941274"/>
              <a:ext cx="3058387" cy="1402035"/>
            </a:xfrm>
            <a:prstGeom prst="rect">
              <a:avLst/>
            </a:prstGeom>
          </p:spPr>
        </p:pic>
        <p:sp>
          <p:nvSpPr>
            <p:cNvPr id="543" name="テキスト ボックス 542">
              <a:extLst>
                <a:ext uri="{FF2B5EF4-FFF2-40B4-BE49-F238E27FC236}">
                  <a16:creationId xmlns:a16="http://schemas.microsoft.com/office/drawing/2014/main" id="{C17B3970-B77E-EFDB-B8F0-9F34B0131AFC}"/>
                </a:ext>
              </a:extLst>
            </p:cNvPr>
            <p:cNvSpPr txBox="1"/>
            <p:nvPr/>
          </p:nvSpPr>
          <p:spPr>
            <a:xfrm>
              <a:off x="7614879" y="5093995"/>
              <a:ext cx="461665" cy="1100848"/>
            </a:xfrm>
            <a:prstGeom prst="rect">
              <a:avLst/>
            </a:prstGeom>
            <a:noFill/>
          </p:spPr>
          <p:txBody>
            <a:bodyPr vert="eaVert"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福岡県庁</a:t>
              </a:r>
              <a:endParaRPr kumimoji="1" lang="ja-JP" altLang="en-US" b="1" spc="100" dirty="0">
                <a:latin typeface="BIZ UDPゴシック" panose="020B0400000000000000" pitchFamily="50" charset="-128"/>
                <a:ea typeface="BIZ UDPゴシック" panose="020B0400000000000000" pitchFamily="50" charset="-128"/>
              </a:endParaRPr>
            </a:p>
          </p:txBody>
        </p:sp>
      </p:grpSp>
      <p:grpSp>
        <p:nvGrpSpPr>
          <p:cNvPr id="560" name="グループ化 559">
            <a:extLst>
              <a:ext uri="{FF2B5EF4-FFF2-40B4-BE49-F238E27FC236}">
                <a16:creationId xmlns:a16="http://schemas.microsoft.com/office/drawing/2014/main" id="{B646A3DC-7210-CB1B-CCEC-B07B1B2AAD7B}"/>
              </a:ext>
            </a:extLst>
          </p:cNvPr>
          <p:cNvGrpSpPr/>
          <p:nvPr/>
        </p:nvGrpSpPr>
        <p:grpSpPr>
          <a:xfrm>
            <a:off x="5259439" y="3898357"/>
            <a:ext cx="3180216" cy="566120"/>
            <a:chOff x="5477536" y="4069366"/>
            <a:chExt cx="3180216" cy="566120"/>
          </a:xfrm>
        </p:grpSpPr>
        <p:sp>
          <p:nvSpPr>
            <p:cNvPr id="547" name="矢印: 右 546">
              <a:extLst>
                <a:ext uri="{FF2B5EF4-FFF2-40B4-BE49-F238E27FC236}">
                  <a16:creationId xmlns:a16="http://schemas.microsoft.com/office/drawing/2014/main" id="{3A186B53-6B53-8EA2-4425-1468E83964C2}"/>
                </a:ext>
              </a:extLst>
            </p:cNvPr>
            <p:cNvSpPr/>
            <p:nvPr/>
          </p:nvSpPr>
          <p:spPr>
            <a:xfrm rot="10800000">
              <a:off x="5477536" y="4069366"/>
              <a:ext cx="3180216" cy="566120"/>
            </a:xfrm>
            <a:prstGeom prst="rightArrow">
              <a:avLst>
                <a:gd name="adj1" fmla="val 57833"/>
                <a:gd name="adj2" fmla="val 4608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0" name="グループ化 549">
              <a:extLst>
                <a:ext uri="{FF2B5EF4-FFF2-40B4-BE49-F238E27FC236}">
                  <a16:creationId xmlns:a16="http://schemas.microsoft.com/office/drawing/2014/main" id="{0938E04C-A86A-AA62-E1F8-94B0BCECABC8}"/>
                </a:ext>
              </a:extLst>
            </p:cNvPr>
            <p:cNvGrpSpPr/>
            <p:nvPr/>
          </p:nvGrpSpPr>
          <p:grpSpPr>
            <a:xfrm>
              <a:off x="5974236" y="4146158"/>
              <a:ext cx="2186816" cy="395658"/>
              <a:chOff x="6108436" y="4202347"/>
              <a:chExt cx="2186816" cy="395658"/>
            </a:xfrm>
          </p:grpSpPr>
          <p:sp>
            <p:nvSpPr>
              <p:cNvPr id="548" name="テキスト ボックス 547">
                <a:extLst>
                  <a:ext uri="{FF2B5EF4-FFF2-40B4-BE49-F238E27FC236}">
                    <a16:creationId xmlns:a16="http://schemas.microsoft.com/office/drawing/2014/main" id="{49DAD5AC-C679-A3DC-9A1E-3DF7448B1BBA}"/>
                  </a:ext>
                </a:extLst>
              </p:cNvPr>
              <p:cNvSpPr txBox="1"/>
              <p:nvPr/>
            </p:nvSpPr>
            <p:spPr>
              <a:xfrm>
                <a:off x="6108436" y="4290228"/>
                <a:ext cx="2186816" cy="307777"/>
              </a:xfrm>
              <a:prstGeom prst="rect">
                <a:avLst/>
              </a:prstGeom>
              <a:noFill/>
            </p:spPr>
            <p:txBody>
              <a:bodyPr wrap="non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公共施設・公共サービス</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sp>
            <p:nvSpPr>
              <p:cNvPr id="549" name="テキスト ボックス 548">
                <a:extLst>
                  <a:ext uri="{FF2B5EF4-FFF2-40B4-BE49-F238E27FC236}">
                    <a16:creationId xmlns:a16="http://schemas.microsoft.com/office/drawing/2014/main" id="{D347D29E-52ED-F3B7-3965-8A43207FEF12}"/>
                  </a:ext>
                </a:extLst>
              </p:cNvPr>
              <p:cNvSpPr txBox="1"/>
              <p:nvPr/>
            </p:nvSpPr>
            <p:spPr>
              <a:xfrm>
                <a:off x="6530367" y="4202347"/>
                <a:ext cx="493344" cy="200055"/>
              </a:xfrm>
              <a:prstGeom prst="rect">
                <a:avLst/>
              </a:prstGeom>
              <a:noFill/>
            </p:spPr>
            <p:txBody>
              <a:bodyPr wrap="square" rtlCol="0">
                <a:spAutoFit/>
              </a:bodyPr>
              <a:lstStyle/>
              <a:p>
                <a:pPr algn="dist">
                  <a:spcAft>
                    <a:spcPts val="500"/>
                  </a:spcAft>
                </a:pPr>
                <a:r>
                  <a:rPr lang="ja-JP" altLang="en-US" sz="700" b="1" spc="100" dirty="0">
                    <a:solidFill>
                      <a:schemeClr val="bg1"/>
                    </a:solidFill>
                    <a:latin typeface="BIZ UDPゴシック" panose="020B0400000000000000" pitchFamily="50" charset="-128"/>
                    <a:ea typeface="BIZ UDPゴシック" panose="020B0400000000000000" pitchFamily="50" charset="-128"/>
                  </a:rPr>
                  <a:t>しせつ</a:t>
                </a:r>
              </a:p>
            </p:txBody>
          </p:sp>
        </p:grpSp>
      </p:grpSp>
      <p:grpSp>
        <p:nvGrpSpPr>
          <p:cNvPr id="559" name="グループ化 558">
            <a:extLst>
              <a:ext uri="{FF2B5EF4-FFF2-40B4-BE49-F238E27FC236}">
                <a16:creationId xmlns:a16="http://schemas.microsoft.com/office/drawing/2014/main" id="{6FAAC045-119F-5A58-0F1A-427EC30AEB9B}"/>
              </a:ext>
            </a:extLst>
          </p:cNvPr>
          <p:cNvGrpSpPr/>
          <p:nvPr/>
        </p:nvGrpSpPr>
        <p:grpSpPr>
          <a:xfrm>
            <a:off x="5259439" y="4360315"/>
            <a:ext cx="3180216" cy="566120"/>
            <a:chOff x="5477536" y="4531324"/>
            <a:chExt cx="3180216" cy="566120"/>
          </a:xfrm>
        </p:grpSpPr>
        <p:sp>
          <p:nvSpPr>
            <p:cNvPr id="552" name="矢印: 右 551">
              <a:extLst>
                <a:ext uri="{FF2B5EF4-FFF2-40B4-BE49-F238E27FC236}">
                  <a16:creationId xmlns:a16="http://schemas.microsoft.com/office/drawing/2014/main" id="{7EC62C5A-24FC-C390-9029-DBF9259F3753}"/>
                </a:ext>
              </a:extLst>
            </p:cNvPr>
            <p:cNvSpPr/>
            <p:nvPr/>
          </p:nvSpPr>
          <p:spPr>
            <a:xfrm>
              <a:off x="5477536" y="4531324"/>
              <a:ext cx="3180216" cy="566120"/>
            </a:xfrm>
            <a:prstGeom prst="rightArrow">
              <a:avLst>
                <a:gd name="adj1" fmla="val 57833"/>
                <a:gd name="adj2" fmla="val 46084"/>
              </a:avLst>
            </a:prstGeom>
            <a:solidFill>
              <a:srgbClr val="ED0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テキスト ボックス 554">
              <a:extLst>
                <a:ext uri="{FF2B5EF4-FFF2-40B4-BE49-F238E27FC236}">
                  <a16:creationId xmlns:a16="http://schemas.microsoft.com/office/drawing/2014/main" id="{A7DD84A3-698F-135A-EFE6-06C88ACFC293}"/>
                </a:ext>
              </a:extLst>
            </p:cNvPr>
            <p:cNvSpPr txBox="1"/>
            <p:nvPr/>
          </p:nvSpPr>
          <p:spPr>
            <a:xfrm>
              <a:off x="6782951" y="4660496"/>
              <a:ext cx="569387" cy="307777"/>
            </a:xfrm>
            <a:prstGeom prst="rect">
              <a:avLst/>
            </a:prstGeom>
            <a:noFill/>
          </p:spPr>
          <p:txBody>
            <a:bodyPr wrap="none" rtlCol="0">
              <a:spAutoFit/>
            </a:bodyPr>
            <a:lstStyle/>
            <a:p>
              <a:pPr algn="ctr"/>
              <a:r>
                <a:rPr lang="ja-JP" altLang="en-US" sz="1400" b="1" spc="100" dirty="0">
                  <a:solidFill>
                    <a:schemeClr val="bg1"/>
                  </a:solidFill>
                  <a:latin typeface="BIZ UDPゴシック" panose="020B0400000000000000" pitchFamily="50" charset="-128"/>
                  <a:ea typeface="BIZ UDPゴシック" panose="020B0400000000000000" pitchFamily="50" charset="-128"/>
                </a:rPr>
                <a:t>税金</a:t>
              </a:r>
              <a:endParaRPr kumimoji="1" lang="ja-JP" altLang="en-US" sz="14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58" name="グループ化 557">
            <a:extLst>
              <a:ext uri="{FF2B5EF4-FFF2-40B4-BE49-F238E27FC236}">
                <a16:creationId xmlns:a16="http://schemas.microsoft.com/office/drawing/2014/main" id="{2986A6D4-48A8-3820-D5F2-D1AB4E16AF74}"/>
              </a:ext>
            </a:extLst>
          </p:cNvPr>
          <p:cNvGrpSpPr/>
          <p:nvPr/>
        </p:nvGrpSpPr>
        <p:grpSpPr>
          <a:xfrm>
            <a:off x="5259439" y="2991148"/>
            <a:ext cx="2324661" cy="695884"/>
            <a:chOff x="5477536" y="2991148"/>
            <a:chExt cx="2324661" cy="695884"/>
          </a:xfrm>
        </p:grpSpPr>
        <p:sp>
          <p:nvSpPr>
            <p:cNvPr id="546" name="矢印: 右 545">
              <a:extLst>
                <a:ext uri="{FF2B5EF4-FFF2-40B4-BE49-F238E27FC236}">
                  <a16:creationId xmlns:a16="http://schemas.microsoft.com/office/drawing/2014/main" id="{CE576687-1D5F-F5D6-3187-46F7EE0AA1AE}"/>
                </a:ext>
              </a:extLst>
            </p:cNvPr>
            <p:cNvSpPr/>
            <p:nvPr/>
          </p:nvSpPr>
          <p:spPr>
            <a:xfrm>
              <a:off x="5477536" y="2991148"/>
              <a:ext cx="2324661" cy="695884"/>
            </a:xfrm>
            <a:prstGeom prst="rightArrow">
              <a:avLst>
                <a:gd name="adj1" fmla="val 60108"/>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テキスト ボックス 556">
              <a:extLst>
                <a:ext uri="{FF2B5EF4-FFF2-40B4-BE49-F238E27FC236}">
                  <a16:creationId xmlns:a16="http://schemas.microsoft.com/office/drawing/2014/main" id="{1F7A1669-32F5-0C9D-7DBA-5532B5C495AE}"/>
                </a:ext>
              </a:extLst>
            </p:cNvPr>
            <p:cNvSpPr txBox="1"/>
            <p:nvPr/>
          </p:nvSpPr>
          <p:spPr>
            <a:xfrm>
              <a:off x="6303877" y="3154424"/>
              <a:ext cx="671979"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選挙</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grpSp>
      <p:sp>
        <p:nvSpPr>
          <p:cNvPr id="565" name="テキスト ボックス 564">
            <a:extLst>
              <a:ext uri="{FF2B5EF4-FFF2-40B4-BE49-F238E27FC236}">
                <a16:creationId xmlns:a16="http://schemas.microsoft.com/office/drawing/2014/main" id="{522EAA92-EFCA-0987-0526-0F453502395D}"/>
              </a:ext>
            </a:extLst>
          </p:cNvPr>
          <p:cNvSpPr txBox="1"/>
          <p:nvPr/>
        </p:nvSpPr>
        <p:spPr>
          <a:xfrm>
            <a:off x="1595674" y="6503649"/>
            <a:ext cx="104541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福岡県議会キッズページ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10"/>
              </a:rPr>
              <a:t>https://www.gikai.pref.fukuoka.lg.jp/kids/</a:t>
            </a:r>
            <a:endPar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566" name="グループ化 565">
            <a:extLst>
              <a:ext uri="{FF2B5EF4-FFF2-40B4-BE49-F238E27FC236}">
                <a16:creationId xmlns:a16="http://schemas.microsoft.com/office/drawing/2014/main" id="{37BB0ACC-7D48-8741-5A70-65BF2270D2BC}"/>
              </a:ext>
            </a:extLst>
          </p:cNvPr>
          <p:cNvGrpSpPr/>
          <p:nvPr/>
        </p:nvGrpSpPr>
        <p:grpSpPr>
          <a:xfrm>
            <a:off x="399826" y="6472805"/>
            <a:ext cx="1195849" cy="323298"/>
            <a:chOff x="877569" y="6427340"/>
            <a:chExt cx="1195849" cy="323298"/>
          </a:xfrm>
        </p:grpSpPr>
        <p:sp>
          <p:nvSpPr>
            <p:cNvPr id="567" name="四角形: 角を丸くする 566">
              <a:extLst>
                <a:ext uri="{FF2B5EF4-FFF2-40B4-BE49-F238E27FC236}">
                  <a16:creationId xmlns:a16="http://schemas.microsoft.com/office/drawing/2014/main" id="{6A179F7A-80DB-F6D9-9D35-A690E7610972}"/>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8" name="テキスト ボックス 567">
              <a:extLst>
                <a:ext uri="{FF2B5EF4-FFF2-40B4-BE49-F238E27FC236}">
                  <a16:creationId xmlns:a16="http://schemas.microsoft.com/office/drawing/2014/main" id="{E9226F83-6E2D-8786-0D43-2CEBDE5D5D9A}"/>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sp>
        <p:nvSpPr>
          <p:cNvPr id="3" name="テキスト ボックス 2">
            <a:extLst>
              <a:ext uri="{FF2B5EF4-FFF2-40B4-BE49-F238E27FC236}">
                <a16:creationId xmlns:a16="http://schemas.microsoft.com/office/drawing/2014/main" id="{80B356C7-CC92-19CE-1FF2-4E516D577E85}"/>
              </a:ext>
            </a:extLst>
          </p:cNvPr>
          <p:cNvSpPr txBox="1"/>
          <p:nvPr/>
        </p:nvSpPr>
        <p:spPr>
          <a:xfrm>
            <a:off x="932114" y="1674505"/>
            <a:ext cx="10704087" cy="395621"/>
          </a:xfrm>
          <a:prstGeom prst="rect">
            <a:avLst/>
          </a:prstGeom>
          <a:noFill/>
        </p:spPr>
        <p:txBody>
          <a:bodyPr wrap="square" rtlCol="0">
            <a:spAutoFit/>
          </a:bodyPr>
          <a:lstStyle/>
          <a:p>
            <a:pPr>
              <a:lnSpc>
                <a:spcPct val="130000"/>
              </a:lnSpc>
              <a:spcAft>
                <a:spcPts val="500"/>
              </a:spcAft>
            </a:pPr>
            <a:r>
              <a:rPr lang="ja-JP" altLang="en-US" spc="100" dirty="0">
                <a:latin typeface="BIZ UDPゴシック" panose="020B0400000000000000" pitchFamily="50" charset="-128"/>
                <a:ea typeface="BIZ UDPゴシック" panose="020B0400000000000000" pitchFamily="50" charset="-128"/>
              </a:rPr>
              <a:t>県が</a:t>
            </a:r>
            <a:r>
              <a:rPr lang="en-US" altLang="ja-JP" spc="100" dirty="0">
                <a:latin typeface="BIZ UDPゴシック" panose="020B0400000000000000" pitchFamily="50" charset="-128"/>
                <a:ea typeface="BIZ UDPゴシック" panose="020B0400000000000000" pitchFamily="50" charset="-128"/>
              </a:rPr>
              <a:t>1</a:t>
            </a:r>
            <a:r>
              <a:rPr lang="ja-JP" altLang="en-US" spc="100" dirty="0">
                <a:latin typeface="BIZ UDPゴシック" panose="020B0400000000000000" pitchFamily="50" charset="-128"/>
                <a:ea typeface="BIZ UDPゴシック" panose="020B0400000000000000" pitchFamily="50" charset="-128"/>
              </a:rPr>
              <a:t>年間に入るお金と、県の仕事に必要なお金を計算し、予算案を作ります。</a:t>
            </a:r>
          </a:p>
        </p:txBody>
      </p:sp>
      <p:sp>
        <p:nvSpPr>
          <p:cNvPr id="4" name="テキスト ボックス 3">
            <a:extLst>
              <a:ext uri="{FF2B5EF4-FFF2-40B4-BE49-F238E27FC236}">
                <a16:creationId xmlns:a16="http://schemas.microsoft.com/office/drawing/2014/main" id="{5214A0E6-C5C1-CDAE-2508-9472BEABAFB9}"/>
              </a:ext>
            </a:extLst>
          </p:cNvPr>
          <p:cNvSpPr txBox="1"/>
          <p:nvPr/>
        </p:nvSpPr>
        <p:spPr>
          <a:xfrm>
            <a:off x="932114" y="2097016"/>
            <a:ext cx="10159252" cy="395621"/>
          </a:xfrm>
          <a:prstGeom prst="rect">
            <a:avLst/>
          </a:prstGeom>
          <a:noFill/>
        </p:spPr>
        <p:txBody>
          <a:bodyPr wrap="square">
            <a:spAutoFit/>
          </a:bodyPr>
          <a:lstStyle/>
          <a:p>
            <a:pPr>
              <a:lnSpc>
                <a:spcPct val="130000"/>
              </a:lnSpc>
              <a:spcAft>
                <a:spcPts val="500"/>
              </a:spcAft>
            </a:pPr>
            <a:r>
              <a:rPr lang="ja-JP" altLang="en-US" spc="100" dirty="0">
                <a:latin typeface="BIZ UDPゴシック" panose="020B0400000000000000" pitchFamily="50" charset="-128"/>
                <a:ea typeface="BIZ UDPゴシック" panose="020B0400000000000000" pitchFamily="50" charset="-128"/>
              </a:rPr>
              <a:t>そして、その予算案について、県民の代表である議員が県議会で話し合い、予算を決定します。</a:t>
            </a:r>
          </a:p>
        </p:txBody>
      </p:sp>
    </p:spTree>
    <p:extLst>
      <p:ext uri="{BB962C8B-B14F-4D97-AF65-F5344CB8AC3E}">
        <p14:creationId xmlns:p14="http://schemas.microsoft.com/office/powerpoint/2010/main" val="1314444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558"/>
                                        </p:tgtEl>
                                        <p:attrNameLst>
                                          <p:attrName>style.visibility</p:attrName>
                                        </p:attrNameLst>
                                      </p:cBhvr>
                                      <p:to>
                                        <p:strVal val="visible"/>
                                      </p:to>
                                    </p:set>
                                    <p:animEffect transition="in" filter="wipe(left)">
                                      <p:cBhvr>
                                        <p:cTn id="22" dur="500"/>
                                        <p:tgtEl>
                                          <p:spTgt spid="5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523"/>
                                        </p:tgtEl>
                                        <p:attrNameLst>
                                          <p:attrName>style.visibility</p:attrName>
                                        </p:attrNameLst>
                                      </p:cBhvr>
                                      <p:to>
                                        <p:strVal val="visible"/>
                                      </p:to>
                                    </p:set>
                                    <p:animEffect transition="in" filter="wipe(down)">
                                      <p:cBhvr>
                                        <p:cTn id="31" dur="500"/>
                                        <p:tgtEl>
                                          <p:spTgt spid="5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527"/>
                                        </p:tgtEl>
                                        <p:attrNameLst>
                                          <p:attrName>style.visibility</p:attrName>
                                        </p:attrNameLst>
                                      </p:cBhvr>
                                      <p:to>
                                        <p:strVal val="visible"/>
                                      </p:to>
                                    </p:set>
                                    <p:animEffect transition="in" filter="wipe(up)">
                                      <p:cBhvr>
                                        <p:cTn id="40" dur="500"/>
                                        <p:tgtEl>
                                          <p:spTgt spid="527"/>
                                        </p:tgtEl>
                                      </p:cBhvr>
                                    </p:animEffec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560"/>
                                        </p:tgtEl>
                                        <p:attrNameLst>
                                          <p:attrName>style.visibility</p:attrName>
                                        </p:attrNameLst>
                                      </p:cBhvr>
                                      <p:to>
                                        <p:strVal val="visible"/>
                                      </p:to>
                                    </p:set>
                                    <p:animEffect transition="in" filter="wipe(right)">
                                      <p:cBhvr>
                                        <p:cTn id="44" dur="500"/>
                                        <p:tgtEl>
                                          <p:spTgt spid="560"/>
                                        </p:tgtEl>
                                      </p:cBhvr>
                                    </p:animEffect>
                                  </p:childTnLst>
                                </p:cTn>
                              </p:par>
                              <p:par>
                                <p:cTn id="45" presetID="22" presetClass="entr" presetSubtype="8" fill="hold" nodeType="withEffect">
                                  <p:stCondLst>
                                    <p:cond delay="0"/>
                                  </p:stCondLst>
                                  <p:childTnLst>
                                    <p:set>
                                      <p:cBhvr>
                                        <p:cTn id="46" dur="1" fill="hold">
                                          <p:stCondLst>
                                            <p:cond delay="0"/>
                                          </p:stCondLst>
                                        </p:cTn>
                                        <p:tgtEl>
                                          <p:spTgt spid="559"/>
                                        </p:tgtEl>
                                        <p:attrNameLst>
                                          <p:attrName>style.visibility</p:attrName>
                                        </p:attrNameLst>
                                      </p:cBhvr>
                                      <p:to>
                                        <p:strVal val="visible"/>
                                      </p:to>
                                    </p:set>
                                    <p:animEffect transition="in" filter="wipe(left)">
                                      <p:cBhvr>
                                        <p:cTn id="47" dur="500"/>
                                        <p:tgtEl>
                                          <p:spTgt spid="559"/>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565"/>
                                        </p:tgtEl>
                                        <p:attrNameLst>
                                          <p:attrName>style.visibility</p:attrName>
                                        </p:attrNameLst>
                                      </p:cBhvr>
                                      <p:to>
                                        <p:strVal val="visible"/>
                                      </p:to>
                                    </p:set>
                                    <p:animEffect transition="in" filter="fade">
                                      <p:cBhvr>
                                        <p:cTn id="51" dur="500"/>
                                        <p:tgtEl>
                                          <p:spTgt spid="565"/>
                                        </p:tgtEl>
                                      </p:cBhvr>
                                    </p:animEffect>
                                  </p:childTnLst>
                                </p:cTn>
                              </p:par>
                              <p:par>
                                <p:cTn id="52" presetID="10" presetClass="entr" presetSubtype="0" fill="hold" nodeType="withEffect">
                                  <p:stCondLst>
                                    <p:cond delay="0"/>
                                  </p:stCondLst>
                                  <p:childTnLst>
                                    <p:set>
                                      <p:cBhvr>
                                        <p:cTn id="53" dur="1" fill="hold">
                                          <p:stCondLst>
                                            <p:cond delay="0"/>
                                          </p:stCondLst>
                                        </p:cTn>
                                        <p:tgtEl>
                                          <p:spTgt spid="566"/>
                                        </p:tgtEl>
                                        <p:attrNameLst>
                                          <p:attrName>style.visibility</p:attrName>
                                        </p:attrNameLst>
                                      </p:cBhvr>
                                      <p:to>
                                        <p:strVal val="visible"/>
                                      </p:to>
                                    </p:set>
                                    <p:animEffect transition="in" filter="fade">
                                      <p:cBhvr>
                                        <p:cTn id="54"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65" grpId="0"/>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9A33-EAD3-253D-230D-77071F8214DE}"/>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DB90B8AD-84F8-0472-6599-1FABA156D4AC}"/>
              </a:ext>
            </a:extLst>
          </p:cNvPr>
          <p:cNvSpPr/>
          <p:nvPr/>
        </p:nvSpPr>
        <p:spPr>
          <a:xfrm>
            <a:off x="144886" y="1403951"/>
            <a:ext cx="11902228" cy="5345842"/>
          </a:xfrm>
          <a:prstGeom prst="rect">
            <a:avLst/>
          </a:prstGeom>
          <a:noFill/>
          <a:ln w="19050">
            <a:solidFill>
              <a:srgbClr val="87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8AE03BA5-8253-F560-E706-E447545B1DF2}"/>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24F19550-799E-949D-90B7-589DB9BB32E2}"/>
                </a:ext>
              </a:extLst>
            </p:cNvPr>
            <p:cNvPicPr>
              <a:picLocks noChangeAspect="1"/>
            </p:cNvPicPr>
            <p:nvPr/>
          </p:nvPicPr>
          <p:blipFill>
            <a:blip r:embed="rId3"/>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58A8BFD5-22C9-B51E-D2D2-D5A5C0898DFB}"/>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CBDB8655-9FED-A2A0-1279-E486ED15B2D9}"/>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sp>
        <p:nvSpPr>
          <p:cNvPr id="21" name="テキスト ボックス 20">
            <a:extLst>
              <a:ext uri="{FF2B5EF4-FFF2-40B4-BE49-F238E27FC236}">
                <a16:creationId xmlns:a16="http://schemas.microsoft.com/office/drawing/2014/main" id="{7CC8E290-D585-E5A1-CBDB-50F7439CFC58}"/>
              </a:ext>
            </a:extLst>
          </p:cNvPr>
          <p:cNvSpPr txBox="1"/>
          <p:nvPr/>
        </p:nvSpPr>
        <p:spPr>
          <a:xfrm>
            <a:off x="347462" y="6315945"/>
            <a:ext cx="5911696" cy="294568"/>
          </a:xfrm>
          <a:prstGeom prst="rect">
            <a:avLst/>
          </a:prstGeom>
          <a:noFill/>
        </p:spPr>
        <p:txBody>
          <a:bodyPr wrap="square" rtlCol="0">
            <a:spAutoFit/>
          </a:bodyPr>
          <a:lstStyle/>
          <a:p>
            <a:pPr>
              <a:lnSpc>
                <a:spcPct val="130000"/>
              </a:lnSpc>
              <a:spcAft>
                <a:spcPts val="500"/>
              </a:spcAft>
            </a:pP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令和</a:t>
            </a:r>
            <a:r>
              <a:rPr lang="en-US" altLang="ja-JP" sz="1200" spc="100" dirty="0">
                <a:latin typeface="BIZ UDPゴシック" panose="020B0400000000000000" pitchFamily="50" charset="-128"/>
                <a:ea typeface="BIZ UDPゴシック" panose="020B0400000000000000" pitchFamily="50" charset="-128"/>
              </a:rPr>
              <a:t>7</a:t>
            </a:r>
            <a:r>
              <a:rPr lang="ja-JP" altLang="en-US" sz="1200" spc="100" dirty="0">
                <a:latin typeface="BIZ UDPゴシック" panose="020B0400000000000000" pitchFamily="50" charset="-128"/>
                <a:ea typeface="BIZ UDPゴシック" panose="020B0400000000000000" pitchFamily="50" charset="-128"/>
              </a:rPr>
              <a:t>年度</a:t>
            </a:r>
            <a:r>
              <a:rPr lang="en-US" altLang="ja-JP" sz="1200" spc="100" dirty="0">
                <a:latin typeface="BIZ UDPゴシック" panose="020B0400000000000000" pitchFamily="50" charset="-128"/>
                <a:ea typeface="BIZ UDPゴシック" panose="020B0400000000000000" pitchFamily="50" charset="-128"/>
              </a:rPr>
              <a:t>1</a:t>
            </a:r>
            <a:r>
              <a:rPr lang="ja-JP" altLang="en-US" sz="1200" spc="100" dirty="0">
                <a:latin typeface="BIZ UDPゴシック" panose="020B0400000000000000" pitchFamily="50" charset="-128"/>
                <a:ea typeface="BIZ UDPゴシック" panose="020B0400000000000000" pitchFamily="50" charset="-128"/>
              </a:rPr>
              <a:t>年間に県に納められる税金などは、</a:t>
            </a:r>
            <a:r>
              <a:rPr lang="en-US" altLang="ja-JP" sz="1200" b="1" spc="100" dirty="0">
                <a:solidFill>
                  <a:srgbClr val="FF0000"/>
                </a:solidFill>
                <a:latin typeface="BIZ UDPゴシック" panose="020B0400000000000000" pitchFamily="50" charset="-128"/>
                <a:ea typeface="BIZ UDPゴシック" panose="020B0400000000000000" pitchFamily="50" charset="-128"/>
              </a:rPr>
              <a:t>1</a:t>
            </a:r>
            <a:r>
              <a:rPr lang="ja-JP" altLang="en-US" sz="1200" b="1" spc="100" dirty="0">
                <a:solidFill>
                  <a:srgbClr val="FF0000"/>
                </a:solidFill>
                <a:latin typeface="BIZ UDPゴシック" panose="020B0400000000000000" pitchFamily="50" charset="-128"/>
                <a:ea typeface="BIZ UDPゴシック" panose="020B0400000000000000" pitchFamily="50" charset="-128"/>
              </a:rPr>
              <a:t>兆</a:t>
            </a:r>
            <a:r>
              <a:rPr lang="en-US" altLang="ja-JP" sz="1200" b="1" spc="100" dirty="0">
                <a:solidFill>
                  <a:srgbClr val="FF0000"/>
                </a:solidFill>
                <a:latin typeface="BIZ UDPゴシック" panose="020B0400000000000000" pitchFamily="50" charset="-128"/>
                <a:ea typeface="BIZ UDPゴシック" panose="020B0400000000000000" pitchFamily="50" charset="-128"/>
              </a:rPr>
              <a:t>4,052</a:t>
            </a:r>
            <a:r>
              <a:rPr lang="ja-JP" altLang="en-US" sz="1200" b="1" spc="100" dirty="0">
                <a:solidFill>
                  <a:srgbClr val="FF0000"/>
                </a:solidFill>
                <a:latin typeface="BIZ UDPゴシック" panose="020B0400000000000000" pitchFamily="50" charset="-128"/>
                <a:ea typeface="BIZ UDPゴシック" panose="020B0400000000000000" pitchFamily="50" charset="-128"/>
              </a:rPr>
              <a:t>億円</a:t>
            </a:r>
            <a:r>
              <a:rPr lang="ja-JP" altLang="en-US" sz="1200" spc="100" dirty="0">
                <a:latin typeface="BIZ UDPゴシック" panose="020B0400000000000000" pitchFamily="50" charset="-128"/>
                <a:ea typeface="BIZ UDPゴシック" panose="020B0400000000000000" pitchFamily="50" charset="-128"/>
              </a:rPr>
              <a:t>の予定です。</a:t>
            </a:r>
          </a:p>
        </p:txBody>
      </p:sp>
      <p:graphicFrame>
        <p:nvGraphicFramePr>
          <p:cNvPr id="10" name="グラフ 9">
            <a:extLst>
              <a:ext uri="{FF2B5EF4-FFF2-40B4-BE49-F238E27FC236}">
                <a16:creationId xmlns:a16="http://schemas.microsoft.com/office/drawing/2014/main" id="{CAF7111B-1CE1-280E-C8FE-22C6CDB194C3}"/>
              </a:ext>
            </a:extLst>
          </p:cNvPr>
          <p:cNvGraphicFramePr/>
          <p:nvPr>
            <p:extLst>
              <p:ext uri="{D42A27DB-BD31-4B8C-83A1-F6EECF244321}">
                <p14:modId xmlns:p14="http://schemas.microsoft.com/office/powerpoint/2010/main" val="4108459892"/>
              </p:ext>
            </p:extLst>
          </p:nvPr>
        </p:nvGraphicFramePr>
        <p:xfrm>
          <a:off x="411554" y="1873420"/>
          <a:ext cx="6082484" cy="4054990"/>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a:extLst>
              <a:ext uri="{FF2B5EF4-FFF2-40B4-BE49-F238E27FC236}">
                <a16:creationId xmlns:a16="http://schemas.microsoft.com/office/drawing/2014/main" id="{D3E71BA2-006A-B0BF-832C-1148DFD4FDC4}"/>
              </a:ext>
            </a:extLst>
          </p:cNvPr>
          <p:cNvSpPr txBox="1"/>
          <p:nvPr/>
        </p:nvSpPr>
        <p:spPr>
          <a:xfrm>
            <a:off x="2821856" y="3517345"/>
            <a:ext cx="1261884" cy="400110"/>
          </a:xfrm>
          <a:prstGeom prst="rect">
            <a:avLst/>
          </a:prstGeom>
          <a:noFill/>
        </p:spPr>
        <p:txBody>
          <a:bodyPr wrap="none" rtlCol="0">
            <a:spAutoFit/>
          </a:bodyPr>
          <a:lstStyle/>
          <a:p>
            <a:pPr algn="ctr"/>
            <a:r>
              <a:rPr lang="ja-JP" altLang="en-US" sz="2000" b="1" spc="100" dirty="0">
                <a:latin typeface="BIZ UDPゴシック" panose="020B0400000000000000" pitchFamily="50" charset="-128"/>
                <a:ea typeface="BIZ UDPゴシック" panose="020B0400000000000000" pitchFamily="50" charset="-128"/>
              </a:rPr>
              <a:t>県の収入</a:t>
            </a:r>
          </a:p>
        </p:txBody>
      </p:sp>
      <p:sp>
        <p:nvSpPr>
          <p:cNvPr id="12" name="テキスト ボックス 11">
            <a:extLst>
              <a:ext uri="{FF2B5EF4-FFF2-40B4-BE49-F238E27FC236}">
                <a16:creationId xmlns:a16="http://schemas.microsoft.com/office/drawing/2014/main" id="{27236403-A9E8-9F70-A50D-9078B9089712}"/>
              </a:ext>
            </a:extLst>
          </p:cNvPr>
          <p:cNvSpPr txBox="1"/>
          <p:nvPr/>
        </p:nvSpPr>
        <p:spPr>
          <a:xfrm>
            <a:off x="2585411" y="3917455"/>
            <a:ext cx="1734770" cy="338554"/>
          </a:xfrm>
          <a:prstGeom prst="rect">
            <a:avLst/>
          </a:prstGeom>
          <a:noFill/>
        </p:spPr>
        <p:txBody>
          <a:bodyPr wrap="none" rtlCol="0">
            <a:spAutoFit/>
          </a:bodyPr>
          <a:lstStyle/>
          <a:p>
            <a:pPr algn="ctr"/>
            <a:r>
              <a:rPr lang="en-US" altLang="ja-JP" sz="1600" b="1" spc="100" dirty="0">
                <a:latin typeface="BIZ UDPゴシック" panose="020B0400000000000000" pitchFamily="50" charset="-128"/>
                <a:ea typeface="BIZ UDPゴシック" panose="020B0400000000000000" pitchFamily="50" charset="-128"/>
              </a:rPr>
              <a:t>2</a:t>
            </a:r>
            <a:r>
              <a:rPr lang="ja-JP" altLang="en-US" sz="1600" b="1" spc="100" dirty="0">
                <a:latin typeface="BIZ UDPゴシック" panose="020B0400000000000000" pitchFamily="50" charset="-128"/>
                <a:ea typeface="BIZ UDPゴシック" panose="020B0400000000000000" pitchFamily="50" charset="-128"/>
              </a:rPr>
              <a:t>兆</a:t>
            </a:r>
            <a:r>
              <a:rPr lang="en-US" altLang="ja-JP" sz="1600" b="1" spc="100" dirty="0">
                <a:latin typeface="BIZ UDPゴシック" panose="020B0400000000000000" pitchFamily="50" charset="-128"/>
                <a:ea typeface="BIZ UDPゴシック" panose="020B0400000000000000" pitchFamily="50" charset="-128"/>
              </a:rPr>
              <a:t>1,878</a:t>
            </a:r>
            <a:r>
              <a:rPr lang="ja-JP" altLang="en-US" sz="1600" b="1" spc="100" dirty="0">
                <a:latin typeface="BIZ UDPゴシック" panose="020B0400000000000000" pitchFamily="50" charset="-128"/>
                <a:ea typeface="BIZ UDPゴシック" panose="020B0400000000000000" pitchFamily="50" charset="-128"/>
              </a:rPr>
              <a:t>億円</a:t>
            </a:r>
          </a:p>
        </p:txBody>
      </p:sp>
      <p:sp>
        <p:nvSpPr>
          <p:cNvPr id="16" name="テキスト ボックス 15">
            <a:extLst>
              <a:ext uri="{FF2B5EF4-FFF2-40B4-BE49-F238E27FC236}">
                <a16:creationId xmlns:a16="http://schemas.microsoft.com/office/drawing/2014/main" id="{E4E96AE2-D2EA-102B-392D-D0665DF8A34B}"/>
              </a:ext>
            </a:extLst>
          </p:cNvPr>
          <p:cNvSpPr txBox="1"/>
          <p:nvPr/>
        </p:nvSpPr>
        <p:spPr>
          <a:xfrm>
            <a:off x="3079045" y="5120193"/>
            <a:ext cx="896399"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64.2%</a:t>
            </a:r>
          </a:p>
        </p:txBody>
      </p:sp>
      <p:graphicFrame>
        <p:nvGraphicFramePr>
          <p:cNvPr id="29" name="グラフ 28">
            <a:extLst>
              <a:ext uri="{FF2B5EF4-FFF2-40B4-BE49-F238E27FC236}">
                <a16:creationId xmlns:a16="http://schemas.microsoft.com/office/drawing/2014/main" id="{B828BA0F-46FF-182C-DF68-F6C6AA934BAB}"/>
              </a:ext>
            </a:extLst>
          </p:cNvPr>
          <p:cNvGraphicFramePr/>
          <p:nvPr>
            <p:extLst>
              <p:ext uri="{D42A27DB-BD31-4B8C-83A1-F6EECF244321}">
                <p14:modId xmlns:p14="http://schemas.microsoft.com/office/powerpoint/2010/main" val="818010878"/>
              </p:ext>
            </p:extLst>
          </p:nvPr>
        </p:nvGraphicFramePr>
        <p:xfrm>
          <a:off x="5603941" y="1873420"/>
          <a:ext cx="6082484" cy="4054990"/>
        </p:xfrm>
        <a:graphic>
          <a:graphicData uri="http://schemas.openxmlformats.org/drawingml/2006/chart">
            <c:chart xmlns:c="http://schemas.openxmlformats.org/drawingml/2006/chart" xmlns:r="http://schemas.openxmlformats.org/officeDocument/2006/relationships" r:id="rId5"/>
          </a:graphicData>
        </a:graphic>
      </p:graphicFrame>
      <p:sp>
        <p:nvSpPr>
          <p:cNvPr id="30" name="テキスト ボックス 29">
            <a:extLst>
              <a:ext uri="{FF2B5EF4-FFF2-40B4-BE49-F238E27FC236}">
                <a16:creationId xmlns:a16="http://schemas.microsoft.com/office/drawing/2014/main" id="{22986882-5EBB-D370-B62E-6618F4BF6050}"/>
              </a:ext>
            </a:extLst>
          </p:cNvPr>
          <p:cNvSpPr txBox="1"/>
          <p:nvPr/>
        </p:nvSpPr>
        <p:spPr>
          <a:xfrm>
            <a:off x="8014242" y="3517345"/>
            <a:ext cx="1261884" cy="400110"/>
          </a:xfrm>
          <a:prstGeom prst="rect">
            <a:avLst/>
          </a:prstGeom>
          <a:noFill/>
        </p:spPr>
        <p:txBody>
          <a:bodyPr wrap="none" rtlCol="0">
            <a:spAutoFit/>
          </a:bodyPr>
          <a:lstStyle/>
          <a:p>
            <a:pPr algn="ctr"/>
            <a:r>
              <a:rPr lang="ja-JP" altLang="en-US" sz="2000" b="1" spc="100" dirty="0">
                <a:latin typeface="BIZ UDPゴシック" panose="020B0400000000000000" pitchFamily="50" charset="-128"/>
                <a:ea typeface="BIZ UDPゴシック" panose="020B0400000000000000" pitchFamily="50" charset="-128"/>
              </a:rPr>
              <a:t>県の支出</a:t>
            </a:r>
          </a:p>
        </p:txBody>
      </p:sp>
      <p:sp>
        <p:nvSpPr>
          <p:cNvPr id="31" name="テキスト ボックス 30">
            <a:extLst>
              <a:ext uri="{FF2B5EF4-FFF2-40B4-BE49-F238E27FC236}">
                <a16:creationId xmlns:a16="http://schemas.microsoft.com/office/drawing/2014/main" id="{48863BEB-8763-4427-E494-93A54FB8707A}"/>
              </a:ext>
            </a:extLst>
          </p:cNvPr>
          <p:cNvSpPr txBox="1"/>
          <p:nvPr/>
        </p:nvSpPr>
        <p:spPr>
          <a:xfrm>
            <a:off x="7777798" y="3917455"/>
            <a:ext cx="1734770" cy="338554"/>
          </a:xfrm>
          <a:prstGeom prst="rect">
            <a:avLst/>
          </a:prstGeom>
          <a:noFill/>
        </p:spPr>
        <p:txBody>
          <a:bodyPr wrap="none" rtlCol="0">
            <a:spAutoFit/>
          </a:bodyPr>
          <a:lstStyle/>
          <a:p>
            <a:pPr algn="ctr"/>
            <a:r>
              <a:rPr lang="en-US" altLang="ja-JP" sz="1600" b="1" spc="100" dirty="0">
                <a:latin typeface="BIZ UDPゴシック" panose="020B0400000000000000" pitchFamily="50" charset="-128"/>
                <a:ea typeface="BIZ UDPゴシック" panose="020B0400000000000000" pitchFamily="50" charset="-128"/>
              </a:rPr>
              <a:t>2</a:t>
            </a:r>
            <a:r>
              <a:rPr lang="ja-JP" altLang="en-US" sz="1600" b="1" spc="100" dirty="0">
                <a:latin typeface="BIZ UDPゴシック" panose="020B0400000000000000" pitchFamily="50" charset="-128"/>
                <a:ea typeface="BIZ UDPゴシック" panose="020B0400000000000000" pitchFamily="50" charset="-128"/>
              </a:rPr>
              <a:t>兆</a:t>
            </a:r>
            <a:r>
              <a:rPr lang="en-US" altLang="ja-JP" sz="1600" b="1" spc="100" dirty="0">
                <a:latin typeface="BIZ UDPゴシック" panose="020B0400000000000000" pitchFamily="50" charset="-128"/>
                <a:ea typeface="BIZ UDPゴシック" panose="020B0400000000000000" pitchFamily="50" charset="-128"/>
              </a:rPr>
              <a:t>1,878</a:t>
            </a:r>
            <a:r>
              <a:rPr lang="ja-JP" altLang="en-US" sz="1600" b="1" spc="100" dirty="0">
                <a:latin typeface="BIZ UDPゴシック" panose="020B0400000000000000" pitchFamily="50" charset="-128"/>
                <a:ea typeface="BIZ UDPゴシック" panose="020B0400000000000000" pitchFamily="50" charset="-128"/>
              </a:rPr>
              <a:t>億円</a:t>
            </a:r>
          </a:p>
        </p:txBody>
      </p:sp>
      <p:sp>
        <p:nvSpPr>
          <p:cNvPr id="58" name="テキスト ボックス 57">
            <a:extLst>
              <a:ext uri="{FF2B5EF4-FFF2-40B4-BE49-F238E27FC236}">
                <a16:creationId xmlns:a16="http://schemas.microsoft.com/office/drawing/2014/main" id="{63246057-5957-5E9F-58AB-01BD4EBB5DCE}"/>
              </a:ext>
            </a:extLst>
          </p:cNvPr>
          <p:cNvSpPr txBox="1"/>
          <p:nvPr/>
        </p:nvSpPr>
        <p:spPr>
          <a:xfrm>
            <a:off x="9496611" y="4458471"/>
            <a:ext cx="851515"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11.2%</a:t>
            </a:r>
          </a:p>
        </p:txBody>
      </p:sp>
      <p:sp>
        <p:nvSpPr>
          <p:cNvPr id="27" name="テキスト ボックス 26">
            <a:extLst>
              <a:ext uri="{FF2B5EF4-FFF2-40B4-BE49-F238E27FC236}">
                <a16:creationId xmlns:a16="http://schemas.microsoft.com/office/drawing/2014/main" id="{9BA6C7DA-9750-2509-63BA-594005F486AE}"/>
              </a:ext>
            </a:extLst>
          </p:cNvPr>
          <p:cNvSpPr txBox="1"/>
          <p:nvPr/>
        </p:nvSpPr>
        <p:spPr>
          <a:xfrm>
            <a:off x="1626457" y="3613014"/>
            <a:ext cx="896399"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28.8%</a:t>
            </a:r>
          </a:p>
        </p:txBody>
      </p:sp>
      <p:sp>
        <p:nvSpPr>
          <p:cNvPr id="33" name="テキスト ボックス 32">
            <a:extLst>
              <a:ext uri="{FF2B5EF4-FFF2-40B4-BE49-F238E27FC236}">
                <a16:creationId xmlns:a16="http://schemas.microsoft.com/office/drawing/2014/main" id="{275D2589-4D89-198A-4ECF-FD16C7FD9F60}"/>
              </a:ext>
            </a:extLst>
          </p:cNvPr>
          <p:cNvSpPr txBox="1"/>
          <p:nvPr/>
        </p:nvSpPr>
        <p:spPr>
          <a:xfrm>
            <a:off x="2754975" y="2326142"/>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7.0%</a:t>
            </a:r>
          </a:p>
        </p:txBody>
      </p:sp>
      <p:grpSp>
        <p:nvGrpSpPr>
          <p:cNvPr id="464" name="グループ化 463">
            <a:extLst>
              <a:ext uri="{FF2B5EF4-FFF2-40B4-BE49-F238E27FC236}">
                <a16:creationId xmlns:a16="http://schemas.microsoft.com/office/drawing/2014/main" id="{187D3943-E850-69B6-1353-58B3EF64B99F}"/>
              </a:ext>
            </a:extLst>
          </p:cNvPr>
          <p:cNvGrpSpPr/>
          <p:nvPr/>
        </p:nvGrpSpPr>
        <p:grpSpPr>
          <a:xfrm>
            <a:off x="9887704" y="1995550"/>
            <a:ext cx="1491114" cy="1136607"/>
            <a:chOff x="9887704" y="2055710"/>
            <a:chExt cx="1491114" cy="1136607"/>
          </a:xfrm>
        </p:grpSpPr>
        <p:sp>
          <p:nvSpPr>
            <p:cNvPr id="449" name="吹き出し: 折線 (枠なし) 448">
              <a:extLst>
                <a:ext uri="{FF2B5EF4-FFF2-40B4-BE49-F238E27FC236}">
                  <a16:creationId xmlns:a16="http://schemas.microsoft.com/office/drawing/2014/main" id="{C7525FE4-229D-D5AC-44F0-B017B41DBD3F}"/>
                </a:ext>
              </a:extLst>
            </p:cNvPr>
            <p:cNvSpPr/>
            <p:nvPr/>
          </p:nvSpPr>
          <p:spPr>
            <a:xfrm>
              <a:off x="10013665" y="2055710"/>
              <a:ext cx="1207676" cy="1136607"/>
            </a:xfrm>
            <a:prstGeom prst="callout2">
              <a:avLst>
                <a:gd name="adj1" fmla="val 18386"/>
                <a:gd name="adj2" fmla="val -6349"/>
                <a:gd name="adj3" fmla="val 18387"/>
                <a:gd name="adj4" fmla="val -30221"/>
                <a:gd name="adj5" fmla="val 46748"/>
                <a:gd name="adj6" fmla="val -58651"/>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FCF509DE-0DE2-585C-EA07-A511C387C801}"/>
                </a:ext>
              </a:extLst>
            </p:cNvPr>
            <p:cNvSpPr txBox="1"/>
            <p:nvPr/>
          </p:nvSpPr>
          <p:spPr>
            <a:xfrm>
              <a:off x="9887704" y="2110417"/>
              <a:ext cx="1491114" cy="343492"/>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教育のために</a:t>
              </a:r>
              <a:endParaRPr lang="en-US" altLang="ja-JP" sz="1600" b="1" spc="100" dirty="0">
                <a:latin typeface="BIZ UDPゴシック" panose="020B0400000000000000" pitchFamily="50" charset="-128"/>
                <a:ea typeface="BIZ UDPゴシック" panose="020B0400000000000000" pitchFamily="50" charset="-128"/>
              </a:endParaRPr>
            </a:p>
          </p:txBody>
        </p:sp>
      </p:grpSp>
      <p:sp>
        <p:nvSpPr>
          <p:cNvPr id="42" name="テキスト ボックス 41">
            <a:extLst>
              <a:ext uri="{FF2B5EF4-FFF2-40B4-BE49-F238E27FC236}">
                <a16:creationId xmlns:a16="http://schemas.microsoft.com/office/drawing/2014/main" id="{F6B50D2E-1F7C-3AE0-8509-BA10CF0A54E4}"/>
              </a:ext>
            </a:extLst>
          </p:cNvPr>
          <p:cNvSpPr txBox="1"/>
          <p:nvPr/>
        </p:nvSpPr>
        <p:spPr>
          <a:xfrm>
            <a:off x="8839789" y="2578194"/>
            <a:ext cx="873957"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15.7%</a:t>
            </a:r>
          </a:p>
        </p:txBody>
      </p:sp>
      <p:grpSp>
        <p:nvGrpSpPr>
          <p:cNvPr id="462" name="グループ化 461">
            <a:extLst>
              <a:ext uri="{FF2B5EF4-FFF2-40B4-BE49-F238E27FC236}">
                <a16:creationId xmlns:a16="http://schemas.microsoft.com/office/drawing/2014/main" id="{5E6AE1CE-1EB2-6080-0F9F-F54C56AD5C3D}"/>
              </a:ext>
            </a:extLst>
          </p:cNvPr>
          <p:cNvGrpSpPr/>
          <p:nvPr/>
        </p:nvGrpSpPr>
        <p:grpSpPr>
          <a:xfrm>
            <a:off x="10515805" y="2829567"/>
            <a:ext cx="1491114" cy="934423"/>
            <a:chOff x="10515805" y="2889727"/>
            <a:chExt cx="1491114" cy="934423"/>
          </a:xfrm>
        </p:grpSpPr>
        <p:sp>
          <p:nvSpPr>
            <p:cNvPr id="450" name="吹き出し: 折線 (枠なし) 449">
              <a:extLst>
                <a:ext uri="{FF2B5EF4-FFF2-40B4-BE49-F238E27FC236}">
                  <a16:creationId xmlns:a16="http://schemas.microsoft.com/office/drawing/2014/main" id="{D3477E8A-C0A2-D623-E799-A5C253CBA581}"/>
                </a:ext>
              </a:extLst>
            </p:cNvPr>
            <p:cNvSpPr/>
            <p:nvPr/>
          </p:nvSpPr>
          <p:spPr>
            <a:xfrm>
              <a:off x="10730843" y="2911780"/>
              <a:ext cx="1207676" cy="707409"/>
            </a:xfrm>
            <a:prstGeom prst="callout2">
              <a:avLst>
                <a:gd name="adj1" fmla="val 22057"/>
                <a:gd name="adj2" fmla="val -12482"/>
                <a:gd name="adj3" fmla="val 22089"/>
                <a:gd name="adj4" fmla="val -25242"/>
                <a:gd name="adj5" fmla="val 66682"/>
                <a:gd name="adj6" fmla="val -46235"/>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5" name="テキスト ボックス 474">
              <a:extLst>
                <a:ext uri="{FF2B5EF4-FFF2-40B4-BE49-F238E27FC236}">
                  <a16:creationId xmlns:a16="http://schemas.microsoft.com/office/drawing/2014/main" id="{0CE3F5E5-D30B-867E-B163-12899ABD87F9}"/>
                </a:ext>
              </a:extLst>
            </p:cNvPr>
            <p:cNvSpPr txBox="1"/>
            <p:nvPr/>
          </p:nvSpPr>
          <p:spPr>
            <a:xfrm>
              <a:off x="10515805" y="2889727"/>
              <a:ext cx="1491114" cy="934423"/>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わたしたちの</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健康や生活を</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守るために</a:t>
              </a:r>
            </a:p>
          </p:txBody>
        </p:sp>
      </p:grpSp>
      <p:sp>
        <p:nvSpPr>
          <p:cNvPr id="476" name="テキスト ボックス 475">
            <a:extLst>
              <a:ext uri="{FF2B5EF4-FFF2-40B4-BE49-F238E27FC236}">
                <a16:creationId xmlns:a16="http://schemas.microsoft.com/office/drawing/2014/main" id="{7D12E4E5-172E-7FA2-4E20-B6EAE7EF1FBC}"/>
              </a:ext>
            </a:extLst>
          </p:cNvPr>
          <p:cNvSpPr txBox="1"/>
          <p:nvPr/>
        </p:nvSpPr>
        <p:spPr>
          <a:xfrm>
            <a:off x="9639114" y="3470244"/>
            <a:ext cx="851515"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11.5%</a:t>
            </a:r>
          </a:p>
        </p:txBody>
      </p:sp>
      <p:sp>
        <p:nvSpPr>
          <p:cNvPr id="479" name="テキスト ボックス 478">
            <a:extLst>
              <a:ext uri="{FF2B5EF4-FFF2-40B4-BE49-F238E27FC236}">
                <a16:creationId xmlns:a16="http://schemas.microsoft.com/office/drawing/2014/main" id="{89A6F33C-D8DD-D886-CD09-6F06651CDB38}"/>
              </a:ext>
            </a:extLst>
          </p:cNvPr>
          <p:cNvSpPr txBox="1"/>
          <p:nvPr/>
        </p:nvSpPr>
        <p:spPr>
          <a:xfrm>
            <a:off x="8886418" y="5025201"/>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9.6%</a:t>
            </a:r>
          </a:p>
        </p:txBody>
      </p:sp>
      <p:sp>
        <p:nvSpPr>
          <p:cNvPr id="482" name="テキスト ボックス 481">
            <a:extLst>
              <a:ext uri="{FF2B5EF4-FFF2-40B4-BE49-F238E27FC236}">
                <a16:creationId xmlns:a16="http://schemas.microsoft.com/office/drawing/2014/main" id="{B2A492D7-6AA8-001B-F1F5-0F5585C7EBE6}"/>
              </a:ext>
            </a:extLst>
          </p:cNvPr>
          <p:cNvSpPr txBox="1"/>
          <p:nvPr/>
        </p:nvSpPr>
        <p:spPr>
          <a:xfrm>
            <a:off x="5663836" y="5659655"/>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2.7%</a:t>
            </a:r>
          </a:p>
        </p:txBody>
      </p:sp>
      <p:grpSp>
        <p:nvGrpSpPr>
          <p:cNvPr id="8" name="グループ化 7">
            <a:extLst>
              <a:ext uri="{FF2B5EF4-FFF2-40B4-BE49-F238E27FC236}">
                <a16:creationId xmlns:a16="http://schemas.microsoft.com/office/drawing/2014/main" id="{546DCDE0-639A-C709-4E06-5FA9BA1703D8}"/>
              </a:ext>
            </a:extLst>
          </p:cNvPr>
          <p:cNvGrpSpPr/>
          <p:nvPr/>
        </p:nvGrpSpPr>
        <p:grpSpPr>
          <a:xfrm>
            <a:off x="7424370" y="2420867"/>
            <a:ext cx="947695" cy="547465"/>
            <a:chOff x="3135799" y="5348377"/>
            <a:chExt cx="947695" cy="547465"/>
          </a:xfrm>
        </p:grpSpPr>
        <p:sp>
          <p:nvSpPr>
            <p:cNvPr id="17" name="テキスト ボックス 16">
              <a:extLst>
                <a:ext uri="{FF2B5EF4-FFF2-40B4-BE49-F238E27FC236}">
                  <a16:creationId xmlns:a16="http://schemas.microsoft.com/office/drawing/2014/main" id="{1BA127A4-E34F-6D36-8331-AFC4FDDE1E6C}"/>
                </a:ext>
              </a:extLst>
            </p:cNvPr>
            <p:cNvSpPr txBox="1"/>
            <p:nvPr/>
          </p:nvSpPr>
          <p:spPr>
            <a:xfrm>
              <a:off x="3135799" y="5348377"/>
              <a:ext cx="947695" cy="307777"/>
            </a:xfrm>
            <a:prstGeom prst="rect">
              <a:avLst/>
            </a:prstGeom>
            <a:noFill/>
          </p:spPr>
          <p:txBody>
            <a:bodyPr wrap="none" rtlCol="0">
              <a:spAutoFit/>
            </a:bodyPr>
            <a:lstStyle/>
            <a:p>
              <a:pPr algn="ctr"/>
              <a:r>
                <a:rPr lang="ja-JP" altLang="en-US" sz="1400" b="1" spc="100" dirty="0">
                  <a:latin typeface="BIZ UDPゴシック" panose="020B0400000000000000" pitchFamily="50" charset="-128"/>
                  <a:ea typeface="BIZ UDPゴシック" panose="020B0400000000000000" pitchFamily="50" charset="-128"/>
                </a:rPr>
                <a:t>そのほか</a:t>
              </a:r>
              <a:endParaRPr lang="en-US" altLang="ja-JP" sz="1400" b="1" spc="1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FBE4856-FC2A-A290-BD77-1977B0EA1466}"/>
                </a:ext>
              </a:extLst>
            </p:cNvPr>
            <p:cNvSpPr txBox="1"/>
            <p:nvPr/>
          </p:nvSpPr>
          <p:spPr>
            <a:xfrm>
              <a:off x="3207130" y="5618843"/>
              <a:ext cx="805029" cy="276999"/>
            </a:xfrm>
            <a:prstGeom prst="rect">
              <a:avLst/>
            </a:prstGeom>
            <a:noFill/>
          </p:spPr>
          <p:txBody>
            <a:bodyPr wrap="none" rtlCol="0">
              <a:spAutoFit/>
            </a:bodyPr>
            <a:lstStyle/>
            <a:p>
              <a:pPr algn="ctr"/>
              <a:r>
                <a:rPr lang="en-US" altLang="ja-JP" sz="1200" b="1" spc="100" dirty="0">
                  <a:latin typeface="BIZ UDPゴシック" panose="020B0400000000000000" pitchFamily="50" charset="-128"/>
                  <a:ea typeface="BIZ UDPゴシック" panose="020B0400000000000000" pitchFamily="50" charset="-128"/>
                </a:rPr>
                <a:t>24.7%</a:t>
              </a:r>
            </a:p>
          </p:txBody>
        </p:sp>
      </p:grpSp>
      <p:sp>
        <p:nvSpPr>
          <p:cNvPr id="43" name="テキスト ボックス 42">
            <a:extLst>
              <a:ext uri="{FF2B5EF4-FFF2-40B4-BE49-F238E27FC236}">
                <a16:creationId xmlns:a16="http://schemas.microsoft.com/office/drawing/2014/main" id="{45523007-09AE-67F3-B585-E33637B5D577}"/>
              </a:ext>
            </a:extLst>
          </p:cNvPr>
          <p:cNvSpPr txBox="1"/>
          <p:nvPr/>
        </p:nvSpPr>
        <p:spPr>
          <a:xfrm>
            <a:off x="6911641" y="4189553"/>
            <a:ext cx="851515"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11.6%</a:t>
            </a:r>
          </a:p>
        </p:txBody>
      </p:sp>
      <p:sp>
        <p:nvSpPr>
          <p:cNvPr id="46" name="テキスト ボックス 45">
            <a:extLst>
              <a:ext uri="{FF2B5EF4-FFF2-40B4-BE49-F238E27FC236}">
                <a16:creationId xmlns:a16="http://schemas.microsoft.com/office/drawing/2014/main" id="{F980F8AB-1AD3-4A81-71D1-F27ACD032F29}"/>
              </a:ext>
            </a:extLst>
          </p:cNvPr>
          <p:cNvSpPr txBox="1"/>
          <p:nvPr/>
        </p:nvSpPr>
        <p:spPr>
          <a:xfrm>
            <a:off x="8133700" y="5214407"/>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6.8%</a:t>
            </a:r>
          </a:p>
        </p:txBody>
      </p:sp>
      <p:sp>
        <p:nvSpPr>
          <p:cNvPr id="47" name="テキスト ボックス 46">
            <a:extLst>
              <a:ext uri="{FF2B5EF4-FFF2-40B4-BE49-F238E27FC236}">
                <a16:creationId xmlns:a16="http://schemas.microsoft.com/office/drawing/2014/main" id="{332CFEA0-8F0B-069B-D3BB-D455375A48A3}"/>
              </a:ext>
            </a:extLst>
          </p:cNvPr>
          <p:cNvSpPr txBox="1"/>
          <p:nvPr/>
        </p:nvSpPr>
        <p:spPr>
          <a:xfrm>
            <a:off x="7538890" y="5098124"/>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6.0%</a:t>
            </a:r>
          </a:p>
        </p:txBody>
      </p:sp>
      <p:sp>
        <p:nvSpPr>
          <p:cNvPr id="7" name="テキスト ボックス 6">
            <a:extLst>
              <a:ext uri="{FF2B5EF4-FFF2-40B4-BE49-F238E27FC236}">
                <a16:creationId xmlns:a16="http://schemas.microsoft.com/office/drawing/2014/main" id="{D5F1CEF1-1CE9-9903-DF46-30FBE7D7DDEE}"/>
              </a:ext>
            </a:extLst>
          </p:cNvPr>
          <p:cNvSpPr txBox="1"/>
          <p:nvPr/>
        </p:nvSpPr>
        <p:spPr>
          <a:xfrm>
            <a:off x="5744502" y="4706487"/>
            <a:ext cx="747320" cy="307777"/>
          </a:xfrm>
          <a:prstGeom prst="rect">
            <a:avLst/>
          </a:prstGeom>
          <a:noFill/>
        </p:spPr>
        <p:txBody>
          <a:bodyPr wrap="none" rtlCol="0">
            <a:spAutoFit/>
          </a:bodyPr>
          <a:lstStyle/>
          <a:p>
            <a:pPr algn="ctr"/>
            <a:r>
              <a:rPr lang="en-US" altLang="ja-JP" sz="1400" b="1" spc="100" dirty="0">
                <a:latin typeface="BIZ UDPゴシック" panose="020B0400000000000000" pitchFamily="50" charset="-128"/>
                <a:ea typeface="BIZ UDPゴシック" panose="020B0400000000000000" pitchFamily="50" charset="-128"/>
              </a:rPr>
              <a:t>0.2%</a:t>
            </a:r>
          </a:p>
        </p:txBody>
      </p:sp>
      <p:grpSp>
        <p:nvGrpSpPr>
          <p:cNvPr id="460" name="グループ化 459">
            <a:extLst>
              <a:ext uri="{FF2B5EF4-FFF2-40B4-BE49-F238E27FC236}">
                <a16:creationId xmlns:a16="http://schemas.microsoft.com/office/drawing/2014/main" id="{D37879AD-852C-6F70-934B-96557936E180}"/>
              </a:ext>
            </a:extLst>
          </p:cNvPr>
          <p:cNvGrpSpPr/>
          <p:nvPr/>
        </p:nvGrpSpPr>
        <p:grpSpPr>
          <a:xfrm>
            <a:off x="8836503" y="5924799"/>
            <a:ext cx="2254775" cy="502916"/>
            <a:chOff x="8836503" y="5924799"/>
            <a:chExt cx="2254775" cy="502916"/>
          </a:xfrm>
        </p:grpSpPr>
        <p:sp>
          <p:nvSpPr>
            <p:cNvPr id="45" name="テキスト ボックス 44">
              <a:extLst>
                <a:ext uri="{FF2B5EF4-FFF2-40B4-BE49-F238E27FC236}">
                  <a16:creationId xmlns:a16="http://schemas.microsoft.com/office/drawing/2014/main" id="{C8B7F5A8-7BA5-9092-1632-F7C6772464C2}"/>
                </a:ext>
              </a:extLst>
            </p:cNvPr>
            <p:cNvSpPr txBox="1"/>
            <p:nvPr/>
          </p:nvSpPr>
          <p:spPr>
            <a:xfrm>
              <a:off x="8836503" y="5924799"/>
              <a:ext cx="2254775" cy="343492"/>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安全を守るために</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24" name="吹き出し: 折線 (枠なし) 23">
              <a:extLst>
                <a:ext uri="{FF2B5EF4-FFF2-40B4-BE49-F238E27FC236}">
                  <a16:creationId xmlns:a16="http://schemas.microsoft.com/office/drawing/2014/main" id="{B351626C-6F71-E7CF-703C-9101E2C2DD4D}"/>
                </a:ext>
              </a:extLst>
            </p:cNvPr>
            <p:cNvSpPr/>
            <p:nvPr/>
          </p:nvSpPr>
          <p:spPr>
            <a:xfrm>
              <a:off x="9049528" y="6030540"/>
              <a:ext cx="1015343" cy="397175"/>
            </a:xfrm>
            <a:prstGeom prst="callout2">
              <a:avLst>
                <a:gd name="adj1" fmla="val 15807"/>
                <a:gd name="adj2" fmla="val -2396"/>
                <a:gd name="adj3" fmla="val 15964"/>
                <a:gd name="adj4" fmla="val -20795"/>
                <a:gd name="adj5" fmla="val -89264"/>
                <a:gd name="adj6" fmla="val -44990"/>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9" name="グループ化 458">
            <a:extLst>
              <a:ext uri="{FF2B5EF4-FFF2-40B4-BE49-F238E27FC236}">
                <a16:creationId xmlns:a16="http://schemas.microsoft.com/office/drawing/2014/main" id="{F66C408D-0E9E-0AF1-6BAE-E0009C503889}"/>
              </a:ext>
            </a:extLst>
          </p:cNvPr>
          <p:cNvGrpSpPr/>
          <p:nvPr/>
        </p:nvGrpSpPr>
        <p:grpSpPr>
          <a:xfrm>
            <a:off x="6440776" y="5621863"/>
            <a:ext cx="2050267" cy="692564"/>
            <a:chOff x="6440776" y="5682023"/>
            <a:chExt cx="2050267" cy="692564"/>
          </a:xfrm>
        </p:grpSpPr>
        <p:sp>
          <p:nvSpPr>
            <p:cNvPr id="50" name="テキスト ボックス 49">
              <a:extLst>
                <a:ext uri="{FF2B5EF4-FFF2-40B4-BE49-F238E27FC236}">
                  <a16:creationId xmlns:a16="http://schemas.microsoft.com/office/drawing/2014/main" id="{190DA75C-182C-110B-F838-C7859A15AC6C}"/>
                </a:ext>
              </a:extLst>
            </p:cNvPr>
            <p:cNvSpPr txBox="1"/>
            <p:nvPr/>
          </p:nvSpPr>
          <p:spPr>
            <a:xfrm>
              <a:off x="6440776" y="5735630"/>
              <a:ext cx="2050267" cy="638957"/>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道路や住宅などの</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整備のために</a:t>
              </a:r>
            </a:p>
          </p:txBody>
        </p:sp>
        <p:sp>
          <p:nvSpPr>
            <p:cNvPr id="26" name="吹き出し: 線 (枠なし) 25">
              <a:extLst>
                <a:ext uri="{FF2B5EF4-FFF2-40B4-BE49-F238E27FC236}">
                  <a16:creationId xmlns:a16="http://schemas.microsoft.com/office/drawing/2014/main" id="{231D6575-B340-1E78-F5A8-A407B241C44F}"/>
                </a:ext>
              </a:extLst>
            </p:cNvPr>
            <p:cNvSpPr/>
            <p:nvPr/>
          </p:nvSpPr>
          <p:spPr>
            <a:xfrm flipH="1">
              <a:off x="6595981" y="5682023"/>
              <a:ext cx="747320" cy="548015"/>
            </a:xfrm>
            <a:prstGeom prst="callout1">
              <a:avLst>
                <a:gd name="adj1" fmla="val 8321"/>
                <a:gd name="adj2" fmla="val -26687"/>
                <a:gd name="adj3" fmla="val -29681"/>
                <a:gd name="adj4" fmla="val -62460"/>
              </a:avLst>
            </a:prstGeom>
            <a:noFill/>
            <a:ln>
              <a:solidFill>
                <a:schemeClr val="tx1"/>
              </a:solidFil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6" name="グループ化 455">
            <a:extLst>
              <a:ext uri="{FF2B5EF4-FFF2-40B4-BE49-F238E27FC236}">
                <a16:creationId xmlns:a16="http://schemas.microsoft.com/office/drawing/2014/main" id="{A47F5F87-318B-069B-33A2-A327172DFAAA}"/>
              </a:ext>
            </a:extLst>
          </p:cNvPr>
          <p:cNvGrpSpPr/>
          <p:nvPr/>
        </p:nvGrpSpPr>
        <p:grpSpPr>
          <a:xfrm>
            <a:off x="5033949" y="2222003"/>
            <a:ext cx="2098651" cy="1391011"/>
            <a:chOff x="5113404" y="3328564"/>
            <a:chExt cx="2098651" cy="934423"/>
          </a:xfrm>
        </p:grpSpPr>
        <p:sp>
          <p:nvSpPr>
            <p:cNvPr id="37" name="テキスト ボックス 36">
              <a:extLst>
                <a:ext uri="{FF2B5EF4-FFF2-40B4-BE49-F238E27FC236}">
                  <a16:creationId xmlns:a16="http://schemas.microsoft.com/office/drawing/2014/main" id="{C275D4F8-A733-B615-7D6D-7EDB0A047718}"/>
                </a:ext>
              </a:extLst>
            </p:cNvPr>
            <p:cNvSpPr txBox="1"/>
            <p:nvPr/>
          </p:nvSpPr>
          <p:spPr>
            <a:xfrm>
              <a:off x="5113404" y="3328564"/>
              <a:ext cx="2098651" cy="934423"/>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県の借金を返したり</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利子を払ったり</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するために </a:t>
              </a:r>
            </a:p>
          </p:txBody>
        </p:sp>
        <p:sp>
          <p:nvSpPr>
            <p:cNvPr id="36" name="吹き出し: 折線 (枠なし) 35">
              <a:extLst>
                <a:ext uri="{FF2B5EF4-FFF2-40B4-BE49-F238E27FC236}">
                  <a16:creationId xmlns:a16="http://schemas.microsoft.com/office/drawing/2014/main" id="{9A3044B2-0B7D-B729-C8CF-0F03CE2C591E}"/>
                </a:ext>
              </a:extLst>
            </p:cNvPr>
            <p:cNvSpPr/>
            <p:nvPr/>
          </p:nvSpPr>
          <p:spPr>
            <a:xfrm flipH="1">
              <a:off x="5779850" y="3823573"/>
              <a:ext cx="1015343" cy="397175"/>
            </a:xfrm>
            <a:prstGeom prst="callout2">
              <a:avLst>
                <a:gd name="adj1" fmla="val 32110"/>
                <a:gd name="adj2" fmla="val 54125"/>
                <a:gd name="adj3" fmla="val 191922"/>
                <a:gd name="adj4" fmla="val 15374"/>
                <a:gd name="adj5" fmla="val 191444"/>
                <a:gd name="adj6" fmla="val -22632"/>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5" name="グループ化 454">
            <a:extLst>
              <a:ext uri="{FF2B5EF4-FFF2-40B4-BE49-F238E27FC236}">
                <a16:creationId xmlns:a16="http://schemas.microsoft.com/office/drawing/2014/main" id="{23BD0DF1-1AB6-DB19-07B7-43D2029BA7A9}"/>
              </a:ext>
            </a:extLst>
          </p:cNvPr>
          <p:cNvGrpSpPr/>
          <p:nvPr/>
        </p:nvGrpSpPr>
        <p:grpSpPr>
          <a:xfrm>
            <a:off x="666184" y="5524179"/>
            <a:ext cx="2341564" cy="638957"/>
            <a:chOff x="666184" y="5584339"/>
            <a:chExt cx="2341564" cy="638957"/>
          </a:xfrm>
        </p:grpSpPr>
        <p:sp>
          <p:nvSpPr>
            <p:cNvPr id="15" name="テキスト ボックス 14">
              <a:extLst>
                <a:ext uri="{FF2B5EF4-FFF2-40B4-BE49-F238E27FC236}">
                  <a16:creationId xmlns:a16="http://schemas.microsoft.com/office/drawing/2014/main" id="{DEC3C1D1-1A05-72FD-C065-849D5E452B50}"/>
                </a:ext>
              </a:extLst>
            </p:cNvPr>
            <p:cNvSpPr txBox="1"/>
            <p:nvPr/>
          </p:nvSpPr>
          <p:spPr>
            <a:xfrm>
              <a:off x="666184" y="5584339"/>
              <a:ext cx="2341564" cy="638957"/>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県民が納める</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税金など</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5" name="吹き出し: 折線 (枠なし) 4">
              <a:extLst>
                <a:ext uri="{FF2B5EF4-FFF2-40B4-BE49-F238E27FC236}">
                  <a16:creationId xmlns:a16="http://schemas.microsoft.com/office/drawing/2014/main" id="{3688CCB8-1C10-AF9A-173C-73778E49000F}"/>
                </a:ext>
              </a:extLst>
            </p:cNvPr>
            <p:cNvSpPr/>
            <p:nvPr/>
          </p:nvSpPr>
          <p:spPr>
            <a:xfrm flipH="1">
              <a:off x="1526175" y="5771939"/>
              <a:ext cx="1015343" cy="397175"/>
            </a:xfrm>
            <a:prstGeom prst="callout2">
              <a:avLst>
                <a:gd name="adj1" fmla="val 23134"/>
                <a:gd name="adj2" fmla="val 4118"/>
                <a:gd name="adj3" fmla="val 23422"/>
                <a:gd name="adj4" fmla="val -44895"/>
                <a:gd name="adj5" fmla="val -39921"/>
                <a:gd name="adj6" fmla="val -63548"/>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4" name="グループ化 453">
            <a:extLst>
              <a:ext uri="{FF2B5EF4-FFF2-40B4-BE49-F238E27FC236}">
                <a16:creationId xmlns:a16="http://schemas.microsoft.com/office/drawing/2014/main" id="{BF32EDB1-57A9-FDDD-0BE8-242771C4D669}"/>
              </a:ext>
            </a:extLst>
          </p:cNvPr>
          <p:cNvGrpSpPr/>
          <p:nvPr/>
        </p:nvGrpSpPr>
        <p:grpSpPr>
          <a:xfrm>
            <a:off x="-126356" y="2738136"/>
            <a:ext cx="2341564" cy="638957"/>
            <a:chOff x="-126356" y="2798296"/>
            <a:chExt cx="2341564" cy="638957"/>
          </a:xfrm>
        </p:grpSpPr>
        <p:sp>
          <p:nvSpPr>
            <p:cNvPr id="23" name="テキスト ボックス 22">
              <a:extLst>
                <a:ext uri="{FF2B5EF4-FFF2-40B4-BE49-F238E27FC236}">
                  <a16:creationId xmlns:a16="http://schemas.microsoft.com/office/drawing/2014/main" id="{41FC212D-BCD5-0901-0B22-2604FC4213E7}"/>
                </a:ext>
              </a:extLst>
            </p:cNvPr>
            <p:cNvSpPr txBox="1"/>
            <p:nvPr/>
          </p:nvSpPr>
          <p:spPr>
            <a:xfrm>
              <a:off x="-126356" y="2798296"/>
              <a:ext cx="2341564" cy="638957"/>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国からもらう</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お金</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25" name="吹き出し: 折線 (枠なし) 24">
              <a:extLst>
                <a:ext uri="{FF2B5EF4-FFF2-40B4-BE49-F238E27FC236}">
                  <a16:creationId xmlns:a16="http://schemas.microsoft.com/office/drawing/2014/main" id="{6CE54A42-2325-8772-6950-EEBF4CA074D4}"/>
                </a:ext>
              </a:extLst>
            </p:cNvPr>
            <p:cNvSpPr/>
            <p:nvPr/>
          </p:nvSpPr>
          <p:spPr>
            <a:xfrm flipH="1">
              <a:off x="462987" y="2985896"/>
              <a:ext cx="1015343" cy="397175"/>
            </a:xfrm>
            <a:prstGeom prst="callout2">
              <a:avLst>
                <a:gd name="adj1" fmla="val 106058"/>
                <a:gd name="adj2" fmla="val 33755"/>
                <a:gd name="adj3" fmla="val 168575"/>
                <a:gd name="adj4" fmla="val 14801"/>
                <a:gd name="adj5" fmla="val 168447"/>
                <a:gd name="adj6" fmla="val -24222"/>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D116776F-3ED4-8E71-C254-2823322ED344}"/>
              </a:ext>
            </a:extLst>
          </p:cNvPr>
          <p:cNvGrpSpPr/>
          <p:nvPr/>
        </p:nvGrpSpPr>
        <p:grpSpPr>
          <a:xfrm>
            <a:off x="1366895" y="1934002"/>
            <a:ext cx="1263400" cy="397175"/>
            <a:chOff x="1366895" y="1994162"/>
            <a:chExt cx="1263400" cy="397175"/>
          </a:xfrm>
        </p:grpSpPr>
        <p:sp>
          <p:nvSpPr>
            <p:cNvPr id="32" name="テキスト ボックス 31">
              <a:extLst>
                <a:ext uri="{FF2B5EF4-FFF2-40B4-BE49-F238E27FC236}">
                  <a16:creationId xmlns:a16="http://schemas.microsoft.com/office/drawing/2014/main" id="{76A8F219-8AFD-FCD7-6E91-859D77DE52F3}"/>
                </a:ext>
              </a:extLst>
            </p:cNvPr>
            <p:cNvSpPr txBox="1"/>
            <p:nvPr/>
          </p:nvSpPr>
          <p:spPr>
            <a:xfrm>
              <a:off x="1366895" y="2006473"/>
              <a:ext cx="1138452" cy="343492"/>
            </a:xfrm>
            <a:prstGeom prst="rect">
              <a:avLst/>
            </a:prstGeom>
            <a:noFill/>
          </p:spPr>
          <p:txBody>
            <a:bodyPr wrap="non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県の借金 </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38" name="吹き出し: 折線 (枠なし) 37">
              <a:extLst>
                <a:ext uri="{FF2B5EF4-FFF2-40B4-BE49-F238E27FC236}">
                  <a16:creationId xmlns:a16="http://schemas.microsoft.com/office/drawing/2014/main" id="{C8B8613F-7CC2-D711-7F3D-3A43A7CE551B}"/>
                </a:ext>
              </a:extLst>
            </p:cNvPr>
            <p:cNvSpPr/>
            <p:nvPr/>
          </p:nvSpPr>
          <p:spPr>
            <a:xfrm flipH="1">
              <a:off x="1614952" y="1994162"/>
              <a:ext cx="1015343" cy="397175"/>
            </a:xfrm>
            <a:prstGeom prst="callout2">
              <a:avLst>
                <a:gd name="adj1" fmla="val 44827"/>
                <a:gd name="adj2" fmla="val 24069"/>
                <a:gd name="adj3" fmla="val 45211"/>
                <a:gd name="adj4" fmla="val -2632"/>
                <a:gd name="adj5" fmla="val 79317"/>
                <a:gd name="adj6" fmla="val -37299"/>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3" name="グループ化 462">
            <a:extLst>
              <a:ext uri="{FF2B5EF4-FFF2-40B4-BE49-F238E27FC236}">
                <a16:creationId xmlns:a16="http://schemas.microsoft.com/office/drawing/2014/main" id="{25219914-763E-5B88-503D-E6B034170F78}"/>
              </a:ext>
            </a:extLst>
          </p:cNvPr>
          <p:cNvGrpSpPr/>
          <p:nvPr/>
        </p:nvGrpSpPr>
        <p:grpSpPr>
          <a:xfrm>
            <a:off x="10375401" y="4071343"/>
            <a:ext cx="1853331" cy="638957"/>
            <a:chOff x="10375401" y="4131503"/>
            <a:chExt cx="1853331" cy="638957"/>
          </a:xfrm>
        </p:grpSpPr>
        <p:sp>
          <p:nvSpPr>
            <p:cNvPr id="19" name="吹き出し: 折線 (枠なし) 18">
              <a:extLst>
                <a:ext uri="{FF2B5EF4-FFF2-40B4-BE49-F238E27FC236}">
                  <a16:creationId xmlns:a16="http://schemas.microsoft.com/office/drawing/2014/main" id="{8010807A-E447-B40E-DC70-495666FC3620}"/>
                </a:ext>
              </a:extLst>
            </p:cNvPr>
            <p:cNvSpPr/>
            <p:nvPr/>
          </p:nvSpPr>
          <p:spPr>
            <a:xfrm>
              <a:off x="10848630" y="4268881"/>
              <a:ext cx="1207676" cy="391302"/>
            </a:xfrm>
            <a:prstGeom prst="callout2">
              <a:avLst>
                <a:gd name="adj1" fmla="val 4179"/>
                <a:gd name="adj2" fmla="val -3305"/>
                <a:gd name="adj3" fmla="val 4211"/>
                <a:gd name="adj4" fmla="val -21418"/>
                <a:gd name="adj5" fmla="val 63543"/>
                <a:gd name="adj6" fmla="val -49853"/>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ACF6191B-2335-BDDE-C03F-7C36B9546F34}"/>
                </a:ext>
              </a:extLst>
            </p:cNvPr>
            <p:cNvGrpSpPr/>
            <p:nvPr/>
          </p:nvGrpSpPr>
          <p:grpSpPr>
            <a:xfrm>
              <a:off x="10375401" y="4131503"/>
              <a:ext cx="1853331" cy="638957"/>
              <a:chOff x="10375401" y="4131503"/>
              <a:chExt cx="1853331" cy="638957"/>
            </a:xfrm>
          </p:grpSpPr>
          <p:sp>
            <p:nvSpPr>
              <p:cNvPr id="57" name="テキスト ボックス 56">
                <a:extLst>
                  <a:ext uri="{FF2B5EF4-FFF2-40B4-BE49-F238E27FC236}">
                    <a16:creationId xmlns:a16="http://schemas.microsoft.com/office/drawing/2014/main" id="{B6824863-38D8-84F0-0A81-562AB73D008D}"/>
                  </a:ext>
                </a:extLst>
              </p:cNvPr>
              <p:cNvSpPr txBox="1"/>
              <p:nvPr/>
            </p:nvSpPr>
            <p:spPr>
              <a:xfrm>
                <a:off x="10375401" y="4131503"/>
                <a:ext cx="1853331" cy="638957"/>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商工業の</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振興のために</a:t>
                </a:r>
              </a:p>
            </p:txBody>
          </p:sp>
          <p:sp>
            <p:nvSpPr>
              <p:cNvPr id="49" name="テキスト ボックス 48">
                <a:extLst>
                  <a:ext uri="{FF2B5EF4-FFF2-40B4-BE49-F238E27FC236}">
                    <a16:creationId xmlns:a16="http://schemas.microsoft.com/office/drawing/2014/main" id="{A3248F5F-078F-5084-B196-7059AFC4A32A}"/>
                  </a:ext>
                </a:extLst>
              </p:cNvPr>
              <p:cNvSpPr txBox="1"/>
              <p:nvPr/>
            </p:nvSpPr>
            <p:spPr>
              <a:xfrm>
                <a:off x="10599112" y="4369473"/>
                <a:ext cx="552777"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しんこう</a:t>
                </a:r>
              </a:p>
            </p:txBody>
          </p:sp>
        </p:grpSp>
      </p:grpSp>
      <p:grpSp>
        <p:nvGrpSpPr>
          <p:cNvPr id="461" name="グループ化 460">
            <a:extLst>
              <a:ext uri="{FF2B5EF4-FFF2-40B4-BE49-F238E27FC236}">
                <a16:creationId xmlns:a16="http://schemas.microsoft.com/office/drawing/2014/main" id="{87D30537-A7B4-45E0-1843-D5CC2B66C884}"/>
              </a:ext>
            </a:extLst>
          </p:cNvPr>
          <p:cNvGrpSpPr/>
          <p:nvPr/>
        </p:nvGrpSpPr>
        <p:grpSpPr>
          <a:xfrm>
            <a:off x="9789638" y="5334723"/>
            <a:ext cx="2254775" cy="593687"/>
            <a:chOff x="9789638" y="5394883"/>
            <a:chExt cx="2254775" cy="593687"/>
          </a:xfrm>
        </p:grpSpPr>
        <p:sp>
          <p:nvSpPr>
            <p:cNvPr id="20" name="吹き出し: 折線 (枠なし) 19">
              <a:extLst>
                <a:ext uri="{FF2B5EF4-FFF2-40B4-BE49-F238E27FC236}">
                  <a16:creationId xmlns:a16="http://schemas.microsoft.com/office/drawing/2014/main" id="{5A0AF9C4-7ACA-1B0C-C49C-7AEA443DE067}"/>
                </a:ext>
              </a:extLst>
            </p:cNvPr>
            <p:cNvSpPr/>
            <p:nvPr/>
          </p:nvSpPr>
          <p:spPr>
            <a:xfrm>
              <a:off x="9880656" y="5591395"/>
              <a:ext cx="1015343" cy="397175"/>
            </a:xfrm>
            <a:prstGeom prst="callout2">
              <a:avLst>
                <a:gd name="adj1" fmla="val 15807"/>
                <a:gd name="adj2" fmla="val -2396"/>
                <a:gd name="adj3" fmla="val 15231"/>
                <a:gd name="adj4" fmla="val -20508"/>
                <a:gd name="adj5" fmla="val -31126"/>
                <a:gd name="adj6" fmla="val -41351"/>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6AA2F41F-9F5D-17D6-82C0-5B19E2C3DA9F}"/>
                </a:ext>
              </a:extLst>
            </p:cNvPr>
            <p:cNvGrpSpPr/>
            <p:nvPr/>
          </p:nvGrpSpPr>
          <p:grpSpPr>
            <a:xfrm>
              <a:off x="9789638" y="5394883"/>
              <a:ext cx="2254775" cy="410752"/>
              <a:chOff x="9789638" y="5394883"/>
              <a:chExt cx="2254775" cy="410752"/>
            </a:xfrm>
          </p:grpSpPr>
          <p:sp>
            <p:nvSpPr>
              <p:cNvPr id="478" name="テキスト ボックス 477">
                <a:extLst>
                  <a:ext uri="{FF2B5EF4-FFF2-40B4-BE49-F238E27FC236}">
                    <a16:creationId xmlns:a16="http://schemas.microsoft.com/office/drawing/2014/main" id="{327753A8-12A9-BD43-4D37-07EED75B6544}"/>
                  </a:ext>
                </a:extLst>
              </p:cNvPr>
              <p:cNvSpPr txBox="1"/>
              <p:nvPr/>
            </p:nvSpPr>
            <p:spPr>
              <a:xfrm>
                <a:off x="9789638" y="5462143"/>
                <a:ext cx="2254775" cy="343492"/>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福祉の充実のために</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CCFF9AC8-8A81-4335-8F97-0B57A1F0007B}"/>
                  </a:ext>
                </a:extLst>
              </p:cNvPr>
              <p:cNvSpPr txBox="1"/>
              <p:nvPr/>
            </p:nvSpPr>
            <p:spPr>
              <a:xfrm>
                <a:off x="9922115" y="5394883"/>
                <a:ext cx="469057"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ふくし</a:t>
                </a:r>
              </a:p>
            </p:txBody>
          </p:sp>
          <p:sp>
            <p:nvSpPr>
              <p:cNvPr id="53" name="テキスト ボックス 52">
                <a:extLst>
                  <a:ext uri="{FF2B5EF4-FFF2-40B4-BE49-F238E27FC236}">
                    <a16:creationId xmlns:a16="http://schemas.microsoft.com/office/drawing/2014/main" id="{F75FE45F-9CE8-45A3-E25F-EEA441055AE7}"/>
                  </a:ext>
                </a:extLst>
              </p:cNvPr>
              <p:cNvSpPr txBox="1"/>
              <p:nvPr/>
            </p:nvSpPr>
            <p:spPr>
              <a:xfrm>
                <a:off x="10490629" y="5394883"/>
                <a:ext cx="628240"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じゅうじつ</a:t>
                </a:r>
              </a:p>
            </p:txBody>
          </p:sp>
        </p:grpSp>
      </p:grpSp>
      <p:grpSp>
        <p:nvGrpSpPr>
          <p:cNvPr id="458" name="グループ化 457">
            <a:extLst>
              <a:ext uri="{FF2B5EF4-FFF2-40B4-BE49-F238E27FC236}">
                <a16:creationId xmlns:a16="http://schemas.microsoft.com/office/drawing/2014/main" id="{A404EA23-34B6-C68F-1749-07AFF032DCB9}"/>
              </a:ext>
            </a:extLst>
          </p:cNvPr>
          <p:cNvGrpSpPr/>
          <p:nvPr/>
        </p:nvGrpSpPr>
        <p:grpSpPr>
          <a:xfrm>
            <a:off x="5100260" y="5098124"/>
            <a:ext cx="1874473" cy="655207"/>
            <a:chOff x="5100260" y="5158284"/>
            <a:chExt cx="1874473" cy="655207"/>
          </a:xfrm>
        </p:grpSpPr>
        <p:sp>
          <p:nvSpPr>
            <p:cNvPr id="34" name="吹き出し: 折線 (枠なし) 33">
              <a:extLst>
                <a:ext uri="{FF2B5EF4-FFF2-40B4-BE49-F238E27FC236}">
                  <a16:creationId xmlns:a16="http://schemas.microsoft.com/office/drawing/2014/main" id="{5AE1E31C-6109-F98A-5403-377ECC65DD8C}"/>
                </a:ext>
              </a:extLst>
            </p:cNvPr>
            <p:cNvSpPr/>
            <p:nvPr/>
          </p:nvSpPr>
          <p:spPr>
            <a:xfrm flipH="1">
              <a:off x="5687496" y="5416316"/>
              <a:ext cx="1015343" cy="397175"/>
            </a:xfrm>
            <a:prstGeom prst="callout2">
              <a:avLst>
                <a:gd name="adj1" fmla="val 17599"/>
                <a:gd name="adj2" fmla="val -2410"/>
                <a:gd name="adj3" fmla="val 17585"/>
                <a:gd name="adj4" fmla="val -44895"/>
                <a:gd name="adj5" fmla="val -42246"/>
                <a:gd name="adj6" fmla="val -67187"/>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FC360099-75B0-5124-9A16-A7063E0C721D}"/>
                </a:ext>
              </a:extLst>
            </p:cNvPr>
            <p:cNvGrpSpPr/>
            <p:nvPr/>
          </p:nvGrpSpPr>
          <p:grpSpPr>
            <a:xfrm>
              <a:off x="5100260" y="5158284"/>
              <a:ext cx="1874473" cy="638957"/>
              <a:chOff x="5100260" y="5158284"/>
              <a:chExt cx="1874473" cy="638957"/>
            </a:xfrm>
          </p:grpSpPr>
          <p:sp>
            <p:nvSpPr>
              <p:cNvPr id="3" name="テキスト ボックス 2">
                <a:extLst>
                  <a:ext uri="{FF2B5EF4-FFF2-40B4-BE49-F238E27FC236}">
                    <a16:creationId xmlns:a16="http://schemas.microsoft.com/office/drawing/2014/main" id="{F7F2D640-2920-C983-BB03-79B0365AA388}"/>
                  </a:ext>
                </a:extLst>
              </p:cNvPr>
              <p:cNvSpPr txBox="1"/>
              <p:nvPr/>
            </p:nvSpPr>
            <p:spPr>
              <a:xfrm>
                <a:off x="5100260" y="5158284"/>
                <a:ext cx="1874473" cy="638957"/>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農林水産業の</a:t>
                </a:r>
              </a:p>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振興のために</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C7F1F528-D23B-5F71-D267-87FA1123BB92}"/>
                  </a:ext>
                </a:extLst>
              </p:cNvPr>
              <p:cNvSpPr txBox="1"/>
              <p:nvPr/>
            </p:nvSpPr>
            <p:spPr>
              <a:xfrm>
                <a:off x="5341228" y="5400442"/>
                <a:ext cx="552777"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しんこう</a:t>
                </a:r>
              </a:p>
            </p:txBody>
          </p:sp>
        </p:grpSp>
      </p:grpSp>
      <p:grpSp>
        <p:nvGrpSpPr>
          <p:cNvPr id="457" name="グループ化 456">
            <a:extLst>
              <a:ext uri="{FF2B5EF4-FFF2-40B4-BE49-F238E27FC236}">
                <a16:creationId xmlns:a16="http://schemas.microsoft.com/office/drawing/2014/main" id="{06292DE2-3C6B-70E1-83EA-254A62FF9EB3}"/>
              </a:ext>
            </a:extLst>
          </p:cNvPr>
          <p:cNvGrpSpPr/>
          <p:nvPr/>
        </p:nvGrpSpPr>
        <p:grpSpPr>
          <a:xfrm>
            <a:off x="5304926" y="4125583"/>
            <a:ext cx="1626472" cy="859023"/>
            <a:chOff x="5304926" y="4126109"/>
            <a:chExt cx="1626472" cy="859023"/>
          </a:xfrm>
        </p:grpSpPr>
        <p:sp>
          <p:nvSpPr>
            <p:cNvPr id="35" name="吹き出し: 折線 (枠なし) 34">
              <a:extLst>
                <a:ext uri="{FF2B5EF4-FFF2-40B4-BE49-F238E27FC236}">
                  <a16:creationId xmlns:a16="http://schemas.microsoft.com/office/drawing/2014/main" id="{E5F6E141-B43F-7530-E6EA-1576315438A8}"/>
                </a:ext>
              </a:extLst>
            </p:cNvPr>
            <p:cNvSpPr/>
            <p:nvPr/>
          </p:nvSpPr>
          <p:spPr>
            <a:xfrm flipH="1">
              <a:off x="5512784" y="4587957"/>
              <a:ext cx="1015343" cy="397175"/>
            </a:xfrm>
            <a:prstGeom prst="callout2">
              <a:avLst>
                <a:gd name="adj1" fmla="val 62367"/>
                <a:gd name="adj2" fmla="val 4576"/>
                <a:gd name="adj3" fmla="val 134269"/>
                <a:gd name="adj4" fmla="val -27287"/>
                <a:gd name="adj5" fmla="val 134279"/>
                <a:gd name="adj6" fmla="val -69875"/>
              </a:avLst>
            </a:prstGeom>
            <a:noFill/>
            <a:ln>
              <a:solidFill>
                <a:schemeClr val="tx1"/>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1" name="グループ化 60">
              <a:extLst>
                <a:ext uri="{FF2B5EF4-FFF2-40B4-BE49-F238E27FC236}">
                  <a16:creationId xmlns:a16="http://schemas.microsoft.com/office/drawing/2014/main" id="{A9CCB04D-DCAC-CFAA-7919-73154D808AA6}"/>
                </a:ext>
              </a:extLst>
            </p:cNvPr>
            <p:cNvGrpSpPr/>
            <p:nvPr/>
          </p:nvGrpSpPr>
          <p:grpSpPr>
            <a:xfrm>
              <a:off x="5304926" y="4126109"/>
              <a:ext cx="1626472" cy="664856"/>
              <a:chOff x="5304926" y="4126109"/>
              <a:chExt cx="1626472" cy="664856"/>
            </a:xfrm>
          </p:grpSpPr>
          <p:sp>
            <p:nvSpPr>
              <p:cNvPr id="481" name="テキスト ボックス 480">
                <a:extLst>
                  <a:ext uri="{FF2B5EF4-FFF2-40B4-BE49-F238E27FC236}">
                    <a16:creationId xmlns:a16="http://schemas.microsoft.com/office/drawing/2014/main" id="{C27BA3B0-CE60-F527-0EAB-542BD3F8EDB3}"/>
                  </a:ext>
                </a:extLst>
              </p:cNvPr>
              <p:cNvSpPr txBox="1"/>
              <p:nvPr/>
            </p:nvSpPr>
            <p:spPr>
              <a:xfrm>
                <a:off x="5304926" y="4181567"/>
                <a:ext cx="1626472" cy="609398"/>
              </a:xfrm>
              <a:prstGeom prst="rect">
                <a:avLst/>
              </a:prstGeom>
              <a:noFill/>
            </p:spPr>
            <p:txBody>
              <a:bodyPr wrap="square" rtlCol="0">
                <a:spAutoFit/>
              </a:bodyPr>
              <a:lstStyle/>
              <a:p>
                <a:pPr algn="ctr">
                  <a:lnSpc>
                    <a:spcPct val="120000"/>
                  </a:lnSpc>
                </a:pPr>
                <a:r>
                  <a:rPr lang="ja-JP" altLang="en-US" sz="1600" b="1" spc="100" dirty="0">
                    <a:latin typeface="BIZ UDPゴシック" panose="020B0400000000000000" pitchFamily="50" charset="-128"/>
                    <a:ea typeface="BIZ UDPゴシック" panose="020B0400000000000000" pitchFamily="50" charset="-128"/>
                  </a:rPr>
                  <a:t>環境を守る</a:t>
                </a:r>
              </a:p>
              <a:p>
                <a:pPr algn="ctr">
                  <a:lnSpc>
                    <a:spcPct val="90000"/>
                  </a:lnSpc>
                </a:pPr>
                <a:r>
                  <a:rPr lang="ja-JP" altLang="en-US" sz="1600" b="1" spc="100" dirty="0">
                    <a:latin typeface="BIZ UDPゴシック" panose="020B0400000000000000" pitchFamily="50" charset="-128"/>
                    <a:ea typeface="BIZ UDPゴシック" panose="020B0400000000000000" pitchFamily="50" charset="-128"/>
                  </a:rPr>
                  <a:t>ために</a:t>
                </a:r>
                <a:endParaRPr lang="en-US" altLang="ja-JP" sz="1600" b="1" spc="10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95D0881D-F2CF-1644-6CE7-9264180169D9}"/>
                  </a:ext>
                </a:extLst>
              </p:cNvPr>
              <p:cNvSpPr txBox="1"/>
              <p:nvPr/>
            </p:nvSpPr>
            <p:spPr>
              <a:xfrm>
                <a:off x="5512784" y="4126109"/>
                <a:ext cx="620387"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かんきょう</a:t>
                </a:r>
              </a:p>
            </p:txBody>
          </p:sp>
        </p:grpSp>
      </p:grpSp>
      <p:grpSp>
        <p:nvGrpSpPr>
          <p:cNvPr id="62" name="Google Shape;104;p1">
            <a:extLst>
              <a:ext uri="{FF2B5EF4-FFF2-40B4-BE49-F238E27FC236}">
                <a16:creationId xmlns:a16="http://schemas.microsoft.com/office/drawing/2014/main" id="{859540E2-4FF5-4213-E61E-E704B6FC3AC6}"/>
              </a:ext>
            </a:extLst>
          </p:cNvPr>
          <p:cNvGrpSpPr/>
          <p:nvPr/>
        </p:nvGrpSpPr>
        <p:grpSpPr>
          <a:xfrm>
            <a:off x="10835734" y="430905"/>
            <a:ext cx="1084631" cy="358231"/>
            <a:chOff x="7808118" y="231384"/>
            <a:chExt cx="1084631" cy="358231"/>
          </a:xfrm>
        </p:grpSpPr>
        <p:sp>
          <p:nvSpPr>
            <p:cNvPr id="63" name="Google Shape;105;p1">
              <a:extLst>
                <a:ext uri="{FF2B5EF4-FFF2-40B4-BE49-F238E27FC236}">
                  <a16:creationId xmlns:a16="http://schemas.microsoft.com/office/drawing/2014/main" id="{CD36EA26-5E9E-CA14-F72D-00A089C13309}"/>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48" name="Google Shape;106;p1">
              <a:extLst>
                <a:ext uri="{FF2B5EF4-FFF2-40B4-BE49-F238E27FC236}">
                  <a16:creationId xmlns:a16="http://schemas.microsoft.com/office/drawing/2014/main" id="{2575A370-EFF0-D618-FFD1-8CA4DAA263A7}"/>
                </a:ext>
              </a:extLst>
            </p:cNvPr>
            <p:cNvGrpSpPr/>
            <p:nvPr/>
          </p:nvGrpSpPr>
          <p:grpSpPr>
            <a:xfrm>
              <a:off x="8003932" y="267789"/>
              <a:ext cx="693003" cy="261610"/>
              <a:chOff x="8111396" y="267789"/>
              <a:chExt cx="693003" cy="261610"/>
            </a:xfrm>
          </p:grpSpPr>
          <p:sp>
            <p:nvSpPr>
              <p:cNvPr id="451" name="Google Shape;107;p1">
                <a:extLst>
                  <a:ext uri="{FF2B5EF4-FFF2-40B4-BE49-F238E27FC236}">
                    <a16:creationId xmlns:a16="http://schemas.microsoft.com/office/drawing/2014/main" id="{8AC995DE-FA89-928A-B05D-9A973437380A}"/>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452" name="Google Shape;108;p1">
                <a:extLst>
                  <a:ext uri="{FF2B5EF4-FFF2-40B4-BE49-F238E27FC236}">
                    <a16:creationId xmlns:a16="http://schemas.microsoft.com/office/drawing/2014/main" id="{43123334-623E-0E01-7268-6ABA49481B62}"/>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53" name="Google Shape;115;p1">
            <a:hlinkClick r:id="rId6" action="ppaction://hlinksldjump"/>
            <a:extLst>
              <a:ext uri="{FF2B5EF4-FFF2-40B4-BE49-F238E27FC236}">
                <a16:creationId xmlns:a16="http://schemas.microsoft.com/office/drawing/2014/main" id="{8B9581F9-C7A2-D492-B05E-E7C9BF8DEF76}"/>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3" name="グループ化 12">
            <a:extLst>
              <a:ext uri="{FF2B5EF4-FFF2-40B4-BE49-F238E27FC236}">
                <a16:creationId xmlns:a16="http://schemas.microsoft.com/office/drawing/2014/main" id="{6AA75C1A-736F-EC9B-4008-53AA0B4DC7BB}"/>
              </a:ext>
            </a:extLst>
          </p:cNvPr>
          <p:cNvGrpSpPr/>
          <p:nvPr/>
        </p:nvGrpSpPr>
        <p:grpSpPr>
          <a:xfrm>
            <a:off x="669925" y="1122760"/>
            <a:ext cx="4530725" cy="557706"/>
            <a:chOff x="669925" y="1122760"/>
            <a:chExt cx="4530725" cy="557706"/>
          </a:xfrm>
        </p:grpSpPr>
        <p:sp>
          <p:nvSpPr>
            <p:cNvPr id="22" name="四角形: 角を丸くする 21">
              <a:extLst>
                <a:ext uri="{FF2B5EF4-FFF2-40B4-BE49-F238E27FC236}">
                  <a16:creationId xmlns:a16="http://schemas.microsoft.com/office/drawing/2014/main" id="{E1CEF8B4-FBD5-5084-AAF3-FAD1F593AC23}"/>
                </a:ext>
              </a:extLst>
            </p:cNvPr>
            <p:cNvSpPr/>
            <p:nvPr/>
          </p:nvSpPr>
          <p:spPr>
            <a:xfrm>
              <a:off x="669925" y="1122760"/>
              <a:ext cx="4530725" cy="557706"/>
            </a:xfrm>
            <a:prstGeom prst="roundRect">
              <a:avLst>
                <a:gd name="adj" fmla="val 50000"/>
              </a:avLst>
            </a:prstGeom>
            <a:solidFill>
              <a:srgbClr val="87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90C9671-33F8-7DA1-3D3C-A3D17AFAE120}"/>
                </a:ext>
              </a:extLst>
            </p:cNvPr>
            <p:cNvSpPr txBox="1"/>
            <p:nvPr/>
          </p:nvSpPr>
          <p:spPr>
            <a:xfrm>
              <a:off x="2780831" y="1207741"/>
              <a:ext cx="2275039" cy="338554"/>
            </a:xfrm>
            <a:prstGeom prst="rect">
              <a:avLst/>
            </a:prstGeom>
            <a:noFill/>
          </p:spPr>
          <p:txBody>
            <a:bodyPr wrap="square" rtlCol="0">
              <a:spAutoFit/>
            </a:bodyPr>
            <a:lstStyle/>
            <a:p>
              <a:r>
                <a:rPr lang="zh-CN" altLang="en-US" sz="1600" spc="100" dirty="0">
                  <a:solidFill>
                    <a:schemeClr val="bg1"/>
                  </a:solidFill>
                  <a:latin typeface="BIZ UDPゴシック" panose="020B0400000000000000" pitchFamily="50" charset="-128"/>
                  <a:ea typeface="BIZ UDPゴシック" panose="020B0400000000000000" pitchFamily="50" charset="-128"/>
                </a:rPr>
                <a:t>（令和７年度当初予算）</a:t>
              </a:r>
              <a:endParaRPr kumimoji="1" lang="ja-JP" altLang="en-US" sz="1600" spc="100" dirty="0">
                <a:solidFill>
                  <a:schemeClr val="bg1"/>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EDB90AE6-CE29-8DBA-DBEE-E9231EB8F6DC}"/>
                </a:ext>
              </a:extLst>
            </p:cNvPr>
            <p:cNvSpPr txBox="1"/>
            <p:nvPr/>
          </p:nvSpPr>
          <p:spPr>
            <a:xfrm>
              <a:off x="821064" y="1143887"/>
              <a:ext cx="2108269" cy="461665"/>
            </a:xfrm>
            <a:prstGeom prst="rect">
              <a:avLst/>
            </a:prstGeom>
            <a:noFill/>
          </p:spPr>
          <p:txBody>
            <a:bodyPr wrap="non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福岡県の予算</a:t>
              </a:r>
              <a:endParaRPr kumimoji="1" lang="ja-JP" altLang="en-US" sz="2400" b="1" spc="1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908759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1"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455"/>
                                        </p:tgtEl>
                                        <p:attrNameLst>
                                          <p:attrName>style.visibility</p:attrName>
                                        </p:attrNameLst>
                                      </p:cBhvr>
                                      <p:to>
                                        <p:strVal val="visible"/>
                                      </p:to>
                                    </p:set>
                                    <p:animEffect transition="in" filter="fade">
                                      <p:cBhvr>
                                        <p:cTn id="32" dur="500"/>
                                        <p:tgtEl>
                                          <p:spTgt spid="455"/>
                                        </p:tgtEl>
                                      </p:cBhvr>
                                    </p:animEffect>
                                  </p:childTnLst>
                                </p:cTn>
                              </p:par>
                              <p:par>
                                <p:cTn id="33" presetID="10" presetClass="entr" presetSubtype="0" fill="hold" nodeType="withEffect">
                                  <p:stCondLst>
                                    <p:cond delay="0"/>
                                  </p:stCondLst>
                                  <p:childTnLst>
                                    <p:set>
                                      <p:cBhvr>
                                        <p:cTn id="34" dur="1" fill="hold">
                                          <p:stCondLst>
                                            <p:cond delay="0"/>
                                          </p:stCondLst>
                                        </p:cTn>
                                        <p:tgtEl>
                                          <p:spTgt spid="454"/>
                                        </p:tgtEl>
                                        <p:attrNameLst>
                                          <p:attrName>style.visibility</p:attrName>
                                        </p:attrNameLst>
                                      </p:cBhvr>
                                      <p:to>
                                        <p:strVal val="visible"/>
                                      </p:to>
                                    </p:set>
                                    <p:animEffect transition="in" filter="fade">
                                      <p:cBhvr>
                                        <p:cTn id="35" dur="500"/>
                                        <p:tgtEl>
                                          <p:spTgt spid="45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456"/>
                                        </p:tgtEl>
                                        <p:attrNameLst>
                                          <p:attrName>style.visibility</p:attrName>
                                        </p:attrNameLst>
                                      </p:cBhvr>
                                      <p:to>
                                        <p:strVal val="visible"/>
                                      </p:to>
                                    </p:set>
                                    <p:animEffect transition="in" filter="fade">
                                      <p:cBhvr>
                                        <p:cTn id="58" dur="500"/>
                                        <p:tgtEl>
                                          <p:spTgt spid="45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57"/>
                                        </p:tgtEl>
                                        <p:attrNameLst>
                                          <p:attrName>style.visibility</p:attrName>
                                        </p:attrNameLst>
                                      </p:cBhvr>
                                      <p:to>
                                        <p:strVal val="visible"/>
                                      </p:to>
                                    </p:set>
                                    <p:animEffect transition="in" filter="fade">
                                      <p:cBhvr>
                                        <p:cTn id="64" dur="500"/>
                                        <p:tgtEl>
                                          <p:spTgt spid="4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2"/>
                                        </p:tgtEl>
                                        <p:attrNameLst>
                                          <p:attrName>style.visibility</p:attrName>
                                        </p:attrNameLst>
                                      </p:cBhvr>
                                      <p:to>
                                        <p:strVal val="visible"/>
                                      </p:to>
                                    </p:set>
                                    <p:animEffect transition="in" filter="fade">
                                      <p:cBhvr>
                                        <p:cTn id="70" dur="500"/>
                                        <p:tgtEl>
                                          <p:spTgt spid="482"/>
                                        </p:tgtEl>
                                      </p:cBhvr>
                                    </p:animEffect>
                                  </p:childTnLst>
                                </p:cTn>
                              </p:par>
                              <p:par>
                                <p:cTn id="71" presetID="10" presetClass="entr" presetSubtype="0" fill="hold" nodeType="withEffect">
                                  <p:stCondLst>
                                    <p:cond delay="0"/>
                                  </p:stCondLst>
                                  <p:childTnLst>
                                    <p:set>
                                      <p:cBhvr>
                                        <p:cTn id="72" dur="1" fill="hold">
                                          <p:stCondLst>
                                            <p:cond delay="0"/>
                                          </p:stCondLst>
                                        </p:cTn>
                                        <p:tgtEl>
                                          <p:spTgt spid="458"/>
                                        </p:tgtEl>
                                        <p:attrNameLst>
                                          <p:attrName>style.visibility</p:attrName>
                                        </p:attrNameLst>
                                      </p:cBhvr>
                                      <p:to>
                                        <p:strVal val="visible"/>
                                      </p:to>
                                    </p:set>
                                    <p:animEffect transition="in" filter="fade">
                                      <p:cBhvr>
                                        <p:cTn id="73" dur="500"/>
                                        <p:tgtEl>
                                          <p:spTgt spid="4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nodeType="withEffect">
                                  <p:stCondLst>
                                    <p:cond delay="0"/>
                                  </p:stCondLst>
                                  <p:childTnLst>
                                    <p:set>
                                      <p:cBhvr>
                                        <p:cTn id="78" dur="1" fill="hold">
                                          <p:stCondLst>
                                            <p:cond delay="0"/>
                                          </p:stCondLst>
                                        </p:cTn>
                                        <p:tgtEl>
                                          <p:spTgt spid="459"/>
                                        </p:tgtEl>
                                        <p:attrNameLst>
                                          <p:attrName>style.visibility</p:attrName>
                                        </p:attrNameLst>
                                      </p:cBhvr>
                                      <p:to>
                                        <p:strVal val="visible"/>
                                      </p:to>
                                    </p:set>
                                    <p:animEffect transition="in" filter="fade">
                                      <p:cBhvr>
                                        <p:cTn id="79" dur="500"/>
                                        <p:tgtEl>
                                          <p:spTgt spid="45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nodeType="withEffect">
                                  <p:stCondLst>
                                    <p:cond delay="0"/>
                                  </p:stCondLst>
                                  <p:childTnLst>
                                    <p:set>
                                      <p:cBhvr>
                                        <p:cTn id="84" dur="1" fill="hold">
                                          <p:stCondLst>
                                            <p:cond delay="0"/>
                                          </p:stCondLst>
                                        </p:cTn>
                                        <p:tgtEl>
                                          <p:spTgt spid="460"/>
                                        </p:tgtEl>
                                        <p:attrNameLst>
                                          <p:attrName>style.visibility</p:attrName>
                                        </p:attrNameLst>
                                      </p:cBhvr>
                                      <p:to>
                                        <p:strVal val="visible"/>
                                      </p:to>
                                    </p:set>
                                    <p:animEffect transition="in" filter="fade">
                                      <p:cBhvr>
                                        <p:cTn id="85" dur="500"/>
                                        <p:tgtEl>
                                          <p:spTgt spid="46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9"/>
                                        </p:tgtEl>
                                        <p:attrNameLst>
                                          <p:attrName>style.visibility</p:attrName>
                                        </p:attrNameLst>
                                      </p:cBhvr>
                                      <p:to>
                                        <p:strVal val="visible"/>
                                      </p:to>
                                    </p:set>
                                    <p:animEffect transition="in" filter="fade">
                                      <p:cBhvr>
                                        <p:cTn id="88" dur="500"/>
                                        <p:tgtEl>
                                          <p:spTgt spid="479"/>
                                        </p:tgtEl>
                                      </p:cBhvr>
                                    </p:animEffect>
                                  </p:childTnLst>
                                </p:cTn>
                              </p:par>
                              <p:par>
                                <p:cTn id="89" presetID="10" presetClass="entr" presetSubtype="0" fill="hold" nodeType="withEffect">
                                  <p:stCondLst>
                                    <p:cond delay="0"/>
                                  </p:stCondLst>
                                  <p:childTnLst>
                                    <p:set>
                                      <p:cBhvr>
                                        <p:cTn id="90" dur="1" fill="hold">
                                          <p:stCondLst>
                                            <p:cond delay="0"/>
                                          </p:stCondLst>
                                        </p:cTn>
                                        <p:tgtEl>
                                          <p:spTgt spid="461"/>
                                        </p:tgtEl>
                                        <p:attrNameLst>
                                          <p:attrName>style.visibility</p:attrName>
                                        </p:attrNameLst>
                                      </p:cBhvr>
                                      <p:to>
                                        <p:strVal val="visible"/>
                                      </p:to>
                                    </p:set>
                                    <p:animEffect transition="in" filter="fade">
                                      <p:cBhvr>
                                        <p:cTn id="91" dur="500"/>
                                        <p:tgtEl>
                                          <p:spTgt spid="46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par>
                                <p:cTn id="95" presetID="10" presetClass="entr" presetSubtype="0" fill="hold" nodeType="withEffect">
                                  <p:stCondLst>
                                    <p:cond delay="0"/>
                                  </p:stCondLst>
                                  <p:childTnLst>
                                    <p:set>
                                      <p:cBhvr>
                                        <p:cTn id="96" dur="1" fill="hold">
                                          <p:stCondLst>
                                            <p:cond delay="0"/>
                                          </p:stCondLst>
                                        </p:cTn>
                                        <p:tgtEl>
                                          <p:spTgt spid="463"/>
                                        </p:tgtEl>
                                        <p:attrNameLst>
                                          <p:attrName>style.visibility</p:attrName>
                                        </p:attrNameLst>
                                      </p:cBhvr>
                                      <p:to>
                                        <p:strVal val="visible"/>
                                      </p:to>
                                    </p:set>
                                    <p:animEffect transition="in" filter="fade">
                                      <p:cBhvr>
                                        <p:cTn id="97" dur="500"/>
                                        <p:tgtEl>
                                          <p:spTgt spid="46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76"/>
                                        </p:tgtEl>
                                        <p:attrNameLst>
                                          <p:attrName>style.visibility</p:attrName>
                                        </p:attrNameLst>
                                      </p:cBhvr>
                                      <p:to>
                                        <p:strVal val="visible"/>
                                      </p:to>
                                    </p:set>
                                    <p:animEffect transition="in" filter="fade">
                                      <p:cBhvr>
                                        <p:cTn id="100" dur="500"/>
                                        <p:tgtEl>
                                          <p:spTgt spid="476"/>
                                        </p:tgtEl>
                                      </p:cBhvr>
                                    </p:animEffect>
                                  </p:childTnLst>
                                </p:cTn>
                              </p:par>
                              <p:par>
                                <p:cTn id="101" presetID="10" presetClass="entr" presetSubtype="0" fill="hold" nodeType="withEffect">
                                  <p:stCondLst>
                                    <p:cond delay="0"/>
                                  </p:stCondLst>
                                  <p:childTnLst>
                                    <p:set>
                                      <p:cBhvr>
                                        <p:cTn id="102" dur="1" fill="hold">
                                          <p:stCondLst>
                                            <p:cond delay="0"/>
                                          </p:stCondLst>
                                        </p:cTn>
                                        <p:tgtEl>
                                          <p:spTgt spid="462"/>
                                        </p:tgtEl>
                                        <p:attrNameLst>
                                          <p:attrName>style.visibility</p:attrName>
                                        </p:attrNameLst>
                                      </p:cBhvr>
                                      <p:to>
                                        <p:strVal val="visible"/>
                                      </p:to>
                                    </p:set>
                                    <p:animEffect transition="in" filter="fade">
                                      <p:cBhvr>
                                        <p:cTn id="103" dur="500"/>
                                        <p:tgtEl>
                                          <p:spTgt spid="46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par>
                                <p:cTn id="107" presetID="10" presetClass="entr" presetSubtype="0" fill="hold" nodeType="withEffect">
                                  <p:stCondLst>
                                    <p:cond delay="0"/>
                                  </p:stCondLst>
                                  <p:childTnLst>
                                    <p:set>
                                      <p:cBhvr>
                                        <p:cTn id="108" dur="1" fill="hold">
                                          <p:stCondLst>
                                            <p:cond delay="0"/>
                                          </p:stCondLst>
                                        </p:cTn>
                                        <p:tgtEl>
                                          <p:spTgt spid="464"/>
                                        </p:tgtEl>
                                        <p:attrNameLst>
                                          <p:attrName>style.visibility</p:attrName>
                                        </p:attrNameLst>
                                      </p:cBhvr>
                                      <p:to>
                                        <p:strVal val="visible"/>
                                      </p:to>
                                    </p:set>
                                    <p:animEffect transition="in" filter="fade">
                                      <p:cBhvr>
                                        <p:cTn id="109" dur="500"/>
                                        <p:tgtEl>
                                          <p:spTgt spid="464"/>
                                        </p:tgtEl>
                                      </p:cBhvr>
                                    </p:animEffect>
                                  </p:childTnLst>
                                </p:cTn>
                              </p:par>
                              <p:par>
                                <p:cTn id="110" presetID="10" presetClass="entr" presetSubtype="0"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fade">
                                      <p:cBhvr>
                                        <p:cTn id="112" dur="500"/>
                                        <p:tgtEl>
                                          <p:spTgt spid="8"/>
                                        </p:tgtEl>
                                      </p:cBhvr>
                                    </p:animEffec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fade">
                                      <p:cBhvr>
                                        <p:cTn id="116" dur="500"/>
                                        <p:tgtEl>
                                          <p:spTgt spid="31"/>
                                        </p:tgtEl>
                                      </p:cBhvr>
                                    </p:animEffect>
                                  </p:childTnLst>
                                </p:cTn>
                              </p:par>
                              <p:par>
                                <p:cTn id="117" presetID="10"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500"/>
                                        <p:tgtEl>
                                          <p:spTgt spid="62"/>
                                        </p:tgtEl>
                                      </p:cBhvr>
                                    </p:animEffect>
                                  </p:childTnLst>
                                </p:cTn>
                              </p:par>
                            </p:childTnLst>
                          </p:cTn>
                        </p:par>
                        <p:par>
                          <p:cTn id="120" fill="hold">
                            <p:stCondLst>
                              <p:cond delay="2500"/>
                            </p:stCondLst>
                            <p:childTnLst>
                              <p:par>
                                <p:cTn id="121" presetID="1" presetClass="entr" presetSubtype="0" fill="hold" grpId="0" nodeType="afterEffect">
                                  <p:stCondLst>
                                    <p:cond delay="0"/>
                                  </p:stCondLst>
                                  <p:childTnLst>
                                    <p:set>
                                      <p:cBhvr>
                                        <p:cTn id="122"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p:bldGraphic spid="10" grpId="0">
        <p:bldAsOne/>
      </p:bldGraphic>
      <p:bldP spid="11" grpId="0"/>
      <p:bldP spid="12" grpId="0"/>
      <p:bldP spid="16" grpId="0"/>
      <p:bldGraphic spid="29" grpId="0">
        <p:bldAsOne/>
      </p:bldGraphic>
      <p:bldP spid="30" grpId="0"/>
      <p:bldP spid="31" grpId="0"/>
      <p:bldP spid="58" grpId="0"/>
      <p:bldP spid="27" grpId="0"/>
      <p:bldP spid="33" grpId="0"/>
      <p:bldP spid="42" grpId="0"/>
      <p:bldP spid="476" grpId="0"/>
      <p:bldP spid="479" grpId="0"/>
      <p:bldP spid="482" grpId="0"/>
      <p:bldP spid="43" grpId="0"/>
      <p:bldP spid="46" grpId="0"/>
      <p:bldP spid="47" grpId="0"/>
      <p:bldP spid="7" grpId="0"/>
      <p:bldP spid="4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92695-CD68-8F11-3C5F-5BC5CADB2BEF}"/>
            </a:ext>
          </a:extLst>
        </p:cNvPr>
        <p:cNvGrpSpPr/>
        <p:nvPr/>
      </p:nvGrpSpPr>
      <p:grpSpPr>
        <a:xfrm>
          <a:off x="0" y="0"/>
          <a:ext cx="0" cy="0"/>
          <a:chOff x="0" y="0"/>
          <a:chExt cx="0" cy="0"/>
        </a:xfrm>
      </p:grpSpPr>
      <p:sp>
        <p:nvSpPr>
          <p:cNvPr id="84" name="テキスト ボックス 83">
            <a:extLst>
              <a:ext uri="{FF2B5EF4-FFF2-40B4-BE49-F238E27FC236}">
                <a16:creationId xmlns:a16="http://schemas.microsoft.com/office/drawing/2014/main" id="{66CC3253-16C0-AE8B-3B01-1B989A60CAAA}"/>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89" name="グループ化 88">
            <a:extLst>
              <a:ext uri="{FF2B5EF4-FFF2-40B4-BE49-F238E27FC236}">
                <a16:creationId xmlns:a16="http://schemas.microsoft.com/office/drawing/2014/main" id="{FBD2B3A2-8513-CE89-C92C-ED3368C5EA4A}"/>
              </a:ext>
            </a:extLst>
          </p:cNvPr>
          <p:cNvGrpSpPr/>
          <p:nvPr/>
        </p:nvGrpSpPr>
        <p:grpSpPr>
          <a:xfrm>
            <a:off x="1271137" y="2670460"/>
            <a:ext cx="9667861" cy="897266"/>
            <a:chOff x="1271137" y="2670460"/>
            <a:chExt cx="9667861" cy="897266"/>
          </a:xfrm>
        </p:grpSpPr>
        <p:sp>
          <p:nvSpPr>
            <p:cNvPr id="28" name="四角形: 角を丸くする 27">
              <a:extLst>
                <a:ext uri="{FF2B5EF4-FFF2-40B4-BE49-F238E27FC236}">
                  <a16:creationId xmlns:a16="http://schemas.microsoft.com/office/drawing/2014/main" id="{7FDEFFCF-566A-55BA-2F69-C95A19C08539}"/>
                </a:ext>
              </a:extLst>
            </p:cNvPr>
            <p:cNvSpPr/>
            <p:nvPr/>
          </p:nvSpPr>
          <p:spPr>
            <a:xfrm>
              <a:off x="1271137" y="2670460"/>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B4849FE4-6F6E-9D96-1BC1-85D0BCCB4C7C}"/>
                </a:ext>
              </a:extLst>
            </p:cNvPr>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国民全員で話し合って決めている</a:t>
              </a:r>
            </a:p>
          </p:txBody>
        </p:sp>
      </p:grpSp>
      <p:grpSp>
        <p:nvGrpSpPr>
          <p:cNvPr id="63" name="グループ化 62">
            <a:extLst>
              <a:ext uri="{FF2B5EF4-FFF2-40B4-BE49-F238E27FC236}">
                <a16:creationId xmlns:a16="http://schemas.microsoft.com/office/drawing/2014/main" id="{D8069101-755B-2FD9-6D05-2056ABADD997}"/>
              </a:ext>
            </a:extLst>
          </p:cNvPr>
          <p:cNvGrpSpPr/>
          <p:nvPr/>
        </p:nvGrpSpPr>
        <p:grpSpPr>
          <a:xfrm>
            <a:off x="9279526" y="2919516"/>
            <a:ext cx="1138749" cy="399154"/>
            <a:chOff x="1762026" y="4772673"/>
            <a:chExt cx="1138749" cy="399154"/>
          </a:xfrm>
        </p:grpSpPr>
        <p:sp>
          <p:nvSpPr>
            <p:cNvPr id="53" name="Google Shape;105;p1">
              <a:extLst>
                <a:ext uri="{FF2B5EF4-FFF2-40B4-BE49-F238E27FC236}">
                  <a16:creationId xmlns:a16="http://schemas.microsoft.com/office/drawing/2014/main" id="{AB3261B6-6FFD-C1BE-18D2-1E914BCDBB17}"/>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107;p1">
              <a:extLst>
                <a:ext uri="{FF2B5EF4-FFF2-40B4-BE49-F238E27FC236}">
                  <a16:creationId xmlns:a16="http://schemas.microsoft.com/office/drawing/2014/main" id="{49CB421D-D1BE-209B-2D98-57B8B3CD3446}"/>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6" name="Google Shape;108;p1">
              <a:extLst>
                <a:ext uri="{FF2B5EF4-FFF2-40B4-BE49-F238E27FC236}">
                  <a16:creationId xmlns:a16="http://schemas.microsoft.com/office/drawing/2014/main" id="{A9D13D29-CD94-ED58-1970-ED6F9F57142A}"/>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12" name="Google Shape;115;p1">
            <a:hlinkClick r:id="rId3" action="ppaction://hlinksldjump"/>
            <a:extLst>
              <a:ext uri="{FF2B5EF4-FFF2-40B4-BE49-F238E27FC236}">
                <a16:creationId xmlns:a16="http://schemas.microsoft.com/office/drawing/2014/main" id="{351FFD6C-D79F-6F9A-45E0-5C568EBC9C98}"/>
              </a:ext>
            </a:extLst>
          </p:cNvPr>
          <p:cNvSpPr/>
          <p:nvPr/>
        </p:nvSpPr>
        <p:spPr>
          <a:xfrm>
            <a:off x="9279526" y="2919516"/>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8" name="グループ化 7">
            <a:extLst>
              <a:ext uri="{FF2B5EF4-FFF2-40B4-BE49-F238E27FC236}">
                <a16:creationId xmlns:a16="http://schemas.microsoft.com/office/drawing/2014/main" id="{26165698-C926-CB18-9B0D-8F79B08F3D1D}"/>
              </a:ext>
            </a:extLst>
          </p:cNvPr>
          <p:cNvGrpSpPr/>
          <p:nvPr/>
        </p:nvGrpSpPr>
        <p:grpSpPr>
          <a:xfrm>
            <a:off x="142185" y="191285"/>
            <a:ext cx="11907630" cy="830956"/>
            <a:chOff x="142185" y="191285"/>
            <a:chExt cx="11907630" cy="830956"/>
          </a:xfrm>
        </p:grpSpPr>
        <p:pic>
          <p:nvPicPr>
            <p:cNvPr id="9" name="図 8">
              <a:extLst>
                <a:ext uri="{FF2B5EF4-FFF2-40B4-BE49-F238E27FC236}">
                  <a16:creationId xmlns:a16="http://schemas.microsoft.com/office/drawing/2014/main" id="{B32710A2-EA46-B4C0-DFC6-463E706BE41D}"/>
                </a:ext>
              </a:extLst>
            </p:cNvPr>
            <p:cNvPicPr>
              <a:picLocks noChangeAspect="1"/>
            </p:cNvPicPr>
            <p:nvPr/>
          </p:nvPicPr>
          <p:blipFill>
            <a:blip r:embed="rId4"/>
            <a:stretch>
              <a:fillRect/>
            </a:stretch>
          </p:blipFill>
          <p:spPr>
            <a:xfrm>
              <a:off x="142185" y="223545"/>
              <a:ext cx="11907630" cy="755970"/>
            </a:xfrm>
            <a:prstGeom prst="rect">
              <a:avLst/>
            </a:prstGeom>
          </p:spPr>
        </p:pic>
        <p:sp>
          <p:nvSpPr>
            <p:cNvPr id="10" name="Google Shape;111;p1">
              <a:extLst>
                <a:ext uri="{FF2B5EF4-FFF2-40B4-BE49-F238E27FC236}">
                  <a16:creationId xmlns:a16="http://schemas.microsoft.com/office/drawing/2014/main" id="{5419556A-319A-D2BD-10BB-BBA9B9BCA9F2}"/>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Google Shape;111;p1">
              <a:extLst>
                <a:ext uri="{FF2B5EF4-FFF2-40B4-BE49-F238E27FC236}">
                  <a16:creationId xmlns:a16="http://schemas.microsoft.com/office/drawing/2014/main" id="{7C4E2E62-9AD7-C48A-3658-6C6BE5168BBE}"/>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pSp>
        <p:nvGrpSpPr>
          <p:cNvPr id="2" name="グループ化 1">
            <a:extLst>
              <a:ext uri="{FF2B5EF4-FFF2-40B4-BE49-F238E27FC236}">
                <a16:creationId xmlns:a16="http://schemas.microsoft.com/office/drawing/2014/main" id="{D25778E3-04B4-0214-8F06-5A298FC418DD}"/>
              </a:ext>
            </a:extLst>
          </p:cNvPr>
          <p:cNvGrpSpPr/>
          <p:nvPr/>
        </p:nvGrpSpPr>
        <p:grpSpPr>
          <a:xfrm>
            <a:off x="653442" y="1587323"/>
            <a:ext cx="10885117" cy="4314059"/>
            <a:chOff x="653442" y="1587323"/>
            <a:chExt cx="10885117" cy="4314059"/>
          </a:xfrm>
        </p:grpSpPr>
        <p:grpSp>
          <p:nvGrpSpPr>
            <p:cNvPr id="82" name="グループ化 81">
              <a:extLst>
                <a:ext uri="{FF2B5EF4-FFF2-40B4-BE49-F238E27FC236}">
                  <a16:creationId xmlns:a16="http://schemas.microsoft.com/office/drawing/2014/main" id="{AA7FDE91-4DEB-4CB9-42C9-B6CA233AC3B4}"/>
                </a:ext>
              </a:extLst>
            </p:cNvPr>
            <p:cNvGrpSpPr/>
            <p:nvPr/>
          </p:nvGrpSpPr>
          <p:grpSpPr>
            <a:xfrm>
              <a:off x="653442" y="1587323"/>
              <a:ext cx="10885117" cy="4314059"/>
              <a:chOff x="653442" y="1657082"/>
              <a:chExt cx="10885117" cy="4314059"/>
            </a:xfrm>
          </p:grpSpPr>
          <p:sp>
            <p:nvSpPr>
              <p:cNvPr id="14" name="フリーフォーム: 図形 13">
                <a:extLst>
                  <a:ext uri="{FF2B5EF4-FFF2-40B4-BE49-F238E27FC236}">
                    <a16:creationId xmlns:a16="http://schemas.microsoft.com/office/drawing/2014/main" id="{CADC2A93-D099-938A-F026-2A6D73AB5052}"/>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1A81EB04-CFD4-604A-BDDB-C0BF8120F2C1}"/>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906D63B6-8B30-CFB3-A1F1-10E6B546A3BA}"/>
                </a:ext>
              </a:extLst>
            </p:cNvPr>
            <p:cNvGrpSpPr/>
            <p:nvPr/>
          </p:nvGrpSpPr>
          <p:grpSpPr>
            <a:xfrm>
              <a:off x="1974781" y="1718278"/>
              <a:ext cx="610576" cy="549549"/>
              <a:chOff x="408318" y="2484221"/>
              <a:chExt cx="659456" cy="559323"/>
            </a:xfrm>
          </p:grpSpPr>
          <p:sp>
            <p:nvSpPr>
              <p:cNvPr id="41" name="楕円 40">
                <a:extLst>
                  <a:ext uri="{FF2B5EF4-FFF2-40B4-BE49-F238E27FC236}">
                    <a16:creationId xmlns:a16="http://schemas.microsoft.com/office/drawing/2014/main" id="{A41BB1EC-3C25-96DF-CFF7-5A765399E2AE}"/>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111;p1">
                <a:extLst>
                  <a:ext uri="{FF2B5EF4-FFF2-40B4-BE49-F238E27FC236}">
                    <a16:creationId xmlns:a16="http://schemas.microsoft.com/office/drawing/2014/main" id="{90C0A7B0-3020-1346-6981-BD120FC764F5}"/>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3" name="Google Shape;111;p1">
              <a:extLst>
                <a:ext uri="{FF2B5EF4-FFF2-40B4-BE49-F238E27FC236}">
                  <a16:creationId xmlns:a16="http://schemas.microsoft.com/office/drawing/2014/main" id="{862C2499-8AAC-910B-6DB8-9F18EA610907}"/>
                </a:ext>
              </a:extLst>
            </p:cNvPr>
            <p:cNvSpPr txBox="1"/>
            <p:nvPr/>
          </p:nvSpPr>
          <p:spPr>
            <a:xfrm>
              <a:off x="2631713" y="1697909"/>
              <a:ext cx="8265928"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grpSp>
      <p:grpSp>
        <p:nvGrpSpPr>
          <p:cNvPr id="90" name="グループ化 89">
            <a:extLst>
              <a:ext uri="{FF2B5EF4-FFF2-40B4-BE49-F238E27FC236}">
                <a16:creationId xmlns:a16="http://schemas.microsoft.com/office/drawing/2014/main" id="{7D9D4172-4950-8721-1E06-EDB0F2EA9EBF}"/>
              </a:ext>
            </a:extLst>
          </p:cNvPr>
          <p:cNvGrpSpPr/>
          <p:nvPr/>
        </p:nvGrpSpPr>
        <p:grpSpPr>
          <a:xfrm>
            <a:off x="1271137" y="3697164"/>
            <a:ext cx="9667861" cy="897266"/>
            <a:chOff x="1271137" y="3697164"/>
            <a:chExt cx="9667861" cy="897266"/>
          </a:xfrm>
        </p:grpSpPr>
        <p:sp>
          <p:nvSpPr>
            <p:cNvPr id="49" name="四角形: 角を丸くする 48">
              <a:extLst>
                <a:ext uri="{FF2B5EF4-FFF2-40B4-BE49-F238E27FC236}">
                  <a16:creationId xmlns:a16="http://schemas.microsoft.com/office/drawing/2014/main" id="{DE6BBDC7-6E76-79A4-0F22-BDF57F53E102}"/>
                </a:ext>
              </a:extLst>
            </p:cNvPr>
            <p:cNvSpPr/>
            <p:nvPr/>
          </p:nvSpPr>
          <p:spPr>
            <a:xfrm>
              <a:off x="1271137" y="3697164"/>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Google Shape;111;p1">
              <a:extLst>
                <a:ext uri="{FF2B5EF4-FFF2-40B4-BE49-F238E27FC236}">
                  <a16:creationId xmlns:a16="http://schemas.microsoft.com/office/drawing/2014/main" id="{3CFD6FD8-30EF-2FBE-17C1-5B8AB71123DD}"/>
                </a:ext>
              </a:extLst>
            </p:cNvPr>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選挙で選ばれた代表の議員が話し合って決めている</a:t>
              </a:r>
            </a:p>
          </p:txBody>
        </p:sp>
      </p:grpSp>
      <p:grpSp>
        <p:nvGrpSpPr>
          <p:cNvPr id="52" name="グループ化 51">
            <a:extLst>
              <a:ext uri="{FF2B5EF4-FFF2-40B4-BE49-F238E27FC236}">
                <a16:creationId xmlns:a16="http://schemas.microsoft.com/office/drawing/2014/main" id="{F6715FBA-E4CC-099B-E68F-E342ACDD66AD}"/>
              </a:ext>
            </a:extLst>
          </p:cNvPr>
          <p:cNvGrpSpPr/>
          <p:nvPr/>
        </p:nvGrpSpPr>
        <p:grpSpPr>
          <a:xfrm>
            <a:off x="9279526" y="3946220"/>
            <a:ext cx="1138749" cy="399154"/>
            <a:chOff x="1762026" y="4772673"/>
            <a:chExt cx="1138749" cy="399154"/>
          </a:xfrm>
        </p:grpSpPr>
        <p:sp>
          <p:nvSpPr>
            <p:cNvPr id="72" name="Google Shape;105;p1">
              <a:extLst>
                <a:ext uri="{FF2B5EF4-FFF2-40B4-BE49-F238E27FC236}">
                  <a16:creationId xmlns:a16="http://schemas.microsoft.com/office/drawing/2014/main" id="{6596F636-4A4F-964F-A589-5668ABA3CCB6}"/>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107;p1">
              <a:extLst>
                <a:ext uri="{FF2B5EF4-FFF2-40B4-BE49-F238E27FC236}">
                  <a16:creationId xmlns:a16="http://schemas.microsoft.com/office/drawing/2014/main" id="{5645BE08-2E23-0D46-E6D1-AFE77F269E30}"/>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5" name="Google Shape;108;p1">
              <a:extLst>
                <a:ext uri="{FF2B5EF4-FFF2-40B4-BE49-F238E27FC236}">
                  <a16:creationId xmlns:a16="http://schemas.microsoft.com/office/drawing/2014/main" id="{B68593E9-687B-6970-C07F-D323ADCC0052}"/>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54" name="Google Shape;115;p1">
            <a:hlinkClick r:id="rId5" action="ppaction://hlinksldjump"/>
            <a:extLst>
              <a:ext uri="{FF2B5EF4-FFF2-40B4-BE49-F238E27FC236}">
                <a16:creationId xmlns:a16="http://schemas.microsoft.com/office/drawing/2014/main" id="{013A90E0-4B26-F6CA-D87F-81DE1F83A08E}"/>
              </a:ext>
            </a:extLst>
          </p:cNvPr>
          <p:cNvSpPr/>
          <p:nvPr/>
        </p:nvSpPr>
        <p:spPr>
          <a:xfrm>
            <a:off x="9279526" y="3946220"/>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91" name="グループ化 90">
            <a:extLst>
              <a:ext uri="{FF2B5EF4-FFF2-40B4-BE49-F238E27FC236}">
                <a16:creationId xmlns:a16="http://schemas.microsoft.com/office/drawing/2014/main" id="{62EF9C73-B8B9-77B0-B8B9-FB033D541052}"/>
              </a:ext>
            </a:extLst>
          </p:cNvPr>
          <p:cNvGrpSpPr/>
          <p:nvPr/>
        </p:nvGrpSpPr>
        <p:grpSpPr>
          <a:xfrm>
            <a:off x="1271137" y="4723869"/>
            <a:ext cx="9667861" cy="897266"/>
            <a:chOff x="1271137" y="4723869"/>
            <a:chExt cx="9667861" cy="897266"/>
          </a:xfrm>
        </p:grpSpPr>
        <p:sp>
          <p:nvSpPr>
            <p:cNvPr id="78" name="四角形: 角を丸くする 77">
              <a:extLst>
                <a:ext uri="{FF2B5EF4-FFF2-40B4-BE49-F238E27FC236}">
                  <a16:creationId xmlns:a16="http://schemas.microsoft.com/office/drawing/2014/main" id="{9EDAEFD9-F9E3-48CC-AFC6-322D86E195E0}"/>
                </a:ext>
              </a:extLst>
            </p:cNvPr>
            <p:cNvSpPr/>
            <p:nvPr/>
          </p:nvSpPr>
          <p:spPr>
            <a:xfrm>
              <a:off x="1271137" y="4723869"/>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E83F6569-AA32-329F-7D6F-E1725860AC8E}"/>
                </a:ext>
              </a:extLst>
            </p:cNvPr>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内閣総理大臣が一人で決めている</a:t>
              </a:r>
            </a:p>
          </p:txBody>
        </p:sp>
      </p:grpSp>
      <p:grpSp>
        <p:nvGrpSpPr>
          <p:cNvPr id="81" name="グループ化 80">
            <a:extLst>
              <a:ext uri="{FF2B5EF4-FFF2-40B4-BE49-F238E27FC236}">
                <a16:creationId xmlns:a16="http://schemas.microsoft.com/office/drawing/2014/main" id="{1CDD7F64-C94E-2BF3-291E-C98245B17400}"/>
              </a:ext>
            </a:extLst>
          </p:cNvPr>
          <p:cNvGrpSpPr/>
          <p:nvPr/>
        </p:nvGrpSpPr>
        <p:grpSpPr>
          <a:xfrm>
            <a:off x="9279526" y="4972925"/>
            <a:ext cx="1138749" cy="399154"/>
            <a:chOff x="1762026" y="4772673"/>
            <a:chExt cx="1138749" cy="399154"/>
          </a:xfrm>
        </p:grpSpPr>
        <p:sp>
          <p:nvSpPr>
            <p:cNvPr id="86" name="Google Shape;105;p1">
              <a:extLst>
                <a:ext uri="{FF2B5EF4-FFF2-40B4-BE49-F238E27FC236}">
                  <a16:creationId xmlns:a16="http://schemas.microsoft.com/office/drawing/2014/main" id="{04E57C7B-588D-C2B3-EC8B-EA6A70CB0B84}"/>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107;p1">
              <a:extLst>
                <a:ext uri="{FF2B5EF4-FFF2-40B4-BE49-F238E27FC236}">
                  <a16:creationId xmlns:a16="http://schemas.microsoft.com/office/drawing/2014/main" id="{E5F3A96F-348A-02F0-DFF5-E7E34C2F8FBB}"/>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88" name="Google Shape;108;p1">
              <a:extLst>
                <a:ext uri="{FF2B5EF4-FFF2-40B4-BE49-F238E27FC236}">
                  <a16:creationId xmlns:a16="http://schemas.microsoft.com/office/drawing/2014/main" id="{DF43EB77-C0E0-02A7-C775-52B03B2DDB5F}"/>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85" name="Google Shape;115;p1">
            <a:hlinkClick r:id="rId6" action="ppaction://hlinksldjump"/>
            <a:extLst>
              <a:ext uri="{FF2B5EF4-FFF2-40B4-BE49-F238E27FC236}">
                <a16:creationId xmlns:a16="http://schemas.microsoft.com/office/drawing/2014/main" id="{7285C3B3-9454-3A40-A072-D0A9F56F7744}"/>
              </a:ext>
            </a:extLst>
          </p:cNvPr>
          <p:cNvSpPr/>
          <p:nvPr/>
        </p:nvSpPr>
        <p:spPr>
          <a:xfrm>
            <a:off x="9279526" y="4972925"/>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54348305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par>
                                <p:cTn id="15" presetID="10"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par>
                                <p:cTn id="18" presetID="10" presetClass="entr" presetSubtype="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ntr" presetSubtype="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7B652-6CB9-B539-E664-2EFB3D401EA3}"/>
            </a:ext>
          </a:extLst>
        </p:cNvPr>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278AF000-1B24-389E-1C55-0A8B6418EE3B}"/>
              </a:ext>
            </a:extLst>
          </p:cNvPr>
          <p:cNvGrpSpPr/>
          <p:nvPr/>
        </p:nvGrpSpPr>
        <p:grpSpPr>
          <a:xfrm>
            <a:off x="653442" y="1587323"/>
            <a:ext cx="10885117" cy="4314059"/>
            <a:chOff x="653442" y="1657082"/>
            <a:chExt cx="10885117" cy="4314059"/>
          </a:xfrm>
        </p:grpSpPr>
        <p:sp>
          <p:nvSpPr>
            <p:cNvPr id="14" name="フリーフォーム: 図形 13">
              <a:extLst>
                <a:ext uri="{FF2B5EF4-FFF2-40B4-BE49-F238E27FC236}">
                  <a16:creationId xmlns:a16="http://schemas.microsoft.com/office/drawing/2014/main" id="{36FF9AD6-25C5-7071-8690-B46B3AEE9AA3}"/>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CC17348E-3AFC-6790-6810-043384E3AD86}"/>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E63C3FC0-0B8F-0E54-7F7D-976F924EE73F}"/>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28" name="四角形: 角を丸くする 27">
            <a:extLst>
              <a:ext uri="{FF2B5EF4-FFF2-40B4-BE49-F238E27FC236}">
                <a16:creationId xmlns:a16="http://schemas.microsoft.com/office/drawing/2014/main" id="{4654050B-BE68-9132-E2E2-D77B6F5407CD}"/>
              </a:ext>
            </a:extLst>
          </p:cNvPr>
          <p:cNvSpPr/>
          <p:nvPr/>
        </p:nvSpPr>
        <p:spPr>
          <a:xfrm>
            <a:off x="1271137" y="2670460"/>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0BD9218F-C544-8D7D-D704-8D2FBF4C0FA1}"/>
              </a:ext>
            </a:extLst>
          </p:cNvPr>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国民全員で話し合って決めている</a:t>
            </a:r>
          </a:p>
        </p:txBody>
      </p:sp>
      <p:grpSp>
        <p:nvGrpSpPr>
          <p:cNvPr id="8" name="グループ化 7">
            <a:extLst>
              <a:ext uri="{FF2B5EF4-FFF2-40B4-BE49-F238E27FC236}">
                <a16:creationId xmlns:a16="http://schemas.microsoft.com/office/drawing/2014/main" id="{4AD8FE97-02F8-7A13-FDA9-C0E4F68BE97D}"/>
              </a:ext>
            </a:extLst>
          </p:cNvPr>
          <p:cNvGrpSpPr/>
          <p:nvPr/>
        </p:nvGrpSpPr>
        <p:grpSpPr>
          <a:xfrm>
            <a:off x="142185" y="191285"/>
            <a:ext cx="11907630" cy="830956"/>
            <a:chOff x="142185" y="191285"/>
            <a:chExt cx="11907630" cy="830956"/>
          </a:xfrm>
        </p:grpSpPr>
        <p:pic>
          <p:nvPicPr>
            <p:cNvPr id="9" name="図 8">
              <a:extLst>
                <a:ext uri="{FF2B5EF4-FFF2-40B4-BE49-F238E27FC236}">
                  <a16:creationId xmlns:a16="http://schemas.microsoft.com/office/drawing/2014/main" id="{DD23C648-BC7F-F865-C33B-ADEA1D57F5E9}"/>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0" name="Google Shape;111;p1">
              <a:extLst>
                <a:ext uri="{FF2B5EF4-FFF2-40B4-BE49-F238E27FC236}">
                  <a16:creationId xmlns:a16="http://schemas.microsoft.com/office/drawing/2014/main" id="{9156E284-EC1A-FB81-5684-7CFBF7259B54}"/>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Google Shape;111;p1">
              <a:extLst>
                <a:ext uri="{FF2B5EF4-FFF2-40B4-BE49-F238E27FC236}">
                  <a16:creationId xmlns:a16="http://schemas.microsoft.com/office/drawing/2014/main" id="{CBC5458A-ACC9-B7BD-39C1-5B269DAA370C}"/>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pSp>
        <p:nvGrpSpPr>
          <p:cNvPr id="40" name="グループ化 39">
            <a:extLst>
              <a:ext uri="{FF2B5EF4-FFF2-40B4-BE49-F238E27FC236}">
                <a16:creationId xmlns:a16="http://schemas.microsoft.com/office/drawing/2014/main" id="{D156BFB7-9A4D-3C51-6C50-2FCEF2D2FEEA}"/>
              </a:ext>
            </a:extLst>
          </p:cNvPr>
          <p:cNvGrpSpPr/>
          <p:nvPr/>
        </p:nvGrpSpPr>
        <p:grpSpPr>
          <a:xfrm>
            <a:off x="1974781" y="1718278"/>
            <a:ext cx="610576" cy="549549"/>
            <a:chOff x="408318" y="2484221"/>
            <a:chExt cx="659456" cy="559323"/>
          </a:xfrm>
        </p:grpSpPr>
        <p:sp>
          <p:nvSpPr>
            <p:cNvPr id="41" name="楕円 40">
              <a:extLst>
                <a:ext uri="{FF2B5EF4-FFF2-40B4-BE49-F238E27FC236}">
                  <a16:creationId xmlns:a16="http://schemas.microsoft.com/office/drawing/2014/main" id="{91945029-54C4-05FA-A8CE-66FC5A02AD33}"/>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111;p1">
              <a:extLst>
                <a:ext uri="{FF2B5EF4-FFF2-40B4-BE49-F238E27FC236}">
                  <a16:creationId xmlns:a16="http://schemas.microsoft.com/office/drawing/2014/main" id="{34C0F09A-7B33-719E-B8A0-93C5AD5C2F9C}"/>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3" name="Google Shape;111;p1">
            <a:extLst>
              <a:ext uri="{FF2B5EF4-FFF2-40B4-BE49-F238E27FC236}">
                <a16:creationId xmlns:a16="http://schemas.microsoft.com/office/drawing/2014/main" id="{D4D927E3-C017-915D-24F9-2BBAF66DC067}"/>
              </a:ext>
            </a:extLst>
          </p:cNvPr>
          <p:cNvSpPr txBox="1"/>
          <p:nvPr/>
        </p:nvSpPr>
        <p:spPr>
          <a:xfrm>
            <a:off x="2631713" y="1697909"/>
            <a:ext cx="8265928"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sp>
        <p:nvSpPr>
          <p:cNvPr id="49" name="四角形: 角を丸くする 48">
            <a:extLst>
              <a:ext uri="{FF2B5EF4-FFF2-40B4-BE49-F238E27FC236}">
                <a16:creationId xmlns:a16="http://schemas.microsoft.com/office/drawing/2014/main" id="{B4111927-3AA5-FDC2-0B2F-7E149A855804}"/>
              </a:ext>
            </a:extLst>
          </p:cNvPr>
          <p:cNvSpPr/>
          <p:nvPr/>
        </p:nvSpPr>
        <p:spPr>
          <a:xfrm>
            <a:off x="1271137" y="3697164"/>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Google Shape;111;p1">
            <a:extLst>
              <a:ext uri="{FF2B5EF4-FFF2-40B4-BE49-F238E27FC236}">
                <a16:creationId xmlns:a16="http://schemas.microsoft.com/office/drawing/2014/main" id="{229ABCA8-3F79-DDF4-D6D2-F8B5C29932B2}"/>
              </a:ext>
            </a:extLst>
          </p:cNvPr>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選挙で選ばれた代表の議員が話し合って決めている</a:t>
            </a:r>
          </a:p>
        </p:txBody>
      </p:sp>
      <p:sp>
        <p:nvSpPr>
          <p:cNvPr id="78" name="四角形: 角を丸くする 77">
            <a:extLst>
              <a:ext uri="{FF2B5EF4-FFF2-40B4-BE49-F238E27FC236}">
                <a16:creationId xmlns:a16="http://schemas.microsoft.com/office/drawing/2014/main" id="{D6902743-07CD-A6AA-F014-559A5EDA548E}"/>
              </a:ext>
            </a:extLst>
          </p:cNvPr>
          <p:cNvSpPr/>
          <p:nvPr/>
        </p:nvSpPr>
        <p:spPr>
          <a:xfrm>
            <a:off x="1271137" y="4723869"/>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23ECB60E-A17C-64B3-CEB3-6B17267A5FC8}"/>
              </a:ext>
            </a:extLst>
          </p:cNvPr>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内閣総理大臣が一人で決めている</a:t>
            </a:r>
          </a:p>
        </p:txBody>
      </p:sp>
      <p:sp>
        <p:nvSpPr>
          <p:cNvPr id="22" name="正方形/長方形 21">
            <a:extLst>
              <a:ext uri="{FF2B5EF4-FFF2-40B4-BE49-F238E27FC236}">
                <a16:creationId xmlns:a16="http://schemas.microsoft.com/office/drawing/2014/main" id="{9FFC397F-7330-9B59-104D-CFAD7BC3698F}"/>
              </a:ext>
            </a:extLst>
          </p:cNvPr>
          <p:cNvSpPr/>
          <p:nvPr/>
        </p:nvSpPr>
        <p:spPr>
          <a:xfrm>
            <a:off x="1029322" y="3612352"/>
            <a:ext cx="10133357" cy="2089352"/>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C17EF7BE-DAE5-7088-7099-69B53B413694}"/>
              </a:ext>
            </a:extLst>
          </p:cNvPr>
          <p:cNvGrpSpPr/>
          <p:nvPr/>
        </p:nvGrpSpPr>
        <p:grpSpPr>
          <a:xfrm>
            <a:off x="9210034" y="2387248"/>
            <a:ext cx="2628305" cy="1621124"/>
            <a:chOff x="1313142" y="4927808"/>
            <a:chExt cx="2628305" cy="1621124"/>
          </a:xfrm>
        </p:grpSpPr>
        <p:grpSp>
          <p:nvGrpSpPr>
            <p:cNvPr id="3" name="グループ化 2">
              <a:extLst>
                <a:ext uri="{FF2B5EF4-FFF2-40B4-BE49-F238E27FC236}">
                  <a16:creationId xmlns:a16="http://schemas.microsoft.com/office/drawing/2014/main" id="{EC653582-7507-8420-1F95-E9A5FFF7AB02}"/>
                </a:ext>
              </a:extLst>
            </p:cNvPr>
            <p:cNvGrpSpPr/>
            <p:nvPr/>
          </p:nvGrpSpPr>
          <p:grpSpPr>
            <a:xfrm>
              <a:off x="1313142" y="4927808"/>
              <a:ext cx="2628305" cy="1621124"/>
              <a:chOff x="1626744" y="4942466"/>
              <a:chExt cx="2628305" cy="1621124"/>
            </a:xfrm>
          </p:grpSpPr>
          <p:sp>
            <p:nvSpPr>
              <p:cNvPr id="16" name="四角形: 角を丸くする 15">
                <a:extLst>
                  <a:ext uri="{FF2B5EF4-FFF2-40B4-BE49-F238E27FC236}">
                    <a16:creationId xmlns:a16="http://schemas.microsoft.com/office/drawing/2014/main" id="{E8DAD001-6CFD-A9C7-929D-73C5A91D95C4}"/>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93FFC1D3-F382-07A9-60B0-6C31E0B3C60D}"/>
                  </a:ext>
                </a:extLst>
              </p:cNvPr>
              <p:cNvGrpSpPr/>
              <p:nvPr/>
            </p:nvGrpSpPr>
            <p:grpSpPr>
              <a:xfrm>
                <a:off x="2021611" y="4978792"/>
                <a:ext cx="1858464" cy="992918"/>
                <a:chOff x="2021611" y="4978792"/>
                <a:chExt cx="1858464" cy="992918"/>
              </a:xfrm>
            </p:grpSpPr>
            <p:sp>
              <p:nvSpPr>
                <p:cNvPr id="18" name="テキスト ボックス 17">
                  <a:extLst>
                    <a:ext uri="{FF2B5EF4-FFF2-40B4-BE49-F238E27FC236}">
                      <a16:creationId xmlns:a16="http://schemas.microsoft.com/office/drawing/2014/main" id="{189F71E9-3303-28A8-ED8C-164A7C20846E}"/>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7F965191-937A-CDF8-D038-671098EACD2B}"/>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4" name="グループ化 3">
              <a:extLst>
                <a:ext uri="{FF2B5EF4-FFF2-40B4-BE49-F238E27FC236}">
                  <a16:creationId xmlns:a16="http://schemas.microsoft.com/office/drawing/2014/main" id="{6AC012B4-2C6F-3925-1060-CB95F6F3C574}"/>
                </a:ext>
              </a:extLst>
            </p:cNvPr>
            <p:cNvGrpSpPr/>
            <p:nvPr/>
          </p:nvGrpSpPr>
          <p:grpSpPr>
            <a:xfrm>
              <a:off x="1426941" y="6042189"/>
              <a:ext cx="2400706" cy="399154"/>
              <a:chOff x="1345154" y="6166650"/>
              <a:chExt cx="2400706" cy="399154"/>
            </a:xfrm>
          </p:grpSpPr>
          <p:sp>
            <p:nvSpPr>
              <p:cNvPr id="5" name="Google Shape;105;p1">
                <a:extLst>
                  <a:ext uri="{FF2B5EF4-FFF2-40B4-BE49-F238E27FC236}">
                    <a16:creationId xmlns:a16="http://schemas.microsoft.com/office/drawing/2014/main" id="{FDDBFA5C-9894-BD4B-6862-00E260262BAF}"/>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6" name="グループ化 5">
                <a:extLst>
                  <a:ext uri="{FF2B5EF4-FFF2-40B4-BE49-F238E27FC236}">
                    <a16:creationId xmlns:a16="http://schemas.microsoft.com/office/drawing/2014/main" id="{457FE7DA-C0D1-41C6-5B82-3ACDE3B309B2}"/>
                  </a:ext>
                </a:extLst>
              </p:cNvPr>
              <p:cNvGrpSpPr/>
              <p:nvPr/>
            </p:nvGrpSpPr>
            <p:grpSpPr>
              <a:xfrm>
                <a:off x="1430448" y="6201643"/>
                <a:ext cx="2185238" cy="307736"/>
                <a:chOff x="1598171" y="6184771"/>
                <a:chExt cx="2185238" cy="307736"/>
              </a:xfrm>
            </p:grpSpPr>
            <p:sp>
              <p:nvSpPr>
                <p:cNvPr id="7" name="Google Shape;107;p1">
                  <a:extLst>
                    <a:ext uri="{FF2B5EF4-FFF2-40B4-BE49-F238E27FC236}">
                      <a16:creationId xmlns:a16="http://schemas.microsoft.com/office/drawing/2014/main" id="{BCA0B013-C025-3AD0-4919-59542903FC59}"/>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13" name="Google Shape;108;p1">
                  <a:extLst>
                    <a:ext uri="{FF2B5EF4-FFF2-40B4-BE49-F238E27FC236}">
                      <a16:creationId xmlns:a16="http://schemas.microsoft.com/office/drawing/2014/main" id="{35C458A4-6DF5-9721-4453-EBCE776D1361}"/>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1" name="Google Shape;115;p1">
            <a:hlinkClick r:id="rId4" action="ppaction://hlinksldjump"/>
            <a:extLst>
              <a:ext uri="{FF2B5EF4-FFF2-40B4-BE49-F238E27FC236}">
                <a16:creationId xmlns:a16="http://schemas.microsoft.com/office/drawing/2014/main" id="{8FA48586-5B2E-EF19-329C-5FD99AD76359}"/>
              </a:ext>
            </a:extLst>
          </p:cNvPr>
          <p:cNvSpPr/>
          <p:nvPr/>
        </p:nvSpPr>
        <p:spPr>
          <a:xfrm>
            <a:off x="9323833" y="349625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2" name="乗算記号 11">
            <a:extLst>
              <a:ext uri="{FF2B5EF4-FFF2-40B4-BE49-F238E27FC236}">
                <a16:creationId xmlns:a16="http://schemas.microsoft.com/office/drawing/2014/main" id="{C952C398-EC69-9B24-3B22-53EFAEB76A90}"/>
              </a:ext>
            </a:extLst>
          </p:cNvPr>
          <p:cNvSpPr/>
          <p:nvPr/>
        </p:nvSpPr>
        <p:spPr>
          <a:xfrm>
            <a:off x="6820668" y="1795179"/>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03484476"/>
      </p:ext>
    </p:extLst>
  </p:cSld>
  <p:clrMapOvr>
    <a:masterClrMapping/>
  </p:clrMapOvr>
  <p:transition advClick="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97EAA-73B5-995A-2D01-4BCCF94D2537}"/>
            </a:ext>
          </a:extLst>
        </p:cNvPr>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DADCF20E-5E2B-004C-0F6F-5C96493C6A6E}"/>
              </a:ext>
            </a:extLst>
          </p:cNvPr>
          <p:cNvGrpSpPr/>
          <p:nvPr/>
        </p:nvGrpSpPr>
        <p:grpSpPr>
          <a:xfrm>
            <a:off x="653442" y="1587323"/>
            <a:ext cx="10885117" cy="4314059"/>
            <a:chOff x="653442" y="1657082"/>
            <a:chExt cx="10885117" cy="4314059"/>
          </a:xfrm>
        </p:grpSpPr>
        <p:sp>
          <p:nvSpPr>
            <p:cNvPr id="14" name="フリーフォーム: 図形 13">
              <a:extLst>
                <a:ext uri="{FF2B5EF4-FFF2-40B4-BE49-F238E27FC236}">
                  <a16:creationId xmlns:a16="http://schemas.microsoft.com/office/drawing/2014/main" id="{7EFC15D8-3CA3-D2C5-B465-21E0A96FC8C6}"/>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E601B9A9-7EB8-8184-C9B8-0F35CDDE3A33}"/>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355F7D44-FDCC-D9DF-A99D-C872088E9FB7}"/>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89" name="グループ化 88">
            <a:extLst>
              <a:ext uri="{FF2B5EF4-FFF2-40B4-BE49-F238E27FC236}">
                <a16:creationId xmlns:a16="http://schemas.microsoft.com/office/drawing/2014/main" id="{F8F337B7-D2D7-71C3-3B7C-92B8DB9F075A}"/>
              </a:ext>
            </a:extLst>
          </p:cNvPr>
          <p:cNvGrpSpPr/>
          <p:nvPr/>
        </p:nvGrpSpPr>
        <p:grpSpPr>
          <a:xfrm>
            <a:off x="1271137" y="2670460"/>
            <a:ext cx="9667861" cy="897266"/>
            <a:chOff x="1271137" y="2670460"/>
            <a:chExt cx="9667861" cy="897266"/>
          </a:xfrm>
        </p:grpSpPr>
        <p:sp>
          <p:nvSpPr>
            <p:cNvPr id="28" name="四角形: 角を丸くする 27">
              <a:extLst>
                <a:ext uri="{FF2B5EF4-FFF2-40B4-BE49-F238E27FC236}">
                  <a16:creationId xmlns:a16="http://schemas.microsoft.com/office/drawing/2014/main" id="{7ACA0432-2EB2-0390-FB51-79F3CEA92637}"/>
                </a:ext>
              </a:extLst>
            </p:cNvPr>
            <p:cNvSpPr/>
            <p:nvPr/>
          </p:nvSpPr>
          <p:spPr>
            <a:xfrm>
              <a:off x="1271137" y="2670460"/>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D89A2AD0-764E-DE34-2C12-A9254A2CDB21}"/>
                </a:ext>
              </a:extLst>
            </p:cNvPr>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国民全員で話し合って決めている</a:t>
              </a:r>
            </a:p>
          </p:txBody>
        </p:sp>
      </p:grpSp>
      <p:grpSp>
        <p:nvGrpSpPr>
          <p:cNvPr id="63" name="グループ化 62">
            <a:extLst>
              <a:ext uri="{FF2B5EF4-FFF2-40B4-BE49-F238E27FC236}">
                <a16:creationId xmlns:a16="http://schemas.microsoft.com/office/drawing/2014/main" id="{7F25B370-9002-956B-FB41-CE961CBB91CB}"/>
              </a:ext>
            </a:extLst>
          </p:cNvPr>
          <p:cNvGrpSpPr/>
          <p:nvPr/>
        </p:nvGrpSpPr>
        <p:grpSpPr>
          <a:xfrm>
            <a:off x="9279526" y="2919516"/>
            <a:ext cx="1138749" cy="399154"/>
            <a:chOff x="1762026" y="4772673"/>
            <a:chExt cx="1138749" cy="399154"/>
          </a:xfrm>
        </p:grpSpPr>
        <p:sp>
          <p:nvSpPr>
            <p:cNvPr id="53" name="Google Shape;105;p1">
              <a:extLst>
                <a:ext uri="{FF2B5EF4-FFF2-40B4-BE49-F238E27FC236}">
                  <a16:creationId xmlns:a16="http://schemas.microsoft.com/office/drawing/2014/main" id="{E9F06515-A1A8-6E59-23C0-D7A6F63934C4}"/>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107;p1">
              <a:extLst>
                <a:ext uri="{FF2B5EF4-FFF2-40B4-BE49-F238E27FC236}">
                  <a16:creationId xmlns:a16="http://schemas.microsoft.com/office/drawing/2014/main" id="{1C925221-5342-B98E-5598-E0114571061B}"/>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6" name="Google Shape;108;p1">
              <a:extLst>
                <a:ext uri="{FF2B5EF4-FFF2-40B4-BE49-F238E27FC236}">
                  <a16:creationId xmlns:a16="http://schemas.microsoft.com/office/drawing/2014/main" id="{8C66F9C9-5F1B-29AC-1081-BE47EEF2BEA9}"/>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12" name="Google Shape;115;p1">
            <a:hlinkClick r:id="rId3" action="ppaction://hlinksldjump"/>
            <a:extLst>
              <a:ext uri="{FF2B5EF4-FFF2-40B4-BE49-F238E27FC236}">
                <a16:creationId xmlns:a16="http://schemas.microsoft.com/office/drawing/2014/main" id="{AE7EE3D2-9E9F-D408-EB10-E8A5A8BC6A60}"/>
              </a:ext>
            </a:extLst>
          </p:cNvPr>
          <p:cNvSpPr/>
          <p:nvPr/>
        </p:nvSpPr>
        <p:spPr>
          <a:xfrm>
            <a:off x="9279526" y="2919516"/>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8" name="グループ化 7">
            <a:extLst>
              <a:ext uri="{FF2B5EF4-FFF2-40B4-BE49-F238E27FC236}">
                <a16:creationId xmlns:a16="http://schemas.microsoft.com/office/drawing/2014/main" id="{D231F541-C4F0-6589-E594-68144B1B3E59}"/>
              </a:ext>
            </a:extLst>
          </p:cNvPr>
          <p:cNvGrpSpPr/>
          <p:nvPr/>
        </p:nvGrpSpPr>
        <p:grpSpPr>
          <a:xfrm>
            <a:off x="142185" y="191285"/>
            <a:ext cx="11907630" cy="830956"/>
            <a:chOff x="142185" y="191285"/>
            <a:chExt cx="11907630" cy="830956"/>
          </a:xfrm>
        </p:grpSpPr>
        <p:pic>
          <p:nvPicPr>
            <p:cNvPr id="9" name="図 8">
              <a:extLst>
                <a:ext uri="{FF2B5EF4-FFF2-40B4-BE49-F238E27FC236}">
                  <a16:creationId xmlns:a16="http://schemas.microsoft.com/office/drawing/2014/main" id="{839937D6-BA94-BC02-8263-79E55CF5EEAE}"/>
                </a:ext>
              </a:extLst>
            </p:cNvPr>
            <p:cNvPicPr>
              <a:picLocks noChangeAspect="1"/>
            </p:cNvPicPr>
            <p:nvPr/>
          </p:nvPicPr>
          <p:blipFill>
            <a:blip r:embed="rId4"/>
            <a:stretch>
              <a:fillRect/>
            </a:stretch>
          </p:blipFill>
          <p:spPr>
            <a:xfrm>
              <a:off x="142185" y="223545"/>
              <a:ext cx="11907630" cy="755970"/>
            </a:xfrm>
            <a:prstGeom prst="rect">
              <a:avLst/>
            </a:prstGeom>
          </p:spPr>
        </p:pic>
        <p:sp>
          <p:nvSpPr>
            <p:cNvPr id="10" name="Google Shape;111;p1">
              <a:extLst>
                <a:ext uri="{FF2B5EF4-FFF2-40B4-BE49-F238E27FC236}">
                  <a16:creationId xmlns:a16="http://schemas.microsoft.com/office/drawing/2014/main" id="{06BB33CA-1694-A905-0630-92A5367FAA40}"/>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Google Shape;111;p1">
              <a:extLst>
                <a:ext uri="{FF2B5EF4-FFF2-40B4-BE49-F238E27FC236}">
                  <a16:creationId xmlns:a16="http://schemas.microsoft.com/office/drawing/2014/main" id="{9559197A-04BD-03A2-37C1-94BDB7D26B28}"/>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pSp>
        <p:nvGrpSpPr>
          <p:cNvPr id="40" name="グループ化 39">
            <a:extLst>
              <a:ext uri="{FF2B5EF4-FFF2-40B4-BE49-F238E27FC236}">
                <a16:creationId xmlns:a16="http://schemas.microsoft.com/office/drawing/2014/main" id="{017C6A7D-77E0-68B9-B5B0-BCFAC4DFECE7}"/>
              </a:ext>
            </a:extLst>
          </p:cNvPr>
          <p:cNvGrpSpPr/>
          <p:nvPr/>
        </p:nvGrpSpPr>
        <p:grpSpPr>
          <a:xfrm>
            <a:off x="1974781" y="1718278"/>
            <a:ext cx="610576" cy="549549"/>
            <a:chOff x="408318" y="2484221"/>
            <a:chExt cx="659456" cy="559323"/>
          </a:xfrm>
        </p:grpSpPr>
        <p:sp>
          <p:nvSpPr>
            <p:cNvPr id="41" name="楕円 40">
              <a:extLst>
                <a:ext uri="{FF2B5EF4-FFF2-40B4-BE49-F238E27FC236}">
                  <a16:creationId xmlns:a16="http://schemas.microsoft.com/office/drawing/2014/main" id="{1D0B2474-C5F5-A07A-F0A3-808631BC1BF7}"/>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111;p1">
              <a:extLst>
                <a:ext uri="{FF2B5EF4-FFF2-40B4-BE49-F238E27FC236}">
                  <a16:creationId xmlns:a16="http://schemas.microsoft.com/office/drawing/2014/main" id="{545FA164-ED47-8E72-1987-4E10D2613065}"/>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3" name="Google Shape;111;p1">
            <a:extLst>
              <a:ext uri="{FF2B5EF4-FFF2-40B4-BE49-F238E27FC236}">
                <a16:creationId xmlns:a16="http://schemas.microsoft.com/office/drawing/2014/main" id="{E89201DA-1773-7D8C-3BCB-E7B5E518E2C1}"/>
              </a:ext>
            </a:extLst>
          </p:cNvPr>
          <p:cNvSpPr txBox="1"/>
          <p:nvPr/>
        </p:nvSpPr>
        <p:spPr>
          <a:xfrm>
            <a:off x="2631713" y="1697909"/>
            <a:ext cx="8265928"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grpSp>
        <p:nvGrpSpPr>
          <p:cNvPr id="90" name="グループ化 89">
            <a:extLst>
              <a:ext uri="{FF2B5EF4-FFF2-40B4-BE49-F238E27FC236}">
                <a16:creationId xmlns:a16="http://schemas.microsoft.com/office/drawing/2014/main" id="{A2B9BED4-DD88-2F6A-1613-927ADF1171B1}"/>
              </a:ext>
            </a:extLst>
          </p:cNvPr>
          <p:cNvGrpSpPr/>
          <p:nvPr/>
        </p:nvGrpSpPr>
        <p:grpSpPr>
          <a:xfrm>
            <a:off x="1271137" y="3697164"/>
            <a:ext cx="9667861" cy="897266"/>
            <a:chOff x="1271137" y="3697164"/>
            <a:chExt cx="9667861" cy="897266"/>
          </a:xfrm>
        </p:grpSpPr>
        <p:sp>
          <p:nvSpPr>
            <p:cNvPr id="49" name="四角形: 角を丸くする 48">
              <a:extLst>
                <a:ext uri="{FF2B5EF4-FFF2-40B4-BE49-F238E27FC236}">
                  <a16:creationId xmlns:a16="http://schemas.microsoft.com/office/drawing/2014/main" id="{E1FB1E78-9697-64B0-5179-AFDDAC854739}"/>
                </a:ext>
              </a:extLst>
            </p:cNvPr>
            <p:cNvSpPr/>
            <p:nvPr/>
          </p:nvSpPr>
          <p:spPr>
            <a:xfrm>
              <a:off x="1271137" y="3697164"/>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Google Shape;111;p1">
              <a:extLst>
                <a:ext uri="{FF2B5EF4-FFF2-40B4-BE49-F238E27FC236}">
                  <a16:creationId xmlns:a16="http://schemas.microsoft.com/office/drawing/2014/main" id="{BD3C7CE2-2411-D057-8EA9-5E7264C22405}"/>
                </a:ext>
              </a:extLst>
            </p:cNvPr>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選挙で選ばれた代表の議員が話し合って決めている</a:t>
              </a:r>
            </a:p>
          </p:txBody>
        </p:sp>
      </p:grpSp>
      <p:grpSp>
        <p:nvGrpSpPr>
          <p:cNvPr id="52" name="グループ化 51">
            <a:extLst>
              <a:ext uri="{FF2B5EF4-FFF2-40B4-BE49-F238E27FC236}">
                <a16:creationId xmlns:a16="http://schemas.microsoft.com/office/drawing/2014/main" id="{B6CE1822-A32F-444D-CA84-0E4FFCD85677}"/>
              </a:ext>
            </a:extLst>
          </p:cNvPr>
          <p:cNvGrpSpPr/>
          <p:nvPr/>
        </p:nvGrpSpPr>
        <p:grpSpPr>
          <a:xfrm>
            <a:off x="9279526" y="3946220"/>
            <a:ext cx="1138749" cy="399154"/>
            <a:chOff x="1762026" y="4772673"/>
            <a:chExt cx="1138749" cy="399154"/>
          </a:xfrm>
        </p:grpSpPr>
        <p:sp>
          <p:nvSpPr>
            <p:cNvPr id="72" name="Google Shape;105;p1">
              <a:extLst>
                <a:ext uri="{FF2B5EF4-FFF2-40B4-BE49-F238E27FC236}">
                  <a16:creationId xmlns:a16="http://schemas.microsoft.com/office/drawing/2014/main" id="{E21AC930-D1F2-D6B4-3626-A2E370EDAF24}"/>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107;p1">
              <a:extLst>
                <a:ext uri="{FF2B5EF4-FFF2-40B4-BE49-F238E27FC236}">
                  <a16:creationId xmlns:a16="http://schemas.microsoft.com/office/drawing/2014/main" id="{669CFD11-E5CA-FB68-BF35-440CD78DDD72}"/>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5" name="Google Shape;108;p1">
              <a:extLst>
                <a:ext uri="{FF2B5EF4-FFF2-40B4-BE49-F238E27FC236}">
                  <a16:creationId xmlns:a16="http://schemas.microsoft.com/office/drawing/2014/main" id="{4552796C-2B9C-B1E8-5490-AE93DFEA0799}"/>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54" name="Google Shape;115;p1">
            <a:hlinkClick r:id="rId5" action="ppaction://hlinksldjump"/>
            <a:extLst>
              <a:ext uri="{FF2B5EF4-FFF2-40B4-BE49-F238E27FC236}">
                <a16:creationId xmlns:a16="http://schemas.microsoft.com/office/drawing/2014/main" id="{4BB24DB5-68C1-FB9C-9129-7D5BE0943753}"/>
              </a:ext>
            </a:extLst>
          </p:cNvPr>
          <p:cNvSpPr/>
          <p:nvPr/>
        </p:nvSpPr>
        <p:spPr>
          <a:xfrm>
            <a:off x="9279526" y="3946220"/>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91" name="グループ化 90">
            <a:extLst>
              <a:ext uri="{FF2B5EF4-FFF2-40B4-BE49-F238E27FC236}">
                <a16:creationId xmlns:a16="http://schemas.microsoft.com/office/drawing/2014/main" id="{358DE218-2B74-531D-37B6-32AB1E00A08D}"/>
              </a:ext>
            </a:extLst>
          </p:cNvPr>
          <p:cNvGrpSpPr/>
          <p:nvPr/>
        </p:nvGrpSpPr>
        <p:grpSpPr>
          <a:xfrm>
            <a:off x="1271137" y="4723869"/>
            <a:ext cx="9667861" cy="897266"/>
            <a:chOff x="1271137" y="4723869"/>
            <a:chExt cx="9667861" cy="897266"/>
          </a:xfrm>
        </p:grpSpPr>
        <p:sp>
          <p:nvSpPr>
            <p:cNvPr id="78" name="四角形: 角を丸くする 77">
              <a:extLst>
                <a:ext uri="{FF2B5EF4-FFF2-40B4-BE49-F238E27FC236}">
                  <a16:creationId xmlns:a16="http://schemas.microsoft.com/office/drawing/2014/main" id="{A6964D64-504D-6BDF-05E6-6609FEF17F85}"/>
                </a:ext>
              </a:extLst>
            </p:cNvPr>
            <p:cNvSpPr/>
            <p:nvPr/>
          </p:nvSpPr>
          <p:spPr>
            <a:xfrm>
              <a:off x="1271137" y="4723869"/>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AED98814-0AB4-FC41-7F4D-0744DA8F725A}"/>
                </a:ext>
              </a:extLst>
            </p:cNvPr>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内閣総理大臣が一人で決めている</a:t>
              </a:r>
            </a:p>
          </p:txBody>
        </p:sp>
      </p:grpSp>
      <p:grpSp>
        <p:nvGrpSpPr>
          <p:cNvPr id="81" name="グループ化 80">
            <a:extLst>
              <a:ext uri="{FF2B5EF4-FFF2-40B4-BE49-F238E27FC236}">
                <a16:creationId xmlns:a16="http://schemas.microsoft.com/office/drawing/2014/main" id="{EF1E67C5-E215-19E9-E50D-2639E6B5D488}"/>
              </a:ext>
            </a:extLst>
          </p:cNvPr>
          <p:cNvGrpSpPr/>
          <p:nvPr/>
        </p:nvGrpSpPr>
        <p:grpSpPr>
          <a:xfrm>
            <a:off x="9279526" y="4972925"/>
            <a:ext cx="1138749" cy="399154"/>
            <a:chOff x="1762026" y="4772673"/>
            <a:chExt cx="1138749" cy="399154"/>
          </a:xfrm>
        </p:grpSpPr>
        <p:sp>
          <p:nvSpPr>
            <p:cNvPr id="86" name="Google Shape;105;p1">
              <a:extLst>
                <a:ext uri="{FF2B5EF4-FFF2-40B4-BE49-F238E27FC236}">
                  <a16:creationId xmlns:a16="http://schemas.microsoft.com/office/drawing/2014/main" id="{50DFDC56-7111-480B-2A58-0FB3C0C2F7A2}"/>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107;p1">
              <a:extLst>
                <a:ext uri="{FF2B5EF4-FFF2-40B4-BE49-F238E27FC236}">
                  <a16:creationId xmlns:a16="http://schemas.microsoft.com/office/drawing/2014/main" id="{AD23ABFF-950C-DBFB-36FF-598C736E16F3}"/>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88" name="Google Shape;108;p1">
              <a:extLst>
                <a:ext uri="{FF2B5EF4-FFF2-40B4-BE49-F238E27FC236}">
                  <a16:creationId xmlns:a16="http://schemas.microsoft.com/office/drawing/2014/main" id="{B26E7DF3-5FCD-841B-21AE-4B6E17F5B644}"/>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85" name="Google Shape;115;p1">
            <a:hlinkClick r:id="rId6" action="ppaction://hlinksldjump"/>
            <a:extLst>
              <a:ext uri="{FF2B5EF4-FFF2-40B4-BE49-F238E27FC236}">
                <a16:creationId xmlns:a16="http://schemas.microsoft.com/office/drawing/2014/main" id="{98C62C0A-1860-7554-4871-509AACA1175F}"/>
              </a:ext>
            </a:extLst>
          </p:cNvPr>
          <p:cNvSpPr/>
          <p:nvPr/>
        </p:nvSpPr>
        <p:spPr>
          <a:xfrm>
            <a:off x="9279526" y="4972925"/>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980232526"/>
      </p:ext>
    </p:extLst>
  </p:cSld>
  <p:clrMapOvr>
    <a:masterClrMapping/>
  </p:clrMapOvr>
  <p:transition advClick="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9513-2438-F178-C1A8-58A3151BFE66}"/>
            </a:ext>
          </a:extLst>
        </p:cNvPr>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83FBDA85-7B52-658F-E027-825ACA2AA550}"/>
              </a:ext>
            </a:extLst>
          </p:cNvPr>
          <p:cNvGrpSpPr/>
          <p:nvPr/>
        </p:nvGrpSpPr>
        <p:grpSpPr>
          <a:xfrm>
            <a:off x="653442" y="1587323"/>
            <a:ext cx="10885117" cy="4314059"/>
            <a:chOff x="653442" y="1657082"/>
            <a:chExt cx="10885117" cy="4314059"/>
          </a:xfrm>
        </p:grpSpPr>
        <p:sp>
          <p:nvSpPr>
            <p:cNvPr id="14" name="フリーフォーム: 図形 13">
              <a:extLst>
                <a:ext uri="{FF2B5EF4-FFF2-40B4-BE49-F238E27FC236}">
                  <a16:creationId xmlns:a16="http://schemas.microsoft.com/office/drawing/2014/main" id="{AAAFE243-E7AD-58D7-A2C2-608E3F62478D}"/>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A7C8FB09-E79A-F6F1-E825-AE795D2FC08D}"/>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00EEA-45D8-0CE0-8367-CE17A6211F30}"/>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28" name="四角形: 角を丸くする 27">
            <a:extLst>
              <a:ext uri="{FF2B5EF4-FFF2-40B4-BE49-F238E27FC236}">
                <a16:creationId xmlns:a16="http://schemas.microsoft.com/office/drawing/2014/main" id="{F12A05F6-40DA-02E1-9939-2E58FEC256FB}"/>
              </a:ext>
            </a:extLst>
          </p:cNvPr>
          <p:cNvSpPr/>
          <p:nvPr/>
        </p:nvSpPr>
        <p:spPr>
          <a:xfrm>
            <a:off x="1271137" y="2670460"/>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5FB0D9B6-664F-6D04-7608-30B7F3078ABC}"/>
              </a:ext>
            </a:extLst>
          </p:cNvPr>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国民全員で話し合って決めている</a:t>
            </a:r>
          </a:p>
        </p:txBody>
      </p:sp>
      <p:grpSp>
        <p:nvGrpSpPr>
          <p:cNvPr id="8" name="グループ化 7">
            <a:extLst>
              <a:ext uri="{FF2B5EF4-FFF2-40B4-BE49-F238E27FC236}">
                <a16:creationId xmlns:a16="http://schemas.microsoft.com/office/drawing/2014/main" id="{8CF32466-513D-A443-FEE2-2C98D73407FB}"/>
              </a:ext>
            </a:extLst>
          </p:cNvPr>
          <p:cNvGrpSpPr/>
          <p:nvPr/>
        </p:nvGrpSpPr>
        <p:grpSpPr>
          <a:xfrm>
            <a:off x="142185" y="191285"/>
            <a:ext cx="11907630" cy="830956"/>
            <a:chOff x="142185" y="191285"/>
            <a:chExt cx="11907630" cy="830956"/>
          </a:xfrm>
        </p:grpSpPr>
        <p:pic>
          <p:nvPicPr>
            <p:cNvPr id="9" name="図 8">
              <a:extLst>
                <a:ext uri="{FF2B5EF4-FFF2-40B4-BE49-F238E27FC236}">
                  <a16:creationId xmlns:a16="http://schemas.microsoft.com/office/drawing/2014/main" id="{8E9766B3-9E12-AACD-373F-281344C0BDBA}"/>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0" name="Google Shape;111;p1">
              <a:extLst>
                <a:ext uri="{FF2B5EF4-FFF2-40B4-BE49-F238E27FC236}">
                  <a16:creationId xmlns:a16="http://schemas.microsoft.com/office/drawing/2014/main" id="{758937DF-D6A7-1BC3-E67E-79665541156A}"/>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Google Shape;111;p1">
              <a:extLst>
                <a:ext uri="{FF2B5EF4-FFF2-40B4-BE49-F238E27FC236}">
                  <a16:creationId xmlns:a16="http://schemas.microsoft.com/office/drawing/2014/main" id="{913DB7AA-5543-F7D1-11E3-688788A8C097}"/>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pSp>
        <p:nvGrpSpPr>
          <p:cNvPr id="40" name="グループ化 39">
            <a:extLst>
              <a:ext uri="{FF2B5EF4-FFF2-40B4-BE49-F238E27FC236}">
                <a16:creationId xmlns:a16="http://schemas.microsoft.com/office/drawing/2014/main" id="{F383284E-BE0F-F0DC-CBCE-6D8336BD11C2}"/>
              </a:ext>
            </a:extLst>
          </p:cNvPr>
          <p:cNvGrpSpPr/>
          <p:nvPr/>
        </p:nvGrpSpPr>
        <p:grpSpPr>
          <a:xfrm>
            <a:off x="1974781" y="1718278"/>
            <a:ext cx="610576" cy="549549"/>
            <a:chOff x="408318" y="2484221"/>
            <a:chExt cx="659456" cy="559323"/>
          </a:xfrm>
        </p:grpSpPr>
        <p:sp>
          <p:nvSpPr>
            <p:cNvPr id="41" name="楕円 40">
              <a:extLst>
                <a:ext uri="{FF2B5EF4-FFF2-40B4-BE49-F238E27FC236}">
                  <a16:creationId xmlns:a16="http://schemas.microsoft.com/office/drawing/2014/main" id="{23FF6B32-26F6-A61E-78AF-29389CFB7D58}"/>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111;p1">
              <a:extLst>
                <a:ext uri="{FF2B5EF4-FFF2-40B4-BE49-F238E27FC236}">
                  <a16:creationId xmlns:a16="http://schemas.microsoft.com/office/drawing/2014/main" id="{B35DB982-A98A-CC83-37B3-EAA9D33FFEC0}"/>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3" name="Google Shape;111;p1">
            <a:extLst>
              <a:ext uri="{FF2B5EF4-FFF2-40B4-BE49-F238E27FC236}">
                <a16:creationId xmlns:a16="http://schemas.microsoft.com/office/drawing/2014/main" id="{5C115692-5FB4-77CE-6825-075A540DD415}"/>
              </a:ext>
            </a:extLst>
          </p:cNvPr>
          <p:cNvSpPr txBox="1"/>
          <p:nvPr/>
        </p:nvSpPr>
        <p:spPr>
          <a:xfrm>
            <a:off x="2631713" y="1697909"/>
            <a:ext cx="8265928"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sp>
        <p:nvSpPr>
          <p:cNvPr id="49" name="四角形: 角を丸くする 48">
            <a:extLst>
              <a:ext uri="{FF2B5EF4-FFF2-40B4-BE49-F238E27FC236}">
                <a16:creationId xmlns:a16="http://schemas.microsoft.com/office/drawing/2014/main" id="{8DE6F2D1-E580-184A-E665-06A86FF8EE46}"/>
              </a:ext>
            </a:extLst>
          </p:cNvPr>
          <p:cNvSpPr/>
          <p:nvPr/>
        </p:nvSpPr>
        <p:spPr>
          <a:xfrm>
            <a:off x="1271137" y="3697164"/>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Google Shape;111;p1">
            <a:extLst>
              <a:ext uri="{FF2B5EF4-FFF2-40B4-BE49-F238E27FC236}">
                <a16:creationId xmlns:a16="http://schemas.microsoft.com/office/drawing/2014/main" id="{0FE864E7-B530-91C1-4BD4-3D5C52E2A8A0}"/>
              </a:ext>
            </a:extLst>
          </p:cNvPr>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選挙で選ばれた代表の議員が話し合って決めている</a:t>
            </a:r>
          </a:p>
        </p:txBody>
      </p:sp>
      <p:sp>
        <p:nvSpPr>
          <p:cNvPr id="78" name="四角形: 角を丸くする 77">
            <a:extLst>
              <a:ext uri="{FF2B5EF4-FFF2-40B4-BE49-F238E27FC236}">
                <a16:creationId xmlns:a16="http://schemas.microsoft.com/office/drawing/2014/main" id="{CB2A89DF-C5E8-97F8-17A6-C3B7861B3444}"/>
              </a:ext>
            </a:extLst>
          </p:cNvPr>
          <p:cNvSpPr/>
          <p:nvPr/>
        </p:nvSpPr>
        <p:spPr>
          <a:xfrm>
            <a:off x="1271137" y="4723869"/>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F42FB08C-E490-2810-2F6B-EAB9CB2BDE70}"/>
              </a:ext>
            </a:extLst>
          </p:cNvPr>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内閣総理大臣が一人で決めている</a:t>
            </a:r>
          </a:p>
        </p:txBody>
      </p:sp>
      <p:sp>
        <p:nvSpPr>
          <p:cNvPr id="22" name="正方形/長方形 21">
            <a:extLst>
              <a:ext uri="{FF2B5EF4-FFF2-40B4-BE49-F238E27FC236}">
                <a16:creationId xmlns:a16="http://schemas.microsoft.com/office/drawing/2014/main" id="{39C22DE1-0C07-DF89-8DEF-7738BBD90BF6}"/>
              </a:ext>
            </a:extLst>
          </p:cNvPr>
          <p:cNvSpPr/>
          <p:nvPr/>
        </p:nvSpPr>
        <p:spPr>
          <a:xfrm>
            <a:off x="1029322" y="2528440"/>
            <a:ext cx="10133357" cy="2089352"/>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F147FDFB-C6D9-69C0-55E0-DDBEBAFF2E00}"/>
              </a:ext>
            </a:extLst>
          </p:cNvPr>
          <p:cNvGrpSpPr/>
          <p:nvPr/>
        </p:nvGrpSpPr>
        <p:grpSpPr>
          <a:xfrm>
            <a:off x="9210034" y="4383473"/>
            <a:ext cx="2628305" cy="1621124"/>
            <a:chOff x="1313142" y="4927808"/>
            <a:chExt cx="2628305" cy="1621124"/>
          </a:xfrm>
        </p:grpSpPr>
        <p:grpSp>
          <p:nvGrpSpPr>
            <p:cNvPr id="3" name="グループ化 2">
              <a:extLst>
                <a:ext uri="{FF2B5EF4-FFF2-40B4-BE49-F238E27FC236}">
                  <a16:creationId xmlns:a16="http://schemas.microsoft.com/office/drawing/2014/main" id="{C70648AB-D8E2-652A-3365-6FB69572F46B}"/>
                </a:ext>
              </a:extLst>
            </p:cNvPr>
            <p:cNvGrpSpPr/>
            <p:nvPr/>
          </p:nvGrpSpPr>
          <p:grpSpPr>
            <a:xfrm>
              <a:off x="1313142" y="4927808"/>
              <a:ext cx="2628305" cy="1621124"/>
              <a:chOff x="1626744" y="4942466"/>
              <a:chExt cx="2628305" cy="1621124"/>
            </a:xfrm>
          </p:grpSpPr>
          <p:sp>
            <p:nvSpPr>
              <p:cNvPr id="16" name="四角形: 角を丸くする 15">
                <a:extLst>
                  <a:ext uri="{FF2B5EF4-FFF2-40B4-BE49-F238E27FC236}">
                    <a16:creationId xmlns:a16="http://schemas.microsoft.com/office/drawing/2014/main" id="{DACC64A8-A41A-D539-F8D9-F3E23AF133AD}"/>
                  </a:ext>
                </a:extLst>
              </p:cNvPr>
              <p:cNvSpPr/>
              <p:nvPr/>
            </p:nvSpPr>
            <p:spPr>
              <a:xfrm>
                <a:off x="1626744" y="4942466"/>
                <a:ext cx="2628305" cy="1621124"/>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DA8109B5-978C-066D-EBD8-CA66D3ABE9A4}"/>
                  </a:ext>
                </a:extLst>
              </p:cNvPr>
              <p:cNvGrpSpPr/>
              <p:nvPr/>
            </p:nvGrpSpPr>
            <p:grpSpPr>
              <a:xfrm>
                <a:off x="2021611" y="4978792"/>
                <a:ext cx="1858464" cy="992918"/>
                <a:chOff x="2021611" y="4978792"/>
                <a:chExt cx="1858464" cy="992918"/>
              </a:xfrm>
            </p:grpSpPr>
            <p:sp>
              <p:nvSpPr>
                <p:cNvPr id="18" name="テキスト ボックス 17">
                  <a:extLst>
                    <a:ext uri="{FF2B5EF4-FFF2-40B4-BE49-F238E27FC236}">
                      <a16:creationId xmlns:a16="http://schemas.microsoft.com/office/drawing/2014/main" id="{BEF0002C-C26F-A3E5-46D2-6E7A243FB12F}"/>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718153AB-D08A-C9BE-0F70-8CA2953699BB}"/>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grpSp>
          <p:nvGrpSpPr>
            <p:cNvPr id="4" name="グループ化 3">
              <a:extLst>
                <a:ext uri="{FF2B5EF4-FFF2-40B4-BE49-F238E27FC236}">
                  <a16:creationId xmlns:a16="http://schemas.microsoft.com/office/drawing/2014/main" id="{368C5C7B-955D-1949-4D43-4DB2F024D34B}"/>
                </a:ext>
              </a:extLst>
            </p:cNvPr>
            <p:cNvGrpSpPr/>
            <p:nvPr/>
          </p:nvGrpSpPr>
          <p:grpSpPr>
            <a:xfrm>
              <a:off x="1426941" y="6042189"/>
              <a:ext cx="2400706" cy="399154"/>
              <a:chOff x="1345154" y="6166650"/>
              <a:chExt cx="2400706" cy="399154"/>
            </a:xfrm>
          </p:grpSpPr>
          <p:sp>
            <p:nvSpPr>
              <p:cNvPr id="5" name="Google Shape;105;p1">
                <a:extLst>
                  <a:ext uri="{FF2B5EF4-FFF2-40B4-BE49-F238E27FC236}">
                    <a16:creationId xmlns:a16="http://schemas.microsoft.com/office/drawing/2014/main" id="{CB58DEC9-DA74-DDB0-7B42-1F60C50DAA3B}"/>
                  </a:ext>
                </a:extLst>
              </p:cNvPr>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6" name="グループ化 5">
                <a:extLst>
                  <a:ext uri="{FF2B5EF4-FFF2-40B4-BE49-F238E27FC236}">
                    <a16:creationId xmlns:a16="http://schemas.microsoft.com/office/drawing/2014/main" id="{9777167F-01DA-6379-E962-70DAF7371E69}"/>
                  </a:ext>
                </a:extLst>
              </p:cNvPr>
              <p:cNvGrpSpPr/>
              <p:nvPr/>
            </p:nvGrpSpPr>
            <p:grpSpPr>
              <a:xfrm>
                <a:off x="1430448" y="6201643"/>
                <a:ext cx="2185238" cy="307736"/>
                <a:chOff x="1598171" y="6184771"/>
                <a:chExt cx="2185238" cy="307736"/>
              </a:xfrm>
            </p:grpSpPr>
            <p:sp>
              <p:nvSpPr>
                <p:cNvPr id="7" name="Google Shape;107;p1">
                  <a:extLst>
                    <a:ext uri="{FF2B5EF4-FFF2-40B4-BE49-F238E27FC236}">
                      <a16:creationId xmlns:a16="http://schemas.microsoft.com/office/drawing/2014/main" id="{5DE8907A-829B-BD8A-797F-62EB8292EFC9}"/>
                    </a:ext>
                  </a:extLst>
                </p:cNvPr>
                <p:cNvSpPr txBox="1"/>
                <p:nvPr/>
              </p:nvSpPr>
              <p:spPr>
                <a:xfrm>
                  <a:off x="1598171" y="6184771"/>
                  <a:ext cx="203103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BIZ UDPゴシック" panose="020B0400000000000000" pitchFamily="50" charset="-128"/>
                      <a:ea typeface="BIZ UDPゴシック" panose="020B0400000000000000" pitchFamily="50" charset="-128"/>
                    </a:rPr>
                    <a:t>もう一度チャレンジする</a:t>
                  </a:r>
                  <a:endParaRPr sz="1400" dirty="0">
                    <a:solidFill>
                      <a:schemeClr val="bg1"/>
                    </a:solidFill>
                    <a:latin typeface="BIZ UDPゴシック" panose="020B0400000000000000" pitchFamily="50" charset="-128"/>
                    <a:ea typeface="BIZ UDPゴシック" panose="020B0400000000000000" pitchFamily="50" charset="-128"/>
                  </a:endParaRPr>
                </a:p>
              </p:txBody>
            </p:sp>
            <p:sp>
              <p:nvSpPr>
                <p:cNvPr id="13" name="Google Shape;108;p1">
                  <a:extLst>
                    <a:ext uri="{FF2B5EF4-FFF2-40B4-BE49-F238E27FC236}">
                      <a16:creationId xmlns:a16="http://schemas.microsoft.com/office/drawing/2014/main" id="{630061DC-722A-EA1E-714E-CC1AC02E15EF}"/>
                    </a:ext>
                  </a:extLst>
                </p:cNvPr>
                <p:cNvSpPr/>
                <p:nvPr/>
              </p:nvSpPr>
              <p:spPr>
                <a:xfrm rot="5400000">
                  <a:off x="3572757" y="6251834"/>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1" name="Google Shape;115;p1">
            <a:hlinkClick r:id="rId4" action="ppaction://hlinksldjump"/>
            <a:extLst>
              <a:ext uri="{FF2B5EF4-FFF2-40B4-BE49-F238E27FC236}">
                <a16:creationId xmlns:a16="http://schemas.microsoft.com/office/drawing/2014/main" id="{8BBB2FDD-99EA-23FB-46CD-91C4E2F72CF1}"/>
              </a:ext>
            </a:extLst>
          </p:cNvPr>
          <p:cNvSpPr/>
          <p:nvPr/>
        </p:nvSpPr>
        <p:spPr>
          <a:xfrm>
            <a:off x="9323833" y="5492482"/>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2" name="乗算記号 11">
            <a:extLst>
              <a:ext uri="{FF2B5EF4-FFF2-40B4-BE49-F238E27FC236}">
                <a16:creationId xmlns:a16="http://schemas.microsoft.com/office/drawing/2014/main" id="{DBA6B7BA-6529-D731-7034-3DC282340E37}"/>
              </a:ext>
            </a:extLst>
          </p:cNvPr>
          <p:cNvSpPr/>
          <p:nvPr/>
        </p:nvSpPr>
        <p:spPr>
          <a:xfrm>
            <a:off x="6820668" y="3883857"/>
            <a:ext cx="2596293" cy="2596293"/>
          </a:xfrm>
          <a:prstGeom prst="mathMultiply">
            <a:avLst>
              <a:gd name="adj1" fmla="val 8197"/>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15182269"/>
      </p:ext>
    </p:extLst>
  </p:cSld>
  <p:clrMapOvr>
    <a:masterClrMapping/>
  </p:clrMapOvr>
  <p:transition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5F40-9422-E021-5ED7-9011BB735A53}"/>
            </a:ext>
          </a:extLst>
        </p:cNvPr>
        <p:cNvGrpSpPr/>
        <p:nvPr/>
      </p:nvGrpSpPr>
      <p:grpSpPr>
        <a:xfrm>
          <a:off x="0" y="0"/>
          <a:ext cx="0" cy="0"/>
          <a:chOff x="0" y="0"/>
          <a:chExt cx="0" cy="0"/>
        </a:xfrm>
      </p:grpSpPr>
      <p:sp>
        <p:nvSpPr>
          <p:cNvPr id="369" name="Google Shape;115;p1">
            <a:hlinkClick r:id="rId2" action="ppaction://hlinksldjump"/>
            <a:extLst>
              <a:ext uri="{FF2B5EF4-FFF2-40B4-BE49-F238E27FC236}">
                <a16:creationId xmlns:a16="http://schemas.microsoft.com/office/drawing/2014/main" id="{41C1E2E6-2291-FFD8-9492-AB69DBD210EC}"/>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6" name="楕円 555">
            <a:extLst>
              <a:ext uri="{FF2B5EF4-FFF2-40B4-BE49-F238E27FC236}">
                <a16:creationId xmlns:a16="http://schemas.microsoft.com/office/drawing/2014/main" id="{FFFE13C7-15FF-B8CB-FD14-548911351777}"/>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1" name="グループ化 710">
            <a:extLst>
              <a:ext uri="{FF2B5EF4-FFF2-40B4-BE49-F238E27FC236}">
                <a16:creationId xmlns:a16="http://schemas.microsoft.com/office/drawing/2014/main" id="{1125D602-9C37-96B1-CBCA-D668410F489F}"/>
              </a:ext>
            </a:extLst>
          </p:cNvPr>
          <p:cNvGrpSpPr/>
          <p:nvPr/>
        </p:nvGrpSpPr>
        <p:grpSpPr>
          <a:xfrm>
            <a:off x="3501299" y="1739467"/>
            <a:ext cx="5189402" cy="4310210"/>
            <a:chOff x="3501299" y="1739467"/>
            <a:chExt cx="5189402" cy="4310210"/>
          </a:xfrm>
        </p:grpSpPr>
        <p:sp>
          <p:nvSpPr>
            <p:cNvPr id="10" name="Google Shape;143;p2">
              <a:extLst>
                <a:ext uri="{FF2B5EF4-FFF2-40B4-BE49-F238E27FC236}">
                  <a16:creationId xmlns:a16="http://schemas.microsoft.com/office/drawing/2014/main" id="{CD4AABCE-2958-BD44-A536-0D43B9107AD4}"/>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Google Shape;144;p2">
              <a:extLst>
                <a:ext uri="{FF2B5EF4-FFF2-40B4-BE49-F238E27FC236}">
                  <a16:creationId xmlns:a16="http://schemas.microsoft.com/office/drawing/2014/main" id="{2836C466-0D0E-2552-42EB-4848D7B2E889}"/>
                </a:ext>
              </a:extLst>
            </p:cNvPr>
            <p:cNvPicPr preferRelativeResize="0"/>
            <p:nvPr/>
          </p:nvPicPr>
          <p:blipFill>
            <a:blip r:embed="rId3">
              <a:alphaModFix/>
              <a:extLst>
                <a:ext uri="{28A0092B-C50C-407E-A947-70E740481C1C}">
                  <a14:useLocalDpi xmlns:a14="http://schemas.microsoft.com/office/drawing/2010/main" val="0"/>
                </a:ext>
              </a:extLst>
            </a:blip>
            <a:srcRect t="7599" b="7599"/>
            <a:stretch/>
          </p:blipFill>
          <p:spPr>
            <a:xfrm>
              <a:off x="3600824" y="1853430"/>
              <a:ext cx="4990353" cy="2819841"/>
            </a:xfrm>
            <a:prstGeom prst="rect">
              <a:avLst/>
            </a:prstGeom>
            <a:noFill/>
            <a:ln>
              <a:noFill/>
            </a:ln>
          </p:spPr>
        </p:pic>
        <p:sp>
          <p:nvSpPr>
            <p:cNvPr id="13" name="Google Shape;111;p1">
              <a:extLst>
                <a:ext uri="{FF2B5EF4-FFF2-40B4-BE49-F238E27FC236}">
                  <a16:creationId xmlns:a16="http://schemas.microsoft.com/office/drawing/2014/main" id="{60E5615E-F5A1-DBC4-3599-4593BC8C0B24}"/>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自然体験学習施設「ふれあい塾」</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ja-JP" altLang="en-US" b="1" spc="200" dirty="0">
                  <a:latin typeface="BIZ UDPゴシック" panose="020B0400000000000000" pitchFamily="50" charset="-128"/>
                  <a:ea typeface="BIZ UDPゴシック" panose="020B0400000000000000" pitchFamily="50" charset="-128"/>
                  <a:cs typeface="Arial"/>
                  <a:sym typeface="Arial"/>
                </a:rPr>
                <a:t>福智</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町）</a:t>
              </a:r>
              <a:endParaRPr sz="2400" b="1" spc="200" dirty="0">
                <a:latin typeface="BIZ UDPゴシック" panose="020B0400000000000000" pitchFamily="50" charset="-128"/>
                <a:ea typeface="BIZ UDPゴシック" panose="020B0400000000000000" pitchFamily="50" charset="-128"/>
              </a:endParaRPr>
            </a:p>
          </p:txBody>
        </p:sp>
        <p:sp>
          <p:nvSpPr>
            <p:cNvPr id="9" name="Google Shape;111;p1">
              <a:extLst>
                <a:ext uri="{FF2B5EF4-FFF2-40B4-BE49-F238E27FC236}">
                  <a16:creationId xmlns:a16="http://schemas.microsoft.com/office/drawing/2014/main" id="{79EDF866-D07E-3238-FB88-977352BBF01F}"/>
                </a:ext>
              </a:extLst>
            </p:cNvPr>
            <p:cNvSpPr txBox="1"/>
            <p:nvPr/>
          </p:nvSpPr>
          <p:spPr>
            <a:xfrm>
              <a:off x="5662179" y="5253577"/>
              <a:ext cx="867641"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ふくちまち</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2" name="Google Shape;111;p1">
              <a:extLst>
                <a:ext uri="{FF2B5EF4-FFF2-40B4-BE49-F238E27FC236}">
                  <a16:creationId xmlns:a16="http://schemas.microsoft.com/office/drawing/2014/main" id="{FB3101F9-51DC-7E62-16BE-88C65A927A66}"/>
                </a:ext>
              </a:extLst>
            </p:cNvPr>
            <p:cNvSpPr txBox="1"/>
            <p:nvPr/>
          </p:nvSpPr>
          <p:spPr>
            <a:xfrm>
              <a:off x="4295633" y="4866110"/>
              <a:ext cx="2071048"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rPr>
                <a:t>しぜんたいけんがくしゅうしせつ</a:t>
              </a:r>
            </a:p>
          </p:txBody>
        </p:sp>
        <p:sp>
          <p:nvSpPr>
            <p:cNvPr id="4" name="Google Shape;111;p1">
              <a:extLst>
                <a:ext uri="{FF2B5EF4-FFF2-40B4-BE49-F238E27FC236}">
                  <a16:creationId xmlns:a16="http://schemas.microsoft.com/office/drawing/2014/main" id="{033A6A75-6DDE-396F-E8C0-64258D6517FB}"/>
                </a:ext>
              </a:extLst>
            </p:cNvPr>
            <p:cNvSpPr txBox="1"/>
            <p:nvPr/>
          </p:nvSpPr>
          <p:spPr>
            <a:xfrm>
              <a:off x="7373654" y="4866110"/>
              <a:ext cx="455143"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じゅく</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grpSp>
    </p:spTree>
    <p:extLst>
      <p:ext uri="{BB962C8B-B14F-4D97-AF65-F5344CB8AC3E}">
        <p14:creationId xmlns:p14="http://schemas.microsoft.com/office/powerpoint/2010/main" val="1950236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11"/>
                                        </p:tgtEl>
                                        <p:attrNameLst>
                                          <p:attrName>style.visibility</p:attrName>
                                        </p:attrNameLst>
                                      </p:cBhvr>
                                      <p:to>
                                        <p:strVal val="visible"/>
                                      </p:to>
                                    </p:set>
                                    <p:anim calcmode="lin" valueType="num">
                                      <p:cBhvr>
                                        <p:cTn id="7" dur="500" fill="hold"/>
                                        <p:tgtEl>
                                          <p:spTgt spid="711"/>
                                        </p:tgtEl>
                                        <p:attrNameLst>
                                          <p:attrName>ppt_w</p:attrName>
                                        </p:attrNameLst>
                                      </p:cBhvr>
                                      <p:tavLst>
                                        <p:tav tm="0">
                                          <p:val>
                                            <p:fltVal val="0"/>
                                          </p:val>
                                        </p:tav>
                                        <p:tav tm="100000">
                                          <p:val>
                                            <p:strVal val="#ppt_w"/>
                                          </p:val>
                                        </p:tav>
                                      </p:tavLst>
                                    </p:anim>
                                    <p:anim calcmode="lin" valueType="num">
                                      <p:cBhvr>
                                        <p:cTn id="8" dur="500" fill="hold"/>
                                        <p:tgtEl>
                                          <p:spTgt spid="7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4646B-DC8E-BDB7-DA1A-E4A03F5609A9}"/>
            </a:ext>
          </a:extLst>
        </p:cNvPr>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5597E331-2F21-3628-BEEA-D8C27ADC2638}"/>
              </a:ext>
            </a:extLst>
          </p:cNvPr>
          <p:cNvGrpSpPr/>
          <p:nvPr/>
        </p:nvGrpSpPr>
        <p:grpSpPr>
          <a:xfrm>
            <a:off x="653442" y="1587323"/>
            <a:ext cx="10885117" cy="4314059"/>
            <a:chOff x="653442" y="1657082"/>
            <a:chExt cx="10885117" cy="4314059"/>
          </a:xfrm>
        </p:grpSpPr>
        <p:sp>
          <p:nvSpPr>
            <p:cNvPr id="14" name="フリーフォーム: 図形 13">
              <a:extLst>
                <a:ext uri="{FF2B5EF4-FFF2-40B4-BE49-F238E27FC236}">
                  <a16:creationId xmlns:a16="http://schemas.microsoft.com/office/drawing/2014/main" id="{AEB84C26-ECC6-FB9A-0EF3-89FB82445DC2}"/>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EC1780E5-4060-FC35-94A1-2622C4657B21}"/>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FD463FD3-211B-9325-AD7C-45599B99742C}"/>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grpSp>
        <p:nvGrpSpPr>
          <p:cNvPr id="89" name="グループ化 88">
            <a:extLst>
              <a:ext uri="{FF2B5EF4-FFF2-40B4-BE49-F238E27FC236}">
                <a16:creationId xmlns:a16="http://schemas.microsoft.com/office/drawing/2014/main" id="{67FD675A-1CCF-78D2-B3C5-C5DC8FE360A5}"/>
              </a:ext>
            </a:extLst>
          </p:cNvPr>
          <p:cNvGrpSpPr/>
          <p:nvPr/>
        </p:nvGrpSpPr>
        <p:grpSpPr>
          <a:xfrm>
            <a:off x="1271137" y="2670460"/>
            <a:ext cx="9667861" cy="897266"/>
            <a:chOff x="1271137" y="2670460"/>
            <a:chExt cx="9667861" cy="897266"/>
          </a:xfrm>
        </p:grpSpPr>
        <p:sp>
          <p:nvSpPr>
            <p:cNvPr id="28" name="四角形: 角を丸くする 27">
              <a:extLst>
                <a:ext uri="{FF2B5EF4-FFF2-40B4-BE49-F238E27FC236}">
                  <a16:creationId xmlns:a16="http://schemas.microsoft.com/office/drawing/2014/main" id="{29277055-BC5E-75E4-EA7B-7F69AB18FD60}"/>
                </a:ext>
              </a:extLst>
            </p:cNvPr>
            <p:cNvSpPr/>
            <p:nvPr/>
          </p:nvSpPr>
          <p:spPr>
            <a:xfrm>
              <a:off x="1271137" y="2670460"/>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0F57A10E-12F1-EC27-D53D-A1776329EBFE}"/>
                </a:ext>
              </a:extLst>
            </p:cNvPr>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国民全員で話し合って決めている</a:t>
              </a:r>
            </a:p>
          </p:txBody>
        </p:sp>
      </p:grpSp>
      <p:grpSp>
        <p:nvGrpSpPr>
          <p:cNvPr id="63" name="グループ化 62">
            <a:extLst>
              <a:ext uri="{FF2B5EF4-FFF2-40B4-BE49-F238E27FC236}">
                <a16:creationId xmlns:a16="http://schemas.microsoft.com/office/drawing/2014/main" id="{B417A41F-F511-CA2F-418D-28A48B4ED4FC}"/>
              </a:ext>
            </a:extLst>
          </p:cNvPr>
          <p:cNvGrpSpPr/>
          <p:nvPr/>
        </p:nvGrpSpPr>
        <p:grpSpPr>
          <a:xfrm>
            <a:off x="9279526" y="2919516"/>
            <a:ext cx="1138749" cy="399154"/>
            <a:chOff x="1762026" y="4772673"/>
            <a:chExt cx="1138749" cy="399154"/>
          </a:xfrm>
        </p:grpSpPr>
        <p:sp>
          <p:nvSpPr>
            <p:cNvPr id="53" name="Google Shape;105;p1">
              <a:extLst>
                <a:ext uri="{FF2B5EF4-FFF2-40B4-BE49-F238E27FC236}">
                  <a16:creationId xmlns:a16="http://schemas.microsoft.com/office/drawing/2014/main" id="{0BB25F2F-81AE-184A-861F-F07E43DA2E12}"/>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107;p1">
              <a:extLst>
                <a:ext uri="{FF2B5EF4-FFF2-40B4-BE49-F238E27FC236}">
                  <a16:creationId xmlns:a16="http://schemas.microsoft.com/office/drawing/2014/main" id="{F3672895-A8CE-885A-7D79-A24D16310E97}"/>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56" name="Google Shape;108;p1">
              <a:extLst>
                <a:ext uri="{FF2B5EF4-FFF2-40B4-BE49-F238E27FC236}">
                  <a16:creationId xmlns:a16="http://schemas.microsoft.com/office/drawing/2014/main" id="{096CA6BD-3743-2173-5995-B42AFD57E9C9}"/>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12" name="Google Shape;115;p1">
            <a:hlinkClick r:id="rId3" action="ppaction://hlinksldjump"/>
            <a:extLst>
              <a:ext uri="{FF2B5EF4-FFF2-40B4-BE49-F238E27FC236}">
                <a16:creationId xmlns:a16="http://schemas.microsoft.com/office/drawing/2014/main" id="{B1128607-6A13-142E-FC25-61166B6C3C4E}"/>
              </a:ext>
            </a:extLst>
          </p:cNvPr>
          <p:cNvSpPr/>
          <p:nvPr/>
        </p:nvSpPr>
        <p:spPr>
          <a:xfrm>
            <a:off x="9279526" y="2919516"/>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8" name="グループ化 7">
            <a:extLst>
              <a:ext uri="{FF2B5EF4-FFF2-40B4-BE49-F238E27FC236}">
                <a16:creationId xmlns:a16="http://schemas.microsoft.com/office/drawing/2014/main" id="{B689D398-3166-6D85-3BB4-BA0BE9A9AE1E}"/>
              </a:ext>
            </a:extLst>
          </p:cNvPr>
          <p:cNvGrpSpPr/>
          <p:nvPr/>
        </p:nvGrpSpPr>
        <p:grpSpPr>
          <a:xfrm>
            <a:off x="142185" y="191285"/>
            <a:ext cx="11907630" cy="830956"/>
            <a:chOff x="142185" y="191285"/>
            <a:chExt cx="11907630" cy="830956"/>
          </a:xfrm>
        </p:grpSpPr>
        <p:pic>
          <p:nvPicPr>
            <p:cNvPr id="9" name="図 8">
              <a:extLst>
                <a:ext uri="{FF2B5EF4-FFF2-40B4-BE49-F238E27FC236}">
                  <a16:creationId xmlns:a16="http://schemas.microsoft.com/office/drawing/2014/main" id="{0BA6116C-E380-B45B-920C-7E63C9B28528}"/>
                </a:ext>
              </a:extLst>
            </p:cNvPr>
            <p:cNvPicPr>
              <a:picLocks noChangeAspect="1"/>
            </p:cNvPicPr>
            <p:nvPr/>
          </p:nvPicPr>
          <p:blipFill>
            <a:blip r:embed="rId4"/>
            <a:stretch>
              <a:fillRect/>
            </a:stretch>
          </p:blipFill>
          <p:spPr>
            <a:xfrm>
              <a:off x="142185" y="223545"/>
              <a:ext cx="11907630" cy="755970"/>
            </a:xfrm>
            <a:prstGeom prst="rect">
              <a:avLst/>
            </a:prstGeom>
          </p:spPr>
        </p:pic>
        <p:sp>
          <p:nvSpPr>
            <p:cNvPr id="10" name="Google Shape;111;p1">
              <a:extLst>
                <a:ext uri="{FF2B5EF4-FFF2-40B4-BE49-F238E27FC236}">
                  <a16:creationId xmlns:a16="http://schemas.microsoft.com/office/drawing/2014/main" id="{BFF49430-D389-20DF-C27E-9B5E98D4EA9A}"/>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Google Shape;111;p1">
              <a:extLst>
                <a:ext uri="{FF2B5EF4-FFF2-40B4-BE49-F238E27FC236}">
                  <a16:creationId xmlns:a16="http://schemas.microsoft.com/office/drawing/2014/main" id="{1A1AE02E-9BD9-EDAF-D80F-C16A7C840500}"/>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pSp>
        <p:nvGrpSpPr>
          <p:cNvPr id="40" name="グループ化 39">
            <a:extLst>
              <a:ext uri="{FF2B5EF4-FFF2-40B4-BE49-F238E27FC236}">
                <a16:creationId xmlns:a16="http://schemas.microsoft.com/office/drawing/2014/main" id="{9C072AC7-3DA0-97D6-5EEB-E7C5B0A6B323}"/>
              </a:ext>
            </a:extLst>
          </p:cNvPr>
          <p:cNvGrpSpPr/>
          <p:nvPr/>
        </p:nvGrpSpPr>
        <p:grpSpPr>
          <a:xfrm>
            <a:off x="1974781" y="1718278"/>
            <a:ext cx="610576" cy="549549"/>
            <a:chOff x="408318" y="2484221"/>
            <a:chExt cx="659456" cy="559323"/>
          </a:xfrm>
        </p:grpSpPr>
        <p:sp>
          <p:nvSpPr>
            <p:cNvPr id="41" name="楕円 40">
              <a:extLst>
                <a:ext uri="{FF2B5EF4-FFF2-40B4-BE49-F238E27FC236}">
                  <a16:creationId xmlns:a16="http://schemas.microsoft.com/office/drawing/2014/main" id="{F2738C1B-86B4-18CF-E797-BDA0A4F08FB6}"/>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111;p1">
              <a:extLst>
                <a:ext uri="{FF2B5EF4-FFF2-40B4-BE49-F238E27FC236}">
                  <a16:creationId xmlns:a16="http://schemas.microsoft.com/office/drawing/2014/main" id="{4B65B6EA-C8F0-6E97-49DC-26BCFBE87D64}"/>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3" name="Google Shape;111;p1">
            <a:extLst>
              <a:ext uri="{FF2B5EF4-FFF2-40B4-BE49-F238E27FC236}">
                <a16:creationId xmlns:a16="http://schemas.microsoft.com/office/drawing/2014/main" id="{9A2A3650-FF31-CCFC-FEDB-B8A3C1958961}"/>
              </a:ext>
            </a:extLst>
          </p:cNvPr>
          <p:cNvSpPr txBox="1"/>
          <p:nvPr/>
        </p:nvSpPr>
        <p:spPr>
          <a:xfrm>
            <a:off x="2631713" y="1697909"/>
            <a:ext cx="8265928"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grpSp>
        <p:nvGrpSpPr>
          <p:cNvPr id="90" name="グループ化 89">
            <a:extLst>
              <a:ext uri="{FF2B5EF4-FFF2-40B4-BE49-F238E27FC236}">
                <a16:creationId xmlns:a16="http://schemas.microsoft.com/office/drawing/2014/main" id="{BDD4105D-CA72-9B6C-92D7-753D810B7238}"/>
              </a:ext>
            </a:extLst>
          </p:cNvPr>
          <p:cNvGrpSpPr/>
          <p:nvPr/>
        </p:nvGrpSpPr>
        <p:grpSpPr>
          <a:xfrm>
            <a:off x="1271137" y="3697164"/>
            <a:ext cx="9667861" cy="897266"/>
            <a:chOff x="1271137" y="3697164"/>
            <a:chExt cx="9667861" cy="897266"/>
          </a:xfrm>
        </p:grpSpPr>
        <p:sp>
          <p:nvSpPr>
            <p:cNvPr id="49" name="四角形: 角を丸くする 48">
              <a:extLst>
                <a:ext uri="{FF2B5EF4-FFF2-40B4-BE49-F238E27FC236}">
                  <a16:creationId xmlns:a16="http://schemas.microsoft.com/office/drawing/2014/main" id="{75611BC8-8799-675D-3851-0BCCDF19AE7D}"/>
                </a:ext>
              </a:extLst>
            </p:cNvPr>
            <p:cNvSpPr/>
            <p:nvPr/>
          </p:nvSpPr>
          <p:spPr>
            <a:xfrm>
              <a:off x="1271137" y="3697164"/>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Google Shape;111;p1">
              <a:extLst>
                <a:ext uri="{FF2B5EF4-FFF2-40B4-BE49-F238E27FC236}">
                  <a16:creationId xmlns:a16="http://schemas.microsoft.com/office/drawing/2014/main" id="{AF24BC8D-2F06-62A5-0D18-11367999128D}"/>
                </a:ext>
              </a:extLst>
            </p:cNvPr>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選挙で選ばれた代表の議員が話し合って決めている</a:t>
              </a:r>
            </a:p>
          </p:txBody>
        </p:sp>
      </p:grpSp>
      <p:grpSp>
        <p:nvGrpSpPr>
          <p:cNvPr id="52" name="グループ化 51">
            <a:extLst>
              <a:ext uri="{FF2B5EF4-FFF2-40B4-BE49-F238E27FC236}">
                <a16:creationId xmlns:a16="http://schemas.microsoft.com/office/drawing/2014/main" id="{6D575206-EF1E-C969-EBB7-153EEC9064DB}"/>
              </a:ext>
            </a:extLst>
          </p:cNvPr>
          <p:cNvGrpSpPr/>
          <p:nvPr/>
        </p:nvGrpSpPr>
        <p:grpSpPr>
          <a:xfrm>
            <a:off x="9279526" y="3946220"/>
            <a:ext cx="1138749" cy="399154"/>
            <a:chOff x="1762026" y="4772673"/>
            <a:chExt cx="1138749" cy="399154"/>
          </a:xfrm>
        </p:grpSpPr>
        <p:sp>
          <p:nvSpPr>
            <p:cNvPr id="72" name="Google Shape;105;p1">
              <a:extLst>
                <a:ext uri="{FF2B5EF4-FFF2-40B4-BE49-F238E27FC236}">
                  <a16:creationId xmlns:a16="http://schemas.microsoft.com/office/drawing/2014/main" id="{B0CE489F-289A-31AB-AD3C-EBF0963FDA28}"/>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107;p1">
              <a:extLst>
                <a:ext uri="{FF2B5EF4-FFF2-40B4-BE49-F238E27FC236}">
                  <a16:creationId xmlns:a16="http://schemas.microsoft.com/office/drawing/2014/main" id="{7CF46215-B667-C959-5652-314B50646038}"/>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75" name="Google Shape;108;p1">
              <a:extLst>
                <a:ext uri="{FF2B5EF4-FFF2-40B4-BE49-F238E27FC236}">
                  <a16:creationId xmlns:a16="http://schemas.microsoft.com/office/drawing/2014/main" id="{5D51272E-E72F-91D3-5234-CF084BF4C297}"/>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54" name="Google Shape;115;p1">
            <a:hlinkClick r:id="rId5" action="ppaction://hlinksldjump"/>
            <a:extLst>
              <a:ext uri="{FF2B5EF4-FFF2-40B4-BE49-F238E27FC236}">
                <a16:creationId xmlns:a16="http://schemas.microsoft.com/office/drawing/2014/main" id="{6706E231-4FE5-E2EF-4C82-A16AFD163CFD}"/>
              </a:ext>
            </a:extLst>
          </p:cNvPr>
          <p:cNvSpPr/>
          <p:nvPr/>
        </p:nvSpPr>
        <p:spPr>
          <a:xfrm>
            <a:off x="9279526" y="3946220"/>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91" name="グループ化 90">
            <a:extLst>
              <a:ext uri="{FF2B5EF4-FFF2-40B4-BE49-F238E27FC236}">
                <a16:creationId xmlns:a16="http://schemas.microsoft.com/office/drawing/2014/main" id="{26BAF1C6-E95D-6F84-587A-AA4D5C9B2A13}"/>
              </a:ext>
            </a:extLst>
          </p:cNvPr>
          <p:cNvGrpSpPr/>
          <p:nvPr/>
        </p:nvGrpSpPr>
        <p:grpSpPr>
          <a:xfrm>
            <a:off x="1271137" y="4723869"/>
            <a:ext cx="9667861" cy="897266"/>
            <a:chOff x="1271137" y="4723869"/>
            <a:chExt cx="9667861" cy="897266"/>
          </a:xfrm>
        </p:grpSpPr>
        <p:sp>
          <p:nvSpPr>
            <p:cNvPr id="78" name="四角形: 角を丸くする 77">
              <a:extLst>
                <a:ext uri="{FF2B5EF4-FFF2-40B4-BE49-F238E27FC236}">
                  <a16:creationId xmlns:a16="http://schemas.microsoft.com/office/drawing/2014/main" id="{858ABE12-134A-5EF4-A22F-DCE51985CB02}"/>
                </a:ext>
              </a:extLst>
            </p:cNvPr>
            <p:cNvSpPr/>
            <p:nvPr/>
          </p:nvSpPr>
          <p:spPr>
            <a:xfrm>
              <a:off x="1271137" y="4723869"/>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2B697A63-40F1-EA5B-627E-6A0425EA5633}"/>
                </a:ext>
              </a:extLst>
            </p:cNvPr>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内閣総理大臣が一人で決めている</a:t>
              </a:r>
            </a:p>
          </p:txBody>
        </p:sp>
      </p:grpSp>
      <p:grpSp>
        <p:nvGrpSpPr>
          <p:cNvPr id="81" name="グループ化 80">
            <a:extLst>
              <a:ext uri="{FF2B5EF4-FFF2-40B4-BE49-F238E27FC236}">
                <a16:creationId xmlns:a16="http://schemas.microsoft.com/office/drawing/2014/main" id="{7BDB25A2-7594-4EF7-CFE2-6EF920908533}"/>
              </a:ext>
            </a:extLst>
          </p:cNvPr>
          <p:cNvGrpSpPr/>
          <p:nvPr/>
        </p:nvGrpSpPr>
        <p:grpSpPr>
          <a:xfrm>
            <a:off x="9279526" y="4972925"/>
            <a:ext cx="1138749" cy="399154"/>
            <a:chOff x="1762026" y="4772673"/>
            <a:chExt cx="1138749" cy="399154"/>
          </a:xfrm>
        </p:grpSpPr>
        <p:sp>
          <p:nvSpPr>
            <p:cNvPr id="86" name="Google Shape;105;p1">
              <a:extLst>
                <a:ext uri="{FF2B5EF4-FFF2-40B4-BE49-F238E27FC236}">
                  <a16:creationId xmlns:a16="http://schemas.microsoft.com/office/drawing/2014/main" id="{1BB2E0CE-3C3B-7F7C-58E4-1FBA6EC37611}"/>
                </a:ext>
              </a:extLst>
            </p:cNvPr>
            <p:cNvSpPr/>
            <p:nvPr/>
          </p:nvSpPr>
          <p:spPr>
            <a:xfrm>
              <a:off x="1762026" y="4772673"/>
              <a:ext cx="1138749" cy="399154"/>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107;p1">
              <a:extLst>
                <a:ext uri="{FF2B5EF4-FFF2-40B4-BE49-F238E27FC236}">
                  <a16:creationId xmlns:a16="http://schemas.microsoft.com/office/drawing/2014/main" id="{9C0F384A-1BF8-D1D2-A446-BF209EA7680D}"/>
                </a:ext>
              </a:extLst>
            </p:cNvPr>
            <p:cNvSpPr txBox="1"/>
            <p:nvPr/>
          </p:nvSpPr>
          <p:spPr>
            <a:xfrm>
              <a:off x="1935801" y="4787601"/>
              <a:ext cx="64776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選ぶ</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88" name="Google Shape;108;p1">
              <a:extLst>
                <a:ext uri="{FF2B5EF4-FFF2-40B4-BE49-F238E27FC236}">
                  <a16:creationId xmlns:a16="http://schemas.microsoft.com/office/drawing/2014/main" id="{9E1F2E2C-FFDE-2E13-40A6-7C50FE1B6950}"/>
                </a:ext>
              </a:extLst>
            </p:cNvPr>
            <p:cNvSpPr/>
            <p:nvPr/>
          </p:nvSpPr>
          <p:spPr>
            <a:xfrm rot="5400000">
              <a:off x="2567964" y="487472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sp>
        <p:nvSpPr>
          <p:cNvPr id="85" name="Google Shape;115;p1">
            <a:hlinkClick r:id="rId6" action="ppaction://hlinksldjump"/>
            <a:extLst>
              <a:ext uri="{FF2B5EF4-FFF2-40B4-BE49-F238E27FC236}">
                <a16:creationId xmlns:a16="http://schemas.microsoft.com/office/drawing/2014/main" id="{D4DE49F2-C551-61D4-8C7A-2B141CF25B7F}"/>
              </a:ext>
            </a:extLst>
          </p:cNvPr>
          <p:cNvSpPr/>
          <p:nvPr/>
        </p:nvSpPr>
        <p:spPr>
          <a:xfrm>
            <a:off x="9279526" y="4972925"/>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629014526"/>
      </p:ext>
    </p:extLst>
  </p:cSld>
  <p:clrMapOvr>
    <a:masterClrMapping/>
  </p:clrMapOvr>
  <p:transition advClick="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A285E-2179-235E-4BBC-7A1F7FBED91C}"/>
            </a:ext>
          </a:extLst>
        </p:cNvPr>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29F3B7E3-6799-6270-1060-2BC20B02966A}"/>
              </a:ext>
            </a:extLst>
          </p:cNvPr>
          <p:cNvGrpSpPr/>
          <p:nvPr/>
        </p:nvGrpSpPr>
        <p:grpSpPr>
          <a:xfrm>
            <a:off x="653442" y="1587323"/>
            <a:ext cx="10885117" cy="4314059"/>
            <a:chOff x="653442" y="1657082"/>
            <a:chExt cx="10885117" cy="4314059"/>
          </a:xfrm>
        </p:grpSpPr>
        <p:sp>
          <p:nvSpPr>
            <p:cNvPr id="14" name="フリーフォーム: 図形 13">
              <a:extLst>
                <a:ext uri="{FF2B5EF4-FFF2-40B4-BE49-F238E27FC236}">
                  <a16:creationId xmlns:a16="http://schemas.microsoft.com/office/drawing/2014/main" id="{802EAA98-1911-F044-EFDC-5BD27F93F9C7}"/>
                </a:ext>
              </a:extLst>
            </p:cNvPr>
            <p:cNvSpPr/>
            <p:nvPr/>
          </p:nvSpPr>
          <p:spPr>
            <a:xfrm>
              <a:off x="653442" y="1661531"/>
              <a:ext cx="10885117" cy="755780"/>
            </a:xfrm>
            <a:custGeom>
              <a:avLst/>
              <a:gdLst>
                <a:gd name="connsiteX0" fmla="*/ 257616 w 9603308"/>
                <a:gd name="connsiteY0" fmla="*/ 0 h 677311"/>
                <a:gd name="connsiteX1" fmla="*/ 9345692 w 9603308"/>
                <a:gd name="connsiteY1" fmla="*/ 0 h 677311"/>
                <a:gd name="connsiteX2" fmla="*/ 9603308 w 9603308"/>
                <a:gd name="connsiteY2" fmla="*/ 257616 h 677311"/>
                <a:gd name="connsiteX3" fmla="*/ 9603308 w 9603308"/>
                <a:gd name="connsiteY3" fmla="*/ 677301 h 677311"/>
                <a:gd name="connsiteX4" fmla="*/ 9603306 w 9603308"/>
                <a:gd name="connsiteY4" fmla="*/ 677311 h 677311"/>
                <a:gd name="connsiteX5" fmla="*/ 9603306 w 9603308"/>
                <a:gd name="connsiteY5" fmla="*/ 649814 h 677311"/>
                <a:gd name="connsiteX6" fmla="*/ 0 w 9603308"/>
                <a:gd name="connsiteY6" fmla="*/ 649814 h 677311"/>
                <a:gd name="connsiteX7" fmla="*/ 0 w 9603308"/>
                <a:gd name="connsiteY7" fmla="*/ 257616 h 677311"/>
                <a:gd name="connsiteX8" fmla="*/ 257616 w 9603308"/>
                <a:gd name="connsiteY8" fmla="*/ 0 h 6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308" h="677311">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四角形: 角を丸くする 14">
              <a:extLst>
                <a:ext uri="{FF2B5EF4-FFF2-40B4-BE49-F238E27FC236}">
                  <a16:creationId xmlns:a16="http://schemas.microsoft.com/office/drawing/2014/main" id="{9A7A6F01-2FF2-222C-BE95-5C45EC1DED3C}"/>
                </a:ext>
              </a:extLst>
            </p:cNvPr>
            <p:cNvSpPr/>
            <p:nvPr/>
          </p:nvSpPr>
          <p:spPr>
            <a:xfrm>
              <a:off x="653442" y="1657082"/>
              <a:ext cx="10885117" cy="4314059"/>
            </a:xfrm>
            <a:prstGeom prst="roundRect">
              <a:avLst>
                <a:gd name="adj" fmla="val 7693"/>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6B0CBD84-1B8D-C285-BC79-BB1D840DD275}"/>
              </a:ext>
            </a:extLst>
          </p:cNvPr>
          <p:cNvSpPr txBox="1"/>
          <p:nvPr/>
        </p:nvSpPr>
        <p:spPr>
          <a:xfrm>
            <a:off x="733766" y="1082556"/>
            <a:ext cx="1362874" cy="369332"/>
          </a:xfrm>
          <a:prstGeom prst="rect">
            <a:avLst/>
          </a:prstGeom>
          <a:noFill/>
        </p:spPr>
        <p:txBody>
          <a:bodyPr wrap="none" rtlCol="0">
            <a:spAutoFit/>
          </a:bodyPr>
          <a:lstStyle/>
          <a:p>
            <a:pPr>
              <a:spcAft>
                <a:spcPts val="500"/>
              </a:spcAft>
            </a:pPr>
            <a:r>
              <a:rPr lang="ja-JP" altLang="en-US" spc="100" dirty="0">
                <a:latin typeface="BIZ UDPゴシック" panose="020B0400000000000000" pitchFamily="50" charset="-128"/>
                <a:ea typeface="BIZ UDPゴシック" panose="020B0400000000000000" pitchFamily="50" charset="-128"/>
              </a:rPr>
              <a:t>税金クイズ</a:t>
            </a:r>
          </a:p>
        </p:txBody>
      </p:sp>
      <p:sp>
        <p:nvSpPr>
          <p:cNvPr id="28" name="四角形: 角を丸くする 27">
            <a:extLst>
              <a:ext uri="{FF2B5EF4-FFF2-40B4-BE49-F238E27FC236}">
                <a16:creationId xmlns:a16="http://schemas.microsoft.com/office/drawing/2014/main" id="{E0B5427B-2BA5-73B0-18EA-67404C9D3539}"/>
              </a:ext>
            </a:extLst>
          </p:cNvPr>
          <p:cNvSpPr/>
          <p:nvPr/>
        </p:nvSpPr>
        <p:spPr>
          <a:xfrm>
            <a:off x="1271137" y="2670460"/>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Google Shape;111;p1">
            <a:extLst>
              <a:ext uri="{FF2B5EF4-FFF2-40B4-BE49-F238E27FC236}">
                <a16:creationId xmlns:a16="http://schemas.microsoft.com/office/drawing/2014/main" id="{E9B7C5ED-B42D-2D0A-A9A1-2C2A7AEE6D6E}"/>
              </a:ext>
            </a:extLst>
          </p:cNvPr>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①</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国民全員で話し合って決めている</a:t>
            </a:r>
          </a:p>
        </p:txBody>
      </p:sp>
      <p:grpSp>
        <p:nvGrpSpPr>
          <p:cNvPr id="8" name="グループ化 7">
            <a:extLst>
              <a:ext uri="{FF2B5EF4-FFF2-40B4-BE49-F238E27FC236}">
                <a16:creationId xmlns:a16="http://schemas.microsoft.com/office/drawing/2014/main" id="{1F95843E-2341-0A15-B4B7-67CAA395E409}"/>
              </a:ext>
            </a:extLst>
          </p:cNvPr>
          <p:cNvGrpSpPr/>
          <p:nvPr/>
        </p:nvGrpSpPr>
        <p:grpSpPr>
          <a:xfrm>
            <a:off x="142185" y="191285"/>
            <a:ext cx="11907630" cy="830956"/>
            <a:chOff x="142185" y="191285"/>
            <a:chExt cx="11907630" cy="830956"/>
          </a:xfrm>
        </p:grpSpPr>
        <p:pic>
          <p:nvPicPr>
            <p:cNvPr id="9" name="図 8">
              <a:extLst>
                <a:ext uri="{FF2B5EF4-FFF2-40B4-BE49-F238E27FC236}">
                  <a16:creationId xmlns:a16="http://schemas.microsoft.com/office/drawing/2014/main" id="{1AC14623-235A-05BC-31D5-A008C95CE4CF}"/>
                </a:ext>
              </a:extLst>
            </p:cNvPr>
            <p:cNvPicPr>
              <a:picLocks noChangeAspect="1"/>
            </p:cNvPicPr>
            <p:nvPr/>
          </p:nvPicPr>
          <p:blipFill>
            <a:blip r:embed="rId3"/>
            <a:stretch>
              <a:fillRect/>
            </a:stretch>
          </p:blipFill>
          <p:spPr>
            <a:xfrm>
              <a:off x="142185" y="223545"/>
              <a:ext cx="11907630" cy="755970"/>
            </a:xfrm>
            <a:prstGeom prst="rect">
              <a:avLst/>
            </a:prstGeom>
          </p:spPr>
        </p:pic>
        <p:sp>
          <p:nvSpPr>
            <p:cNvPr id="10" name="Google Shape;111;p1">
              <a:extLst>
                <a:ext uri="{FF2B5EF4-FFF2-40B4-BE49-F238E27FC236}">
                  <a16:creationId xmlns:a16="http://schemas.microsoft.com/office/drawing/2014/main" id="{944D4579-BD0B-91AF-55E9-AB1825C81AE7}"/>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Google Shape;111;p1">
              <a:extLst>
                <a:ext uri="{FF2B5EF4-FFF2-40B4-BE49-F238E27FC236}">
                  <a16:creationId xmlns:a16="http://schemas.microsoft.com/office/drawing/2014/main" id="{5D9ED135-A2E5-54A7-BCB7-8C1D0D1B1E7D}"/>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税金の使いみちはどうやって決まるのだろう？</a:t>
              </a:r>
            </a:p>
          </p:txBody>
        </p:sp>
      </p:grpSp>
      <p:grpSp>
        <p:nvGrpSpPr>
          <p:cNvPr id="40" name="グループ化 39">
            <a:extLst>
              <a:ext uri="{FF2B5EF4-FFF2-40B4-BE49-F238E27FC236}">
                <a16:creationId xmlns:a16="http://schemas.microsoft.com/office/drawing/2014/main" id="{52BAB11E-1A87-D8D6-D615-5F60A6D184D2}"/>
              </a:ext>
            </a:extLst>
          </p:cNvPr>
          <p:cNvGrpSpPr/>
          <p:nvPr/>
        </p:nvGrpSpPr>
        <p:grpSpPr>
          <a:xfrm>
            <a:off x="1974781" y="1718278"/>
            <a:ext cx="610576" cy="549549"/>
            <a:chOff x="408318" y="2484221"/>
            <a:chExt cx="659456" cy="559323"/>
          </a:xfrm>
        </p:grpSpPr>
        <p:sp>
          <p:nvSpPr>
            <p:cNvPr id="41" name="楕円 40">
              <a:extLst>
                <a:ext uri="{FF2B5EF4-FFF2-40B4-BE49-F238E27FC236}">
                  <a16:creationId xmlns:a16="http://schemas.microsoft.com/office/drawing/2014/main" id="{6D7FC196-3007-AC1F-BDC5-19DD4DDFE67B}"/>
                </a:ext>
              </a:extLst>
            </p:cNvPr>
            <p:cNvSpPr/>
            <p:nvPr/>
          </p:nvSpPr>
          <p:spPr>
            <a:xfrm>
              <a:off x="458392" y="2484221"/>
              <a:ext cx="559323" cy="559323"/>
            </a:xfrm>
            <a:prstGeom prst="ellipse">
              <a:avLst/>
            </a:prstGeom>
            <a:solidFill>
              <a:schemeClr val="bg1"/>
            </a:solidFill>
            <a:ln>
              <a:noFill/>
            </a:ln>
            <a:scene3d>
              <a:camera prst="obliqueBottomRight"/>
              <a:lightRig rig="flat" dir="t"/>
            </a:scene3d>
            <a:sp3d extrusionH="114300" prstMaterial="matte">
              <a:extrusionClr>
                <a:schemeClr val="accent2"/>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111;p1">
              <a:extLst>
                <a:ext uri="{FF2B5EF4-FFF2-40B4-BE49-F238E27FC236}">
                  <a16:creationId xmlns:a16="http://schemas.microsoft.com/office/drawing/2014/main" id="{93F8D690-9A9B-B01D-5414-2E69179184B2}"/>
                </a:ext>
              </a:extLst>
            </p:cNvPr>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Q</a:t>
              </a:r>
              <a:r>
                <a:rPr lang="en-US" altLang="ja-JP" sz="20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sym typeface="Arial"/>
                </a:rPr>
                <a:t>4</a:t>
              </a:r>
              <a:endParaRPr sz="2800" b="1" spc="300" dirty="0">
                <a:solidFill>
                  <a:srgbClr val="2AAC8D"/>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43" name="Google Shape;111;p1">
            <a:extLst>
              <a:ext uri="{FF2B5EF4-FFF2-40B4-BE49-F238E27FC236}">
                <a16:creationId xmlns:a16="http://schemas.microsoft.com/office/drawing/2014/main" id="{B9B92112-85A7-28E8-88AC-3D6825EA441D}"/>
              </a:ext>
            </a:extLst>
          </p:cNvPr>
          <p:cNvSpPr txBox="1"/>
          <p:nvPr/>
        </p:nvSpPr>
        <p:spPr>
          <a:xfrm>
            <a:off x="2631713" y="1697909"/>
            <a:ext cx="8265928" cy="523180"/>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税金の使いみちはだれがどのように決めているのでしょう。</a:t>
            </a:r>
          </a:p>
        </p:txBody>
      </p:sp>
      <p:sp>
        <p:nvSpPr>
          <p:cNvPr id="49" name="四角形: 角を丸くする 48">
            <a:extLst>
              <a:ext uri="{FF2B5EF4-FFF2-40B4-BE49-F238E27FC236}">
                <a16:creationId xmlns:a16="http://schemas.microsoft.com/office/drawing/2014/main" id="{B6B09801-E3E2-F1D3-17EF-F00BA1953C26}"/>
              </a:ext>
            </a:extLst>
          </p:cNvPr>
          <p:cNvSpPr/>
          <p:nvPr/>
        </p:nvSpPr>
        <p:spPr>
          <a:xfrm>
            <a:off x="1271137" y="3697164"/>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Google Shape;111;p1">
            <a:extLst>
              <a:ext uri="{FF2B5EF4-FFF2-40B4-BE49-F238E27FC236}">
                <a16:creationId xmlns:a16="http://schemas.microsoft.com/office/drawing/2014/main" id="{E6C78E99-0738-51CF-F007-5DC071AEB87E}"/>
              </a:ext>
            </a:extLst>
          </p:cNvPr>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②</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選挙で選ばれた代表の議員が話し合って決めている</a:t>
            </a:r>
          </a:p>
        </p:txBody>
      </p:sp>
      <p:sp>
        <p:nvSpPr>
          <p:cNvPr id="78" name="四角形: 角を丸くする 77">
            <a:extLst>
              <a:ext uri="{FF2B5EF4-FFF2-40B4-BE49-F238E27FC236}">
                <a16:creationId xmlns:a16="http://schemas.microsoft.com/office/drawing/2014/main" id="{B57C0BD4-9AD0-7315-4B3B-B5C19BBE6B3E}"/>
              </a:ext>
            </a:extLst>
          </p:cNvPr>
          <p:cNvSpPr/>
          <p:nvPr/>
        </p:nvSpPr>
        <p:spPr>
          <a:xfrm>
            <a:off x="1271137" y="4723869"/>
            <a:ext cx="9667861" cy="897266"/>
          </a:xfrm>
          <a:prstGeom prst="roundRect">
            <a:avLst>
              <a:gd name="adj" fmla="val 16133"/>
            </a:avLst>
          </a:prstGeom>
          <a:solidFill>
            <a:srgbClr val="FBFBE9"/>
          </a:solidFill>
          <a:ln w="19050">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Google Shape;111;p1">
            <a:extLst>
              <a:ext uri="{FF2B5EF4-FFF2-40B4-BE49-F238E27FC236}">
                <a16:creationId xmlns:a16="http://schemas.microsoft.com/office/drawing/2014/main" id="{C7EE9686-429F-56C6-3E06-D1EBADB3A22B}"/>
              </a:ext>
            </a:extLst>
          </p:cNvPr>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rtl="0">
              <a:lnSpc>
                <a:spcPct val="120000"/>
              </a:lnSpc>
              <a:spcBef>
                <a:spcPts val="0"/>
              </a:spcBef>
              <a:spcAft>
                <a:spcPts val="0"/>
              </a:spcAft>
              <a:buNone/>
            </a:pPr>
            <a:r>
              <a:rPr lang="ja-JP" altLang="en-US" sz="2400" b="1" spc="100" dirty="0">
                <a:latin typeface="BIZ UDPゴシック" panose="020B0400000000000000" pitchFamily="50" charset="-128"/>
                <a:ea typeface="BIZ UDPゴシック" panose="020B0400000000000000" pitchFamily="50" charset="-128"/>
                <a:cs typeface="Arial"/>
                <a:sym typeface="Arial"/>
              </a:rPr>
              <a:t>③</a:t>
            </a:r>
            <a:r>
              <a:rPr lang="en-US" altLang="ja-JP" sz="2400" b="1" spc="100" dirty="0">
                <a:latin typeface="BIZ UDPゴシック" panose="020B0400000000000000" pitchFamily="50" charset="-128"/>
                <a:ea typeface="BIZ UDPゴシック" panose="020B0400000000000000" pitchFamily="50" charset="-128"/>
                <a:cs typeface="Arial"/>
                <a:sym typeface="Arial"/>
              </a:rPr>
              <a:t> </a:t>
            </a:r>
            <a:r>
              <a:rPr lang="ja-JP" altLang="en-US" sz="2000" b="1" i="0" u="none" strike="noStrike" cap="none" spc="100" dirty="0">
                <a:latin typeface="BIZ UDPゴシック" panose="020B0400000000000000" pitchFamily="50" charset="-128"/>
                <a:ea typeface="BIZ UDPゴシック" panose="020B0400000000000000" pitchFamily="50" charset="-128"/>
                <a:cs typeface="Arial"/>
                <a:sym typeface="Arial"/>
              </a:rPr>
              <a:t>内閣総理大臣が一人で決めている</a:t>
            </a:r>
          </a:p>
        </p:txBody>
      </p:sp>
      <p:sp>
        <p:nvSpPr>
          <p:cNvPr id="22" name="正方形/長方形 21">
            <a:extLst>
              <a:ext uri="{FF2B5EF4-FFF2-40B4-BE49-F238E27FC236}">
                <a16:creationId xmlns:a16="http://schemas.microsoft.com/office/drawing/2014/main" id="{4FC84904-8D86-2E78-46B1-A96D88FB1D68}"/>
              </a:ext>
            </a:extLst>
          </p:cNvPr>
          <p:cNvSpPr/>
          <p:nvPr/>
        </p:nvSpPr>
        <p:spPr>
          <a:xfrm>
            <a:off x="1029322" y="2528440"/>
            <a:ext cx="10133357" cy="1088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CD202A3-C293-B1D0-79B9-D245F0D54ADD}"/>
              </a:ext>
            </a:extLst>
          </p:cNvPr>
          <p:cNvSpPr/>
          <p:nvPr/>
        </p:nvSpPr>
        <p:spPr>
          <a:xfrm>
            <a:off x="1029322" y="4641985"/>
            <a:ext cx="10133357" cy="1088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8BA8F473-A7B1-F1E5-8288-FF6745E5846C}"/>
              </a:ext>
            </a:extLst>
          </p:cNvPr>
          <p:cNvGrpSpPr/>
          <p:nvPr/>
        </p:nvGrpSpPr>
        <p:grpSpPr>
          <a:xfrm>
            <a:off x="9210034" y="3334278"/>
            <a:ext cx="2628305" cy="1621124"/>
            <a:chOff x="8157950" y="4927808"/>
            <a:chExt cx="2628305" cy="1621124"/>
          </a:xfrm>
        </p:grpSpPr>
        <p:grpSp>
          <p:nvGrpSpPr>
            <p:cNvPr id="23" name="グループ化 22">
              <a:extLst>
                <a:ext uri="{FF2B5EF4-FFF2-40B4-BE49-F238E27FC236}">
                  <a16:creationId xmlns:a16="http://schemas.microsoft.com/office/drawing/2014/main" id="{3423EFEC-5A1E-1E59-6295-75060D5B791A}"/>
                </a:ext>
              </a:extLst>
            </p:cNvPr>
            <p:cNvGrpSpPr/>
            <p:nvPr/>
          </p:nvGrpSpPr>
          <p:grpSpPr>
            <a:xfrm>
              <a:off x="8157950" y="4927808"/>
              <a:ext cx="2628305" cy="1621124"/>
              <a:chOff x="1626744" y="4942466"/>
              <a:chExt cx="2628305" cy="1621124"/>
            </a:xfrm>
          </p:grpSpPr>
          <p:sp>
            <p:nvSpPr>
              <p:cNvPr id="30" name="四角形: 角を丸くする 29">
                <a:extLst>
                  <a:ext uri="{FF2B5EF4-FFF2-40B4-BE49-F238E27FC236}">
                    <a16:creationId xmlns:a16="http://schemas.microsoft.com/office/drawing/2014/main" id="{AD63F4E8-87E8-35BD-58E7-134995E46AA1}"/>
                  </a:ext>
                </a:extLst>
              </p:cNvPr>
              <p:cNvSpPr/>
              <p:nvPr/>
            </p:nvSpPr>
            <p:spPr>
              <a:xfrm>
                <a:off x="1626744" y="4942466"/>
                <a:ext cx="2628305" cy="1621124"/>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グループ化 30">
                <a:extLst>
                  <a:ext uri="{FF2B5EF4-FFF2-40B4-BE49-F238E27FC236}">
                    <a16:creationId xmlns:a16="http://schemas.microsoft.com/office/drawing/2014/main" id="{7EA1513F-B5AF-70ED-DC03-CF16F9549785}"/>
                  </a:ext>
                </a:extLst>
              </p:cNvPr>
              <p:cNvGrpSpPr/>
              <p:nvPr/>
            </p:nvGrpSpPr>
            <p:grpSpPr>
              <a:xfrm>
                <a:off x="2021611" y="4978792"/>
                <a:ext cx="1858464" cy="992918"/>
                <a:chOff x="2021611" y="4978792"/>
                <a:chExt cx="1858464" cy="992918"/>
              </a:xfrm>
            </p:grpSpPr>
            <p:sp>
              <p:nvSpPr>
                <p:cNvPr id="32" name="テキスト ボックス 31">
                  <a:extLst>
                    <a:ext uri="{FF2B5EF4-FFF2-40B4-BE49-F238E27FC236}">
                      <a16:creationId xmlns:a16="http://schemas.microsoft.com/office/drawing/2014/main" id="{B9B6E19E-406A-38EF-67EA-794930B886D8}"/>
                    </a:ext>
                  </a:extLst>
                </p:cNvPr>
                <p:cNvSpPr txBox="1"/>
                <p:nvPr/>
              </p:nvSpPr>
              <p:spPr>
                <a:xfrm>
                  <a:off x="2610846" y="4978792"/>
                  <a:ext cx="679994" cy="400110"/>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答え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A1C21783-87F4-D60B-4BC6-1EBC76204A9D}"/>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grpSp>
          <p:nvGrpSpPr>
            <p:cNvPr id="24" name="グループ化 23">
              <a:extLst>
                <a:ext uri="{FF2B5EF4-FFF2-40B4-BE49-F238E27FC236}">
                  <a16:creationId xmlns:a16="http://schemas.microsoft.com/office/drawing/2014/main" id="{F221240D-7AF5-D2C7-9896-C976EAE03015}"/>
                </a:ext>
              </a:extLst>
            </p:cNvPr>
            <p:cNvGrpSpPr/>
            <p:nvPr/>
          </p:nvGrpSpPr>
          <p:grpSpPr>
            <a:xfrm>
              <a:off x="8729569" y="6042189"/>
              <a:ext cx="1485066" cy="399154"/>
              <a:chOff x="1763542" y="6166650"/>
              <a:chExt cx="1485066" cy="399154"/>
            </a:xfrm>
          </p:grpSpPr>
          <p:sp>
            <p:nvSpPr>
              <p:cNvPr id="25" name="Google Shape;105;p1">
                <a:extLst>
                  <a:ext uri="{FF2B5EF4-FFF2-40B4-BE49-F238E27FC236}">
                    <a16:creationId xmlns:a16="http://schemas.microsoft.com/office/drawing/2014/main" id="{30BCB4CD-1218-9412-0847-766DAD91A617}"/>
                  </a:ext>
                </a:extLst>
              </p:cNvPr>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6" name="グループ化 25">
                <a:extLst>
                  <a:ext uri="{FF2B5EF4-FFF2-40B4-BE49-F238E27FC236}">
                    <a16:creationId xmlns:a16="http://schemas.microsoft.com/office/drawing/2014/main" id="{75F710AB-F641-D0B9-9B9B-B289693B5135}"/>
                  </a:ext>
                </a:extLst>
              </p:cNvPr>
              <p:cNvGrpSpPr/>
              <p:nvPr/>
            </p:nvGrpSpPr>
            <p:grpSpPr>
              <a:xfrm>
                <a:off x="1853061" y="6180361"/>
                <a:ext cx="1237185" cy="338514"/>
                <a:chOff x="2020784" y="6163489"/>
                <a:chExt cx="1237185" cy="338514"/>
              </a:xfrm>
            </p:grpSpPr>
            <p:sp>
              <p:nvSpPr>
                <p:cNvPr id="27" name="Google Shape;107;p1">
                  <a:extLst>
                    <a:ext uri="{FF2B5EF4-FFF2-40B4-BE49-F238E27FC236}">
                      <a16:creationId xmlns:a16="http://schemas.microsoft.com/office/drawing/2014/main" id="{3C9E2DD3-667D-7837-B051-5F68987C55A6}"/>
                    </a:ext>
                  </a:extLst>
                </p:cNvPr>
                <p:cNvSpPr txBox="1"/>
                <p:nvPr/>
              </p:nvSpPr>
              <p:spPr>
                <a:xfrm>
                  <a:off x="2020784"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次に進む</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9" name="Google Shape;108;p1">
                  <a:extLst>
                    <a:ext uri="{FF2B5EF4-FFF2-40B4-BE49-F238E27FC236}">
                      <a16:creationId xmlns:a16="http://schemas.microsoft.com/office/drawing/2014/main" id="{0C6E0081-61D6-B40F-6CA6-8CAB6E158C4C}"/>
                    </a:ext>
                  </a:extLst>
                </p:cNvPr>
                <p:cNvSpPr/>
                <p:nvPr/>
              </p:nvSpPr>
              <p:spPr>
                <a:xfrm rot="5400000">
                  <a:off x="3047317" y="6251835"/>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34" name="Google Shape;115;p1">
            <a:hlinkClick r:id="rId4" action="ppaction://hlinksldjump"/>
            <a:extLst>
              <a:ext uri="{FF2B5EF4-FFF2-40B4-BE49-F238E27FC236}">
                <a16:creationId xmlns:a16="http://schemas.microsoft.com/office/drawing/2014/main" id="{4DD9EE01-90D9-0A4A-3FA7-285E6C249B4E}"/>
              </a:ext>
            </a:extLst>
          </p:cNvPr>
          <p:cNvSpPr/>
          <p:nvPr/>
        </p:nvSpPr>
        <p:spPr>
          <a:xfrm>
            <a:off x="9777651" y="4448659"/>
            <a:ext cx="149307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36" name="Google Shape;104;p1">
            <a:extLst>
              <a:ext uri="{FF2B5EF4-FFF2-40B4-BE49-F238E27FC236}">
                <a16:creationId xmlns:a16="http://schemas.microsoft.com/office/drawing/2014/main" id="{AC89D5ED-32B0-03DC-0FBC-58E16F696E61}"/>
              </a:ext>
            </a:extLst>
          </p:cNvPr>
          <p:cNvGrpSpPr/>
          <p:nvPr/>
        </p:nvGrpSpPr>
        <p:grpSpPr>
          <a:xfrm>
            <a:off x="10835734" y="430905"/>
            <a:ext cx="1084631" cy="358231"/>
            <a:chOff x="7808118" y="231384"/>
            <a:chExt cx="1084631" cy="358231"/>
          </a:xfrm>
        </p:grpSpPr>
        <p:sp>
          <p:nvSpPr>
            <p:cNvPr id="37" name="Google Shape;105;p1">
              <a:extLst>
                <a:ext uri="{FF2B5EF4-FFF2-40B4-BE49-F238E27FC236}">
                  <a16:creationId xmlns:a16="http://schemas.microsoft.com/office/drawing/2014/main" id="{9A0790CC-7CEF-984E-1DD1-7BFE46A05D2E}"/>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8" name="Google Shape;106;p1">
              <a:extLst>
                <a:ext uri="{FF2B5EF4-FFF2-40B4-BE49-F238E27FC236}">
                  <a16:creationId xmlns:a16="http://schemas.microsoft.com/office/drawing/2014/main" id="{51122917-918B-086D-A510-3B0C6964B9EE}"/>
                </a:ext>
              </a:extLst>
            </p:cNvPr>
            <p:cNvGrpSpPr/>
            <p:nvPr/>
          </p:nvGrpSpPr>
          <p:grpSpPr>
            <a:xfrm>
              <a:off x="8003932" y="267789"/>
              <a:ext cx="693003" cy="261610"/>
              <a:chOff x="8111396" y="267789"/>
              <a:chExt cx="693003" cy="261610"/>
            </a:xfrm>
          </p:grpSpPr>
          <p:sp>
            <p:nvSpPr>
              <p:cNvPr id="39" name="Google Shape;107;p1">
                <a:extLst>
                  <a:ext uri="{FF2B5EF4-FFF2-40B4-BE49-F238E27FC236}">
                    <a16:creationId xmlns:a16="http://schemas.microsoft.com/office/drawing/2014/main" id="{472DF169-8CFB-BB52-6B79-88C17C364D79}"/>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44" name="Google Shape;108;p1">
                <a:extLst>
                  <a:ext uri="{FF2B5EF4-FFF2-40B4-BE49-F238E27FC236}">
                    <a16:creationId xmlns:a16="http://schemas.microsoft.com/office/drawing/2014/main" id="{96BD515C-784C-4965-7EC4-415E3633EA10}"/>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5" name="Google Shape;115;p1">
            <a:hlinkClick r:id="rId5" action="ppaction://hlinksldjump"/>
            <a:extLst>
              <a:ext uri="{FF2B5EF4-FFF2-40B4-BE49-F238E27FC236}">
                <a16:creationId xmlns:a16="http://schemas.microsoft.com/office/drawing/2014/main" id="{DBF62BA4-AB09-43F9-FE94-00EDC9DD5FC3}"/>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 name="円: 塗りつぶしなし 1">
            <a:extLst>
              <a:ext uri="{FF2B5EF4-FFF2-40B4-BE49-F238E27FC236}">
                <a16:creationId xmlns:a16="http://schemas.microsoft.com/office/drawing/2014/main" id="{99F6F695-7BC8-CB17-9598-5B1C030AF933}"/>
              </a:ext>
            </a:extLst>
          </p:cNvPr>
          <p:cNvSpPr/>
          <p:nvPr/>
        </p:nvSpPr>
        <p:spPr>
          <a:xfrm>
            <a:off x="7220372" y="3216232"/>
            <a:ext cx="1857216" cy="1857216"/>
          </a:xfrm>
          <a:prstGeom prst="donut">
            <a:avLst>
              <a:gd name="adj" fmla="val 11639"/>
            </a:avLst>
          </a:prstGeom>
          <a:solidFill>
            <a:srgbClr val="0070C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02330752"/>
      </p:ext>
    </p:extLst>
  </p:cSld>
  <p:clrMapOvr>
    <a:masterClrMapping/>
  </p:clrMapOvr>
  <p:transition advClick="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4929-51ED-1354-89E7-B5612E116340}"/>
            </a:ext>
          </a:extLst>
        </p:cNvPr>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B7700AED-5E61-7977-F33B-ECE7AD460673}"/>
              </a:ext>
            </a:extLst>
          </p:cNvPr>
          <p:cNvGrpSpPr/>
          <p:nvPr/>
        </p:nvGrpSpPr>
        <p:grpSpPr>
          <a:xfrm>
            <a:off x="142185" y="191285"/>
            <a:ext cx="11907630" cy="830956"/>
            <a:chOff x="142185" y="191285"/>
            <a:chExt cx="11907630" cy="830956"/>
          </a:xfrm>
        </p:grpSpPr>
        <p:pic>
          <p:nvPicPr>
            <p:cNvPr id="14" name="図 13">
              <a:extLst>
                <a:ext uri="{FF2B5EF4-FFF2-40B4-BE49-F238E27FC236}">
                  <a16:creationId xmlns:a16="http://schemas.microsoft.com/office/drawing/2014/main" id="{8E67EEC7-F85C-8F7D-2FC2-BE709DD7E639}"/>
                </a:ext>
              </a:extLst>
            </p:cNvPr>
            <p:cNvPicPr>
              <a:picLocks noChangeAspect="1"/>
            </p:cNvPicPr>
            <p:nvPr/>
          </p:nvPicPr>
          <p:blipFill>
            <a:blip r:embed="rId3"/>
            <a:stretch>
              <a:fillRect/>
            </a:stretch>
          </p:blipFill>
          <p:spPr>
            <a:xfrm>
              <a:off x="142185" y="223545"/>
              <a:ext cx="11907630" cy="755970"/>
            </a:xfrm>
            <a:prstGeom prst="rect">
              <a:avLst/>
            </a:prstGeom>
          </p:spPr>
        </p:pic>
        <p:sp>
          <p:nvSpPr>
            <p:cNvPr id="48" name="Google Shape;111;p1">
              <a:extLst>
                <a:ext uri="{FF2B5EF4-FFF2-40B4-BE49-F238E27FC236}">
                  <a16:creationId xmlns:a16="http://schemas.microsoft.com/office/drawing/2014/main" id="{3FC67E44-6476-97EE-97BB-CD6665C88440}"/>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8</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2" name="Google Shape;111;p1">
              <a:extLst>
                <a:ext uri="{FF2B5EF4-FFF2-40B4-BE49-F238E27FC236}">
                  <a16:creationId xmlns:a16="http://schemas.microsoft.com/office/drawing/2014/main" id="{57B595B0-0616-D89E-F820-35ECD0D0CDC6}"/>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税金は大切なもの</a:t>
              </a:r>
            </a:p>
          </p:txBody>
        </p:sp>
      </p:grpSp>
      <p:grpSp>
        <p:nvGrpSpPr>
          <p:cNvPr id="4" name="Google Shape;104;p1">
            <a:extLst>
              <a:ext uri="{FF2B5EF4-FFF2-40B4-BE49-F238E27FC236}">
                <a16:creationId xmlns:a16="http://schemas.microsoft.com/office/drawing/2014/main" id="{A9CBE4D5-1A60-E34F-B4BC-F6D5914DA7CA}"/>
              </a:ext>
            </a:extLst>
          </p:cNvPr>
          <p:cNvGrpSpPr/>
          <p:nvPr/>
        </p:nvGrpSpPr>
        <p:grpSpPr>
          <a:xfrm>
            <a:off x="10835734" y="430905"/>
            <a:ext cx="1084631" cy="358231"/>
            <a:chOff x="7808118" y="231384"/>
            <a:chExt cx="1084631" cy="358231"/>
          </a:xfrm>
        </p:grpSpPr>
        <p:sp>
          <p:nvSpPr>
            <p:cNvPr id="27" name="Google Shape;105;p1">
              <a:extLst>
                <a:ext uri="{FF2B5EF4-FFF2-40B4-BE49-F238E27FC236}">
                  <a16:creationId xmlns:a16="http://schemas.microsoft.com/office/drawing/2014/main" id="{7B4BB756-D642-51D8-E944-0545482516DE}"/>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8" name="Google Shape;106;p1">
              <a:extLst>
                <a:ext uri="{FF2B5EF4-FFF2-40B4-BE49-F238E27FC236}">
                  <a16:creationId xmlns:a16="http://schemas.microsoft.com/office/drawing/2014/main" id="{73AA9298-B6CB-769A-A419-E5925DF9749F}"/>
                </a:ext>
              </a:extLst>
            </p:cNvPr>
            <p:cNvGrpSpPr/>
            <p:nvPr/>
          </p:nvGrpSpPr>
          <p:grpSpPr>
            <a:xfrm>
              <a:off x="8003932" y="267789"/>
              <a:ext cx="693003" cy="261610"/>
              <a:chOff x="8111396" y="267789"/>
              <a:chExt cx="693003" cy="261610"/>
            </a:xfrm>
          </p:grpSpPr>
          <p:sp>
            <p:nvSpPr>
              <p:cNvPr id="38" name="Google Shape;107;p1">
                <a:extLst>
                  <a:ext uri="{FF2B5EF4-FFF2-40B4-BE49-F238E27FC236}">
                    <a16:creationId xmlns:a16="http://schemas.microsoft.com/office/drawing/2014/main" id="{70BACBBF-E4C6-9728-F2D4-7AE7FC611C09}"/>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39" name="Google Shape;108;p1">
                <a:extLst>
                  <a:ext uri="{FF2B5EF4-FFF2-40B4-BE49-F238E27FC236}">
                    <a16:creationId xmlns:a16="http://schemas.microsoft.com/office/drawing/2014/main" id="{AEBCE477-8A83-2990-80C2-7482C2CFE4EC}"/>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0" name="Google Shape;115;p1">
            <a:hlinkClick r:id="rId4" action="ppaction://hlinksldjump"/>
            <a:extLst>
              <a:ext uri="{FF2B5EF4-FFF2-40B4-BE49-F238E27FC236}">
                <a16:creationId xmlns:a16="http://schemas.microsoft.com/office/drawing/2014/main" id="{BA0D2E48-13E7-C572-3507-ADCFDA00E27E}"/>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46" name="テキスト ボックス 45">
            <a:extLst>
              <a:ext uri="{FF2B5EF4-FFF2-40B4-BE49-F238E27FC236}">
                <a16:creationId xmlns:a16="http://schemas.microsoft.com/office/drawing/2014/main" id="{62014B58-18D8-C501-4E69-7E013950439D}"/>
              </a:ext>
            </a:extLst>
          </p:cNvPr>
          <p:cNvSpPr txBox="1"/>
          <p:nvPr/>
        </p:nvSpPr>
        <p:spPr>
          <a:xfrm>
            <a:off x="1672712" y="6503649"/>
            <a:ext cx="10563340" cy="261610"/>
          </a:xfrm>
          <a:prstGeom prst="rect">
            <a:avLst/>
          </a:prstGeom>
          <a:noFill/>
        </p:spPr>
        <p:txBody>
          <a:bodyPr wrap="square" rtlCol="0">
            <a:spAutoFit/>
          </a:bodyPr>
          <a:lstStyle/>
          <a:p>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Web-TAX-TV</a:t>
            </a:r>
            <a:r>
              <a:rPr lang="ja-JP" altLang="en-US" sz="1050" spc="100" dirty="0">
                <a:solidFill>
                  <a:schemeClr val="bg2">
                    <a:lumMod val="50000"/>
                  </a:schemeClr>
                </a:solidFill>
                <a:latin typeface="BIZ UDPゴシック" panose="020B0400000000000000" pitchFamily="50" charset="-128"/>
                <a:ea typeface="BIZ UDPゴシック" panose="020B0400000000000000" pitchFamily="50" charset="-128"/>
              </a:rPr>
              <a:t>「税のはたらきから社会の仕組みを学ぼう」</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5"/>
              </a:rPr>
              <a:t>https://www.nta.go.jp/publication/webtaxtv/201503/webtaxtv_wb.html</a:t>
            </a:r>
            <a:endPar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361FE838-C618-FDC6-1C41-349E497C813A}"/>
              </a:ext>
            </a:extLst>
          </p:cNvPr>
          <p:cNvGrpSpPr/>
          <p:nvPr/>
        </p:nvGrpSpPr>
        <p:grpSpPr>
          <a:xfrm>
            <a:off x="399825" y="6472805"/>
            <a:ext cx="1259523" cy="323298"/>
            <a:chOff x="877568" y="6427340"/>
            <a:chExt cx="1259523" cy="323298"/>
          </a:xfrm>
        </p:grpSpPr>
        <p:sp>
          <p:nvSpPr>
            <p:cNvPr id="49" name="四角形: 角を丸くする 48">
              <a:extLst>
                <a:ext uri="{FF2B5EF4-FFF2-40B4-BE49-F238E27FC236}">
                  <a16:creationId xmlns:a16="http://schemas.microsoft.com/office/drawing/2014/main" id="{438CCAD6-BBB7-A15B-0F13-B6E9817CFDA3}"/>
                </a:ext>
              </a:extLst>
            </p:cNvPr>
            <p:cNvSpPr/>
            <p:nvPr/>
          </p:nvSpPr>
          <p:spPr>
            <a:xfrm>
              <a:off x="877568" y="6436044"/>
              <a:ext cx="1259523" cy="314594"/>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BBEC44CB-1470-BF5D-8AC4-98B7047669C9}"/>
                </a:ext>
              </a:extLst>
            </p:cNvPr>
            <p:cNvSpPr txBox="1"/>
            <p:nvPr/>
          </p:nvSpPr>
          <p:spPr>
            <a:xfrm>
              <a:off x="877570" y="6427340"/>
              <a:ext cx="1237141" cy="307777"/>
            </a:xfrm>
            <a:prstGeom prst="rect">
              <a:avLst/>
            </a:prstGeom>
            <a:noFill/>
            <a:ln>
              <a:noFill/>
            </a:ln>
          </p:spPr>
          <p:txBody>
            <a:bodyPr wrap="square">
              <a:spAutoFit/>
            </a:bodyPr>
            <a:lstStyle/>
            <a:p>
              <a:r>
                <a:rPr lang="ja-JP" altLang="en-US" sz="1400" dirty="0">
                  <a:solidFill>
                    <a:schemeClr val="accent2"/>
                  </a:solidFill>
                  <a:latin typeface="BIZ UDPゴシック" panose="020B0400000000000000" pitchFamily="50" charset="-128"/>
                  <a:ea typeface="BIZ UDPゴシック" panose="020B0400000000000000" pitchFamily="50" charset="-128"/>
                </a:rPr>
                <a:t>ふりかえろう</a:t>
              </a:r>
            </a:p>
          </p:txBody>
        </p:sp>
      </p:grpSp>
      <p:grpSp>
        <p:nvGrpSpPr>
          <p:cNvPr id="2" name="グループ化 1">
            <a:extLst>
              <a:ext uri="{FF2B5EF4-FFF2-40B4-BE49-F238E27FC236}">
                <a16:creationId xmlns:a16="http://schemas.microsoft.com/office/drawing/2014/main" id="{3DC06D2A-E9FC-347D-DB85-75EB5A67B44C}"/>
              </a:ext>
            </a:extLst>
          </p:cNvPr>
          <p:cNvGrpSpPr/>
          <p:nvPr/>
        </p:nvGrpSpPr>
        <p:grpSpPr>
          <a:xfrm>
            <a:off x="588107" y="1745490"/>
            <a:ext cx="11461708" cy="1357808"/>
            <a:chOff x="588107" y="1745490"/>
            <a:chExt cx="11461708" cy="1357808"/>
          </a:xfrm>
        </p:grpSpPr>
        <p:sp>
          <p:nvSpPr>
            <p:cNvPr id="42" name="テキスト ボックス 41">
              <a:extLst>
                <a:ext uri="{FF2B5EF4-FFF2-40B4-BE49-F238E27FC236}">
                  <a16:creationId xmlns:a16="http://schemas.microsoft.com/office/drawing/2014/main" id="{7F6BBC3D-6C7C-FD1E-F827-27447105B234}"/>
                </a:ext>
              </a:extLst>
            </p:cNvPr>
            <p:cNvSpPr txBox="1"/>
            <p:nvPr/>
          </p:nvSpPr>
          <p:spPr>
            <a:xfrm>
              <a:off x="588107" y="1745490"/>
              <a:ext cx="11461708" cy="1357808"/>
            </a:xfrm>
            <a:prstGeom prst="rect">
              <a:avLst/>
            </a:prstGeom>
            <a:noFill/>
          </p:spPr>
          <p:txBody>
            <a:bodyPr wrap="square" rtlCol="0">
              <a:spAutoFit/>
            </a:bodyPr>
            <a:lstStyle/>
            <a:p>
              <a:pPr>
                <a:lnSpc>
                  <a:spcPct val="130000"/>
                </a:lnSpc>
                <a:spcAft>
                  <a:spcPts val="500"/>
                </a:spcAft>
              </a:pPr>
              <a:r>
                <a:rPr lang="ja-JP" altLang="en-US" sz="2000" b="1" spc="100" dirty="0">
                  <a:latin typeface="BIZ UDPゴシック" panose="020B0400000000000000" pitchFamily="50" charset="-128"/>
                  <a:ea typeface="BIZ UDPゴシック" panose="020B0400000000000000" pitchFamily="50" charset="-128"/>
                </a:rPr>
                <a:t>税金がないと、わたしたちの生活は成り立たなくなります。</a:t>
              </a:r>
            </a:p>
            <a:p>
              <a:pPr>
                <a:lnSpc>
                  <a:spcPct val="130000"/>
                </a:lnSpc>
                <a:spcAft>
                  <a:spcPts val="500"/>
                </a:spcAft>
              </a:pPr>
              <a:r>
                <a:rPr lang="ja-JP" altLang="en-US" sz="2000" b="1" spc="100" dirty="0">
                  <a:latin typeface="BIZ UDPゴシック" panose="020B0400000000000000" pitchFamily="50" charset="-128"/>
                  <a:ea typeface="BIZ UDPゴシック" panose="020B0400000000000000" pitchFamily="50" charset="-128"/>
                </a:rPr>
                <a:t>税金は、社会の一員として暮らしていくために支払わなければならない会費のようなものです。</a:t>
              </a:r>
              <a:endParaRPr lang="en-US" altLang="ja-JP" sz="2000" b="1" spc="100" dirty="0">
                <a:latin typeface="BIZ UDPゴシック" panose="020B0400000000000000" pitchFamily="50" charset="-128"/>
                <a:ea typeface="BIZ UDPゴシック" panose="020B0400000000000000" pitchFamily="50" charset="-128"/>
              </a:endParaRPr>
            </a:p>
            <a:p>
              <a:pPr>
                <a:lnSpc>
                  <a:spcPct val="130000"/>
                </a:lnSpc>
                <a:spcAft>
                  <a:spcPts val="500"/>
                </a:spcAft>
              </a:pPr>
              <a:r>
                <a:rPr lang="ja-JP" altLang="en-US" sz="2000" b="1" spc="100" dirty="0">
                  <a:latin typeface="BIZ UDPゴシック" panose="020B0400000000000000" pitchFamily="50" charset="-128"/>
                  <a:ea typeface="BIZ UDPゴシック" panose="020B0400000000000000" pitchFamily="50" charset="-128"/>
                </a:rPr>
                <a:t>税金を納めることは、国民の義務として憲法に定められています。</a:t>
              </a:r>
            </a:p>
          </p:txBody>
        </p:sp>
        <p:sp>
          <p:nvSpPr>
            <p:cNvPr id="54" name="テキスト ボックス 53">
              <a:extLst>
                <a:ext uri="{FF2B5EF4-FFF2-40B4-BE49-F238E27FC236}">
                  <a16:creationId xmlns:a16="http://schemas.microsoft.com/office/drawing/2014/main" id="{47DDEE1C-91A2-05C0-4BF9-66B3E40A446D}"/>
                </a:ext>
              </a:extLst>
            </p:cNvPr>
            <p:cNvSpPr txBox="1"/>
            <p:nvPr/>
          </p:nvSpPr>
          <p:spPr>
            <a:xfrm>
              <a:off x="1410099" y="2589952"/>
              <a:ext cx="428971" cy="215444"/>
            </a:xfrm>
            <a:prstGeom prst="rect">
              <a:avLst/>
            </a:prstGeom>
            <a:noFill/>
          </p:spPr>
          <p:txBody>
            <a:bodyPr wrap="square" rtlCol="0">
              <a:spAutoFit/>
            </a:bodyPr>
            <a:lstStyle/>
            <a:p>
              <a:pPr algn="ctr">
                <a:spcAft>
                  <a:spcPts val="500"/>
                </a:spcAft>
              </a:pPr>
              <a:r>
                <a:rPr lang="ja-JP" altLang="en-US" sz="800" spc="100" dirty="0">
                  <a:latin typeface="BIZ UDPゴシック" panose="020B0400000000000000" pitchFamily="50" charset="-128"/>
                  <a:ea typeface="BIZ UDPゴシック" panose="020B0400000000000000" pitchFamily="50" charset="-128"/>
                </a:rPr>
                <a:t>おさ</a:t>
              </a:r>
            </a:p>
          </p:txBody>
        </p:sp>
        <p:sp>
          <p:nvSpPr>
            <p:cNvPr id="55" name="テキスト ボックス 54">
              <a:extLst>
                <a:ext uri="{FF2B5EF4-FFF2-40B4-BE49-F238E27FC236}">
                  <a16:creationId xmlns:a16="http://schemas.microsoft.com/office/drawing/2014/main" id="{99302D37-4990-BF13-45FE-7370DAC71F25}"/>
                </a:ext>
              </a:extLst>
            </p:cNvPr>
            <p:cNvSpPr txBox="1"/>
            <p:nvPr/>
          </p:nvSpPr>
          <p:spPr>
            <a:xfrm>
              <a:off x="4002505" y="2589952"/>
              <a:ext cx="545759" cy="215444"/>
            </a:xfrm>
            <a:prstGeom prst="rect">
              <a:avLst/>
            </a:prstGeom>
            <a:noFill/>
          </p:spPr>
          <p:txBody>
            <a:bodyPr wrap="square" rtlCol="0">
              <a:spAutoFit/>
            </a:bodyPr>
            <a:lstStyle/>
            <a:p>
              <a:pPr algn="dist">
                <a:spcAft>
                  <a:spcPts val="500"/>
                </a:spcAft>
              </a:pPr>
              <a:r>
                <a:rPr lang="ja-JP" altLang="en-US" sz="800" spc="100" dirty="0">
                  <a:latin typeface="BIZ UDPゴシック" panose="020B0400000000000000" pitchFamily="50" charset="-128"/>
                  <a:ea typeface="BIZ UDPゴシック" panose="020B0400000000000000" pitchFamily="50" charset="-128"/>
                </a:rPr>
                <a:t>ぎむ</a:t>
              </a:r>
            </a:p>
          </p:txBody>
        </p:sp>
        <p:sp>
          <p:nvSpPr>
            <p:cNvPr id="56" name="テキスト ボックス 55">
              <a:extLst>
                <a:ext uri="{FF2B5EF4-FFF2-40B4-BE49-F238E27FC236}">
                  <a16:creationId xmlns:a16="http://schemas.microsoft.com/office/drawing/2014/main" id="{55D1B649-76F9-37AB-B3D0-55ECBE6ECF0E}"/>
                </a:ext>
              </a:extLst>
            </p:cNvPr>
            <p:cNvSpPr txBox="1"/>
            <p:nvPr/>
          </p:nvSpPr>
          <p:spPr>
            <a:xfrm>
              <a:off x="5221706" y="2589952"/>
              <a:ext cx="701436" cy="215444"/>
            </a:xfrm>
            <a:prstGeom prst="rect">
              <a:avLst/>
            </a:prstGeom>
            <a:noFill/>
          </p:spPr>
          <p:txBody>
            <a:bodyPr wrap="square" rtlCol="0">
              <a:spAutoFit/>
            </a:bodyPr>
            <a:lstStyle/>
            <a:p>
              <a:pPr algn="dist">
                <a:spcAft>
                  <a:spcPts val="500"/>
                </a:spcAft>
              </a:pPr>
              <a:r>
                <a:rPr lang="ja-JP" altLang="en-US" sz="800" spc="100" dirty="0">
                  <a:latin typeface="BIZ UDPゴシック" panose="020B0400000000000000" pitchFamily="50" charset="-128"/>
                  <a:ea typeface="BIZ UDPゴシック" panose="020B0400000000000000" pitchFamily="50" charset="-128"/>
                </a:rPr>
                <a:t>けんぽう</a:t>
              </a:r>
            </a:p>
          </p:txBody>
        </p:sp>
      </p:grpSp>
      <p:grpSp>
        <p:nvGrpSpPr>
          <p:cNvPr id="5" name="グループ化 4">
            <a:extLst>
              <a:ext uri="{FF2B5EF4-FFF2-40B4-BE49-F238E27FC236}">
                <a16:creationId xmlns:a16="http://schemas.microsoft.com/office/drawing/2014/main" id="{7058E4E3-4991-7838-3E58-9FFEA583F966}"/>
              </a:ext>
            </a:extLst>
          </p:cNvPr>
          <p:cNvGrpSpPr/>
          <p:nvPr/>
        </p:nvGrpSpPr>
        <p:grpSpPr>
          <a:xfrm>
            <a:off x="588107" y="3344779"/>
            <a:ext cx="11332257" cy="1357808"/>
            <a:chOff x="588107" y="3344779"/>
            <a:chExt cx="11332257" cy="1357808"/>
          </a:xfrm>
        </p:grpSpPr>
        <p:sp>
          <p:nvSpPr>
            <p:cNvPr id="6" name="正方形/長方形 5">
              <a:extLst>
                <a:ext uri="{FF2B5EF4-FFF2-40B4-BE49-F238E27FC236}">
                  <a16:creationId xmlns:a16="http://schemas.microsoft.com/office/drawing/2014/main" id="{A5FECD60-28CE-B5AF-3736-E20D7479F904}"/>
                </a:ext>
              </a:extLst>
            </p:cNvPr>
            <p:cNvSpPr/>
            <p:nvPr/>
          </p:nvSpPr>
          <p:spPr>
            <a:xfrm>
              <a:off x="588107" y="3344779"/>
              <a:ext cx="2347598" cy="1357808"/>
            </a:xfrm>
            <a:prstGeom prst="rect">
              <a:avLst/>
            </a:prstGeom>
            <a:solidFill>
              <a:srgbClr val="EE869A"/>
            </a:solidFill>
            <a:ln>
              <a:solidFill>
                <a:srgbClr val="EE8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2908947-A7B3-2250-6F8E-430377572FC3}"/>
                </a:ext>
              </a:extLst>
            </p:cNvPr>
            <p:cNvSpPr/>
            <p:nvPr/>
          </p:nvSpPr>
          <p:spPr>
            <a:xfrm>
              <a:off x="2935705" y="3344779"/>
              <a:ext cx="8984659" cy="1357808"/>
            </a:xfrm>
            <a:prstGeom prst="rect">
              <a:avLst/>
            </a:prstGeom>
            <a:noFill/>
            <a:ln>
              <a:solidFill>
                <a:srgbClr val="EE8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2C5E254-B376-49EB-CDFC-4F0FFEFABE57}"/>
                </a:ext>
              </a:extLst>
            </p:cNvPr>
            <p:cNvSpPr txBox="1"/>
            <p:nvPr/>
          </p:nvSpPr>
          <p:spPr>
            <a:xfrm>
              <a:off x="2947604" y="3553120"/>
              <a:ext cx="8776947" cy="976421"/>
            </a:xfrm>
            <a:prstGeom prst="rect">
              <a:avLst/>
            </a:prstGeom>
            <a:noFill/>
          </p:spPr>
          <p:txBody>
            <a:bodyPr wrap="square" rtlCol="0">
              <a:spAutoFit/>
            </a:bodyPr>
            <a:lstStyle/>
            <a:p>
              <a:pPr algn="ctr">
                <a:lnSpc>
                  <a:spcPct val="120000"/>
                </a:lnSpc>
                <a:spcAft>
                  <a:spcPts val="500"/>
                </a:spcAft>
              </a:pPr>
              <a:r>
                <a:rPr lang="ja-JP" altLang="en-US" sz="2400" b="1" spc="100" dirty="0">
                  <a:solidFill>
                    <a:srgbClr val="FF0000"/>
                  </a:solidFill>
                  <a:latin typeface="BIZ UDPゴシック" panose="020B0400000000000000" pitchFamily="50" charset="-128"/>
                  <a:ea typeface="BIZ UDPゴシック" panose="020B0400000000000000" pitchFamily="50" charset="-128"/>
                </a:rPr>
                <a:t>国民は、法律の定めるところにより、納税の義務を負ふ</a:t>
              </a:r>
              <a:r>
                <a:rPr lang="en-US" altLang="ja-JP" sz="2400" b="1" spc="100" dirty="0">
                  <a:solidFill>
                    <a:srgbClr val="FF0000"/>
                  </a:solidFill>
                  <a:latin typeface="BIZ UDPゴシック" panose="020B0400000000000000" pitchFamily="50" charset="-128"/>
                  <a:ea typeface="BIZ UDPゴシック" panose="020B0400000000000000" pitchFamily="50" charset="-128"/>
                </a:rPr>
                <a:t>(</a:t>
              </a:r>
              <a:r>
                <a:rPr lang="ja-JP" altLang="en-US" sz="2400" b="1" spc="100" dirty="0">
                  <a:solidFill>
                    <a:srgbClr val="FF0000"/>
                  </a:solidFill>
                  <a:latin typeface="BIZ UDPゴシック" panose="020B0400000000000000" pitchFamily="50" charset="-128"/>
                  <a:ea typeface="BIZ UDPゴシック" panose="020B0400000000000000" pitchFamily="50" charset="-128"/>
                </a:rPr>
                <a:t>う）。</a:t>
              </a:r>
            </a:p>
            <a:p>
              <a:pPr algn="ctr">
                <a:lnSpc>
                  <a:spcPct val="120000"/>
                </a:lnSpc>
                <a:spcAft>
                  <a:spcPts val="500"/>
                </a:spcAft>
              </a:pPr>
              <a:r>
                <a:rPr lang="ja-JP" altLang="en-US" sz="2400" b="1" spc="100" dirty="0">
                  <a:solidFill>
                    <a:srgbClr val="FF0000"/>
                  </a:solidFill>
                  <a:latin typeface="BIZ UDPゴシック" panose="020B0400000000000000" pitchFamily="50" charset="-128"/>
                  <a:ea typeface="BIZ UDPゴシック" panose="020B0400000000000000" pitchFamily="50" charset="-128"/>
                </a:rPr>
                <a:t>（納税の義務）</a:t>
              </a:r>
            </a:p>
          </p:txBody>
        </p:sp>
        <p:sp>
          <p:nvSpPr>
            <p:cNvPr id="9" name="テキスト ボックス 8">
              <a:extLst>
                <a:ext uri="{FF2B5EF4-FFF2-40B4-BE49-F238E27FC236}">
                  <a16:creationId xmlns:a16="http://schemas.microsoft.com/office/drawing/2014/main" id="{1214FB5F-EF97-4AB6-1B40-B846A7370F1C}"/>
                </a:ext>
              </a:extLst>
            </p:cNvPr>
            <p:cNvSpPr txBox="1"/>
            <p:nvPr/>
          </p:nvSpPr>
          <p:spPr>
            <a:xfrm>
              <a:off x="868071" y="3566892"/>
              <a:ext cx="1787670" cy="913583"/>
            </a:xfrm>
            <a:prstGeom prst="rect">
              <a:avLst/>
            </a:prstGeom>
            <a:noFill/>
          </p:spPr>
          <p:txBody>
            <a:bodyPr wrap="none" rtlCol="0">
              <a:spAutoFit/>
            </a:bodyPr>
            <a:lstStyle/>
            <a:p>
              <a:pPr algn="ctr">
                <a:lnSpc>
                  <a:spcPct val="120000"/>
                </a:lnSpc>
                <a:spcAft>
                  <a:spcPts val="500"/>
                </a:spcAft>
              </a:pPr>
              <a:r>
                <a:rPr lang="zh-CN" altLang="en-US" sz="2400" b="1" spc="100" dirty="0">
                  <a:solidFill>
                    <a:schemeClr val="bg1"/>
                  </a:solidFill>
                  <a:latin typeface="BIZ UDPゴシック" panose="020B0400000000000000" pitchFamily="50" charset="-128"/>
                  <a:ea typeface="BIZ UDPゴシック" panose="020B0400000000000000" pitchFamily="50" charset="-128"/>
                </a:rPr>
                <a:t>日本国憲法</a:t>
              </a:r>
            </a:p>
            <a:p>
              <a:pPr algn="ctr">
                <a:lnSpc>
                  <a:spcPct val="120000"/>
                </a:lnSpc>
                <a:spcAft>
                  <a:spcPts val="500"/>
                </a:spcAft>
              </a:pPr>
              <a:r>
                <a:rPr lang="zh-CN" altLang="en-US" sz="2000" b="1" spc="100" dirty="0">
                  <a:solidFill>
                    <a:schemeClr val="bg1"/>
                  </a:solidFill>
                  <a:latin typeface="BIZ UDPゴシック" panose="020B0400000000000000" pitchFamily="50" charset="-128"/>
                  <a:ea typeface="BIZ UDPゴシック" panose="020B0400000000000000" pitchFamily="50" charset="-128"/>
                </a:rPr>
                <a:t>第３０条</a:t>
              </a:r>
              <a:endParaRPr lang="ja-JP" altLang="en-US" sz="2000" b="1" spc="100" dirty="0">
                <a:solidFill>
                  <a:schemeClr val="bg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23520BF-2D63-2B59-3F8A-7696B5DD0F21}"/>
                </a:ext>
              </a:extLst>
            </p:cNvPr>
            <p:cNvSpPr txBox="1"/>
            <p:nvPr/>
          </p:nvSpPr>
          <p:spPr>
            <a:xfrm>
              <a:off x="9152475" y="3464921"/>
              <a:ext cx="583872"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ぎむ</a:t>
              </a:r>
            </a:p>
          </p:txBody>
        </p:sp>
        <p:sp>
          <p:nvSpPr>
            <p:cNvPr id="13" name="テキスト ボックス 12">
              <a:extLst>
                <a:ext uri="{FF2B5EF4-FFF2-40B4-BE49-F238E27FC236}">
                  <a16:creationId xmlns:a16="http://schemas.microsoft.com/office/drawing/2014/main" id="{E3F22A5F-17D8-B176-3D32-529A51E4284E}"/>
                </a:ext>
              </a:extLst>
            </p:cNvPr>
            <p:cNvSpPr txBox="1"/>
            <p:nvPr/>
          </p:nvSpPr>
          <p:spPr>
            <a:xfrm>
              <a:off x="8154838" y="3464921"/>
              <a:ext cx="706171"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のうぜい</a:t>
              </a:r>
            </a:p>
          </p:txBody>
        </p:sp>
        <p:sp>
          <p:nvSpPr>
            <p:cNvPr id="15" name="テキスト ボックス 14">
              <a:extLst>
                <a:ext uri="{FF2B5EF4-FFF2-40B4-BE49-F238E27FC236}">
                  <a16:creationId xmlns:a16="http://schemas.microsoft.com/office/drawing/2014/main" id="{EAFE5E42-8C8B-BE72-5080-8C8271CAA5B4}"/>
                </a:ext>
              </a:extLst>
            </p:cNvPr>
            <p:cNvSpPr txBox="1"/>
            <p:nvPr/>
          </p:nvSpPr>
          <p:spPr>
            <a:xfrm>
              <a:off x="4274189" y="3464921"/>
              <a:ext cx="706171"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ほうりつ</a:t>
              </a:r>
            </a:p>
          </p:txBody>
        </p:sp>
        <p:sp>
          <p:nvSpPr>
            <p:cNvPr id="16" name="テキスト ボックス 15">
              <a:extLst>
                <a:ext uri="{FF2B5EF4-FFF2-40B4-BE49-F238E27FC236}">
                  <a16:creationId xmlns:a16="http://schemas.microsoft.com/office/drawing/2014/main" id="{AF6EA516-21E0-2E23-A53D-87C4382FFDDE}"/>
                </a:ext>
              </a:extLst>
            </p:cNvPr>
            <p:cNvSpPr txBox="1"/>
            <p:nvPr/>
          </p:nvSpPr>
          <p:spPr>
            <a:xfrm>
              <a:off x="6501441" y="3967480"/>
              <a:ext cx="706171"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のうぜい</a:t>
              </a:r>
            </a:p>
          </p:txBody>
        </p:sp>
        <p:sp>
          <p:nvSpPr>
            <p:cNvPr id="17" name="テキスト ボックス 16">
              <a:extLst>
                <a:ext uri="{FF2B5EF4-FFF2-40B4-BE49-F238E27FC236}">
                  <a16:creationId xmlns:a16="http://schemas.microsoft.com/office/drawing/2014/main" id="{3DB3A149-47D0-409C-E8EB-7ED8A2784398}"/>
                </a:ext>
              </a:extLst>
            </p:cNvPr>
            <p:cNvSpPr txBox="1"/>
            <p:nvPr/>
          </p:nvSpPr>
          <p:spPr>
            <a:xfrm>
              <a:off x="7510580" y="3967480"/>
              <a:ext cx="583872"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ぎむ</a:t>
              </a:r>
            </a:p>
          </p:txBody>
        </p:sp>
      </p:grpSp>
      <p:grpSp>
        <p:nvGrpSpPr>
          <p:cNvPr id="35" name="グループ化 34">
            <a:extLst>
              <a:ext uri="{FF2B5EF4-FFF2-40B4-BE49-F238E27FC236}">
                <a16:creationId xmlns:a16="http://schemas.microsoft.com/office/drawing/2014/main" id="{620CE7A8-771D-D710-8092-E83DEDFD4ADD}"/>
              </a:ext>
            </a:extLst>
          </p:cNvPr>
          <p:cNvGrpSpPr/>
          <p:nvPr/>
        </p:nvGrpSpPr>
        <p:grpSpPr>
          <a:xfrm>
            <a:off x="588107" y="4823309"/>
            <a:ext cx="11332257" cy="1521058"/>
            <a:chOff x="588107" y="4823309"/>
            <a:chExt cx="11332257" cy="1521058"/>
          </a:xfrm>
        </p:grpSpPr>
        <p:sp>
          <p:nvSpPr>
            <p:cNvPr id="19" name="正方形/長方形 18">
              <a:extLst>
                <a:ext uri="{FF2B5EF4-FFF2-40B4-BE49-F238E27FC236}">
                  <a16:creationId xmlns:a16="http://schemas.microsoft.com/office/drawing/2014/main" id="{1A310DB1-C5C7-D9A2-E3E8-F50889D493AF}"/>
                </a:ext>
              </a:extLst>
            </p:cNvPr>
            <p:cNvSpPr/>
            <p:nvPr/>
          </p:nvSpPr>
          <p:spPr>
            <a:xfrm>
              <a:off x="778475" y="5087719"/>
              <a:ext cx="11141889" cy="1256648"/>
            </a:xfrm>
            <a:prstGeom prst="rect">
              <a:avLst/>
            </a:prstGeom>
            <a:solidFill>
              <a:srgbClr val="FFFDE7"/>
            </a:solidFill>
            <a:ln w="19050">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43489BBE-1776-9CE4-2BC5-4F1854A38E91}"/>
                </a:ext>
              </a:extLst>
            </p:cNvPr>
            <p:cNvGrpSpPr/>
            <p:nvPr/>
          </p:nvGrpSpPr>
          <p:grpSpPr>
            <a:xfrm>
              <a:off x="588107" y="4823309"/>
              <a:ext cx="1605771" cy="422859"/>
              <a:chOff x="588107" y="4823309"/>
              <a:chExt cx="1605771" cy="422859"/>
            </a:xfrm>
          </p:grpSpPr>
          <p:grpSp>
            <p:nvGrpSpPr>
              <p:cNvPr id="23" name="グループ化 22">
                <a:extLst>
                  <a:ext uri="{FF2B5EF4-FFF2-40B4-BE49-F238E27FC236}">
                    <a16:creationId xmlns:a16="http://schemas.microsoft.com/office/drawing/2014/main" id="{BAA18D06-AA52-CB52-E427-F786FF4A7EB3}"/>
                  </a:ext>
                </a:extLst>
              </p:cNvPr>
              <p:cNvGrpSpPr/>
              <p:nvPr/>
            </p:nvGrpSpPr>
            <p:grpSpPr>
              <a:xfrm>
                <a:off x="588107" y="4832474"/>
                <a:ext cx="1605771" cy="403278"/>
                <a:chOff x="588107" y="4832474"/>
                <a:chExt cx="1787670" cy="403278"/>
              </a:xfrm>
            </p:grpSpPr>
            <p:sp>
              <p:nvSpPr>
                <p:cNvPr id="18" name="四角形: 角を丸くする 17">
                  <a:extLst>
                    <a:ext uri="{FF2B5EF4-FFF2-40B4-BE49-F238E27FC236}">
                      <a16:creationId xmlns:a16="http://schemas.microsoft.com/office/drawing/2014/main" id="{84125463-E08F-2C14-2773-E2D6C2551AA4}"/>
                    </a:ext>
                  </a:extLst>
                </p:cNvPr>
                <p:cNvSpPr/>
                <p:nvPr/>
              </p:nvSpPr>
              <p:spPr>
                <a:xfrm>
                  <a:off x="588107" y="4832474"/>
                  <a:ext cx="1787670" cy="403278"/>
                </a:xfrm>
                <a:prstGeom prst="roundRect">
                  <a:avLst>
                    <a:gd name="adj" fmla="val 5000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FB0CB5A3-0FDD-DACD-0185-5BB28E668400}"/>
                    </a:ext>
                  </a:extLst>
                </p:cNvPr>
                <p:cNvSpPr/>
                <p:nvPr/>
              </p:nvSpPr>
              <p:spPr>
                <a:xfrm>
                  <a:off x="617942" y="4854113"/>
                  <a:ext cx="1728000" cy="360000"/>
                </a:xfrm>
                <a:prstGeom prst="roundRect">
                  <a:avLst>
                    <a:gd name="adj" fmla="val 50000"/>
                  </a:avLst>
                </a:prstGeom>
                <a:noFill/>
                <a:ln w="9525">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38F20F18-D655-F9EE-B5E2-70AF3FE89373}"/>
                  </a:ext>
                </a:extLst>
              </p:cNvPr>
              <p:cNvGrpSpPr/>
              <p:nvPr/>
            </p:nvGrpSpPr>
            <p:grpSpPr>
              <a:xfrm>
                <a:off x="933175" y="4823309"/>
                <a:ext cx="915635" cy="422859"/>
                <a:chOff x="933175" y="4823309"/>
                <a:chExt cx="915635" cy="422859"/>
              </a:xfrm>
            </p:grpSpPr>
            <p:sp>
              <p:nvSpPr>
                <p:cNvPr id="22" name="テキスト ボックス 21">
                  <a:extLst>
                    <a:ext uri="{FF2B5EF4-FFF2-40B4-BE49-F238E27FC236}">
                      <a16:creationId xmlns:a16="http://schemas.microsoft.com/office/drawing/2014/main" id="{BCED7EDE-478D-5225-75FF-8A513BC5C868}"/>
                    </a:ext>
                  </a:extLst>
                </p:cNvPr>
                <p:cNvSpPr txBox="1"/>
                <p:nvPr/>
              </p:nvSpPr>
              <p:spPr>
                <a:xfrm>
                  <a:off x="933175" y="4871322"/>
                  <a:ext cx="915635" cy="374846"/>
                </a:xfrm>
                <a:prstGeom prst="rect">
                  <a:avLst/>
                </a:prstGeom>
                <a:noFill/>
              </p:spPr>
              <p:txBody>
                <a:bodyPr wrap="none" rtlCol="0">
                  <a:spAutoFit/>
                </a:bodyPr>
                <a:lstStyle/>
                <a:p>
                  <a:pPr algn="ctr">
                    <a:lnSpc>
                      <a:spcPct val="120000"/>
                    </a:lnSpc>
                    <a:spcAft>
                      <a:spcPts val="500"/>
                    </a:spcAft>
                  </a:pPr>
                  <a:r>
                    <a:rPr lang="ja-JP" altLang="en-US" b="1" spc="100" dirty="0">
                      <a:solidFill>
                        <a:schemeClr val="bg1"/>
                      </a:solidFill>
                      <a:latin typeface="BIZ UDPゴシック" panose="020B0400000000000000" pitchFamily="50" charset="-128"/>
                      <a:ea typeface="BIZ UDPゴシック" panose="020B0400000000000000" pitchFamily="50" charset="-128"/>
                    </a:rPr>
                    <a:t>豆知識</a:t>
                  </a:r>
                  <a:endParaRPr lang="ja-JP" altLang="en-US" sz="1600" b="1" spc="100" dirty="0">
                    <a:solidFill>
                      <a:schemeClr val="bg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124C61F4-0CD0-84EA-AFFC-BE495728E1C1}"/>
                    </a:ext>
                  </a:extLst>
                </p:cNvPr>
                <p:cNvSpPr txBox="1"/>
                <p:nvPr/>
              </p:nvSpPr>
              <p:spPr>
                <a:xfrm>
                  <a:off x="975975" y="4823309"/>
                  <a:ext cx="830138" cy="184666"/>
                </a:xfrm>
                <a:prstGeom prst="rect">
                  <a:avLst/>
                </a:prstGeom>
                <a:noFill/>
              </p:spPr>
              <p:txBody>
                <a:bodyPr wrap="square" rtlCol="0">
                  <a:spAutoFit/>
                </a:bodyPr>
                <a:lstStyle/>
                <a:p>
                  <a:pPr algn="dist">
                    <a:spcAft>
                      <a:spcPts val="500"/>
                    </a:spcAft>
                  </a:pPr>
                  <a:r>
                    <a:rPr lang="ja-JP" altLang="en-US" sz="600" spc="100" dirty="0">
                      <a:solidFill>
                        <a:schemeClr val="bg1"/>
                      </a:solidFill>
                      <a:latin typeface="BIZ UDPゴシック" panose="020B0400000000000000" pitchFamily="50" charset="-128"/>
                      <a:ea typeface="BIZ UDPゴシック" panose="020B0400000000000000" pitchFamily="50" charset="-128"/>
                    </a:rPr>
                    <a:t>まめちしき</a:t>
                  </a:r>
                </a:p>
              </p:txBody>
            </p:sp>
          </p:grpSp>
        </p:grpSp>
        <p:grpSp>
          <p:nvGrpSpPr>
            <p:cNvPr id="33" name="グループ化 32">
              <a:extLst>
                <a:ext uri="{FF2B5EF4-FFF2-40B4-BE49-F238E27FC236}">
                  <a16:creationId xmlns:a16="http://schemas.microsoft.com/office/drawing/2014/main" id="{96B294D5-69A9-BE27-BC5C-0F684F617D9C}"/>
                </a:ext>
              </a:extLst>
            </p:cNvPr>
            <p:cNvGrpSpPr/>
            <p:nvPr/>
          </p:nvGrpSpPr>
          <p:grpSpPr>
            <a:xfrm>
              <a:off x="899806" y="5234994"/>
              <a:ext cx="10704087" cy="1054454"/>
              <a:chOff x="899806" y="5234994"/>
              <a:chExt cx="10704087" cy="1054454"/>
            </a:xfrm>
          </p:grpSpPr>
          <p:sp>
            <p:nvSpPr>
              <p:cNvPr id="20" name="テキスト ボックス 19">
                <a:extLst>
                  <a:ext uri="{FF2B5EF4-FFF2-40B4-BE49-F238E27FC236}">
                    <a16:creationId xmlns:a16="http://schemas.microsoft.com/office/drawing/2014/main" id="{48D0EAC6-1413-83FD-B396-990674425382}"/>
                  </a:ext>
                </a:extLst>
              </p:cNvPr>
              <p:cNvSpPr txBox="1"/>
              <p:nvPr/>
            </p:nvSpPr>
            <p:spPr>
              <a:xfrm>
                <a:off x="899806" y="5272823"/>
                <a:ext cx="10704087" cy="1016625"/>
              </a:xfrm>
              <a:prstGeom prst="rect">
                <a:avLst/>
              </a:prstGeom>
              <a:noFill/>
            </p:spPr>
            <p:txBody>
              <a:bodyPr wrap="square" rtlCol="0">
                <a:spAutoFit/>
              </a:bodyPr>
              <a:lstStyle/>
              <a:p>
                <a:pPr>
                  <a:lnSpc>
                    <a:spcPct val="130000"/>
                  </a:lnSpc>
                  <a:spcAft>
                    <a:spcPts val="500"/>
                  </a:spcAft>
                </a:pPr>
                <a:r>
                  <a:rPr lang="ja-JP" altLang="en-US" sz="1400" spc="100" dirty="0">
                    <a:latin typeface="BIZ UDPゴシック" panose="020B0400000000000000" pitchFamily="50" charset="-128"/>
                    <a:ea typeface="BIZ UDPゴシック" panose="020B0400000000000000" pitchFamily="50" charset="-128"/>
                  </a:rPr>
                  <a:t>中国の古い歴史書に、何千年も前の日本に、集めた租税を収める建物があったことが書かれています。　</a:t>
                </a:r>
                <a:endParaRPr lang="en-US" altLang="ja-JP" sz="1400" spc="100" dirty="0">
                  <a:latin typeface="BIZ UDPゴシック" panose="020B0400000000000000" pitchFamily="50" charset="-128"/>
                  <a:ea typeface="BIZ UDPゴシック" panose="020B0400000000000000" pitchFamily="50" charset="-128"/>
                </a:endParaRPr>
              </a:p>
              <a:p>
                <a:pPr>
                  <a:lnSpc>
                    <a:spcPct val="130000"/>
                  </a:lnSpc>
                  <a:spcAft>
                    <a:spcPts val="500"/>
                  </a:spcAft>
                </a:pPr>
                <a:r>
                  <a:rPr lang="ja-JP" altLang="en-US" sz="1400" spc="100" dirty="0">
                    <a:latin typeface="BIZ UDPゴシック" panose="020B0400000000000000" pitchFamily="50" charset="-128"/>
                    <a:ea typeface="BIZ UDPゴシック" panose="020B0400000000000000" pitchFamily="50" charset="-128"/>
                  </a:rPr>
                  <a:t>これが日本の税についての最初の記録です。</a:t>
                </a:r>
              </a:p>
              <a:p>
                <a:pPr>
                  <a:lnSpc>
                    <a:spcPct val="130000"/>
                  </a:lnSpc>
                  <a:spcAft>
                    <a:spcPts val="500"/>
                  </a:spcAft>
                </a:pPr>
                <a:r>
                  <a:rPr lang="ja-JP" altLang="en-US" sz="1400" spc="100" dirty="0">
                    <a:latin typeface="BIZ UDPゴシック" panose="020B0400000000000000" pitchFamily="50" charset="-128"/>
                    <a:ea typeface="BIZ UDPゴシック" panose="020B0400000000000000" pitchFamily="50" charset="-128"/>
                  </a:rPr>
                  <a:t>はるか昔から人々は、みんなのくらしのために、税として労働したり、米や特産物を納めたりしていたのですね。</a:t>
                </a:r>
              </a:p>
            </p:txBody>
          </p:sp>
          <p:sp>
            <p:nvSpPr>
              <p:cNvPr id="29" name="テキスト ボックス 28">
                <a:extLst>
                  <a:ext uri="{FF2B5EF4-FFF2-40B4-BE49-F238E27FC236}">
                    <a16:creationId xmlns:a16="http://schemas.microsoft.com/office/drawing/2014/main" id="{24466119-1DF2-4C7D-7A81-DF80190D6B9C}"/>
                  </a:ext>
                </a:extLst>
              </p:cNvPr>
              <p:cNvSpPr txBox="1"/>
              <p:nvPr/>
            </p:nvSpPr>
            <p:spPr>
              <a:xfrm>
                <a:off x="1884216" y="5234994"/>
                <a:ext cx="464361" cy="169277"/>
              </a:xfrm>
              <a:prstGeom prst="rect">
                <a:avLst/>
              </a:prstGeom>
              <a:noFill/>
            </p:spPr>
            <p:txBody>
              <a:bodyPr wrap="square" rtlCol="0">
                <a:spAutoFit/>
              </a:bodyPr>
              <a:lstStyle/>
              <a:p>
                <a:pPr algn="dist">
                  <a:spcAft>
                    <a:spcPts val="500"/>
                  </a:spcAft>
                </a:pPr>
                <a:r>
                  <a:rPr lang="ja-JP" altLang="en-US" sz="500" spc="100" dirty="0">
                    <a:latin typeface="BIZ UDPゴシック" panose="020B0400000000000000" pitchFamily="50" charset="-128"/>
                    <a:ea typeface="BIZ UDPゴシック" panose="020B0400000000000000" pitchFamily="50" charset="-128"/>
                  </a:rPr>
                  <a:t>れきし</a:t>
                </a:r>
              </a:p>
            </p:txBody>
          </p:sp>
          <p:sp>
            <p:nvSpPr>
              <p:cNvPr id="30" name="テキスト ボックス 29">
                <a:extLst>
                  <a:ext uri="{FF2B5EF4-FFF2-40B4-BE49-F238E27FC236}">
                    <a16:creationId xmlns:a16="http://schemas.microsoft.com/office/drawing/2014/main" id="{BC5180DB-7760-2D8D-D54D-920ED25FB242}"/>
                  </a:ext>
                </a:extLst>
              </p:cNvPr>
              <p:cNvSpPr txBox="1"/>
              <p:nvPr/>
            </p:nvSpPr>
            <p:spPr>
              <a:xfrm>
                <a:off x="5167878" y="5234994"/>
                <a:ext cx="464361" cy="169277"/>
              </a:xfrm>
              <a:prstGeom prst="rect">
                <a:avLst/>
              </a:prstGeom>
              <a:noFill/>
            </p:spPr>
            <p:txBody>
              <a:bodyPr wrap="square" rtlCol="0">
                <a:spAutoFit/>
              </a:bodyPr>
              <a:lstStyle/>
              <a:p>
                <a:pPr algn="dist">
                  <a:spcAft>
                    <a:spcPts val="500"/>
                  </a:spcAft>
                </a:pPr>
                <a:r>
                  <a:rPr lang="ja-JP" altLang="en-US" sz="500" spc="100" dirty="0">
                    <a:latin typeface="BIZ UDPゴシック" panose="020B0400000000000000" pitchFamily="50" charset="-128"/>
                    <a:ea typeface="BIZ UDPゴシック" panose="020B0400000000000000" pitchFamily="50" charset="-128"/>
                  </a:rPr>
                  <a:t>そぜい</a:t>
                </a:r>
              </a:p>
            </p:txBody>
          </p:sp>
          <p:sp>
            <p:nvSpPr>
              <p:cNvPr id="31" name="テキスト ボックス 30">
                <a:extLst>
                  <a:ext uri="{FF2B5EF4-FFF2-40B4-BE49-F238E27FC236}">
                    <a16:creationId xmlns:a16="http://schemas.microsoft.com/office/drawing/2014/main" id="{33325105-6095-61C1-FF97-1168A94062FE}"/>
                  </a:ext>
                </a:extLst>
              </p:cNvPr>
              <p:cNvSpPr txBox="1"/>
              <p:nvPr/>
            </p:nvSpPr>
            <p:spPr>
              <a:xfrm>
                <a:off x="5572424" y="5904810"/>
                <a:ext cx="523576" cy="169277"/>
              </a:xfrm>
              <a:prstGeom prst="rect">
                <a:avLst/>
              </a:prstGeom>
              <a:noFill/>
            </p:spPr>
            <p:txBody>
              <a:bodyPr wrap="square" rtlCol="0">
                <a:spAutoFit/>
              </a:bodyPr>
              <a:lstStyle/>
              <a:p>
                <a:pPr algn="dist">
                  <a:spcAft>
                    <a:spcPts val="500"/>
                  </a:spcAft>
                </a:pPr>
                <a:r>
                  <a:rPr lang="ja-JP" altLang="en-US" sz="500" spc="100" dirty="0">
                    <a:latin typeface="BIZ UDPゴシック" panose="020B0400000000000000" pitchFamily="50" charset="-128"/>
                    <a:ea typeface="BIZ UDPゴシック" panose="020B0400000000000000" pitchFamily="50" charset="-128"/>
                  </a:rPr>
                  <a:t>ろうどう</a:t>
                </a:r>
              </a:p>
            </p:txBody>
          </p:sp>
          <p:sp>
            <p:nvSpPr>
              <p:cNvPr id="32" name="テキスト ボックス 31">
                <a:extLst>
                  <a:ext uri="{FF2B5EF4-FFF2-40B4-BE49-F238E27FC236}">
                    <a16:creationId xmlns:a16="http://schemas.microsoft.com/office/drawing/2014/main" id="{00187607-80D0-D9BF-49E2-B7105CAD5EDF}"/>
                  </a:ext>
                </a:extLst>
              </p:cNvPr>
              <p:cNvSpPr txBox="1"/>
              <p:nvPr/>
            </p:nvSpPr>
            <p:spPr>
              <a:xfrm>
                <a:off x="6962821" y="5904810"/>
                <a:ext cx="735981" cy="169277"/>
              </a:xfrm>
              <a:prstGeom prst="rect">
                <a:avLst/>
              </a:prstGeom>
              <a:noFill/>
            </p:spPr>
            <p:txBody>
              <a:bodyPr wrap="square" rtlCol="0">
                <a:spAutoFit/>
              </a:bodyPr>
              <a:lstStyle/>
              <a:p>
                <a:pPr algn="dist">
                  <a:spcAft>
                    <a:spcPts val="500"/>
                  </a:spcAft>
                </a:pPr>
                <a:r>
                  <a:rPr lang="ja-JP" altLang="en-US" sz="500" spc="100" dirty="0">
                    <a:latin typeface="BIZ UDPゴシック" panose="020B0400000000000000" pitchFamily="50" charset="-128"/>
                    <a:ea typeface="BIZ UDPゴシック" panose="020B0400000000000000" pitchFamily="50" charset="-128"/>
                  </a:rPr>
                  <a:t>とくさんぶつ</a:t>
                </a:r>
              </a:p>
            </p:txBody>
          </p:sp>
        </p:grpSp>
      </p:grpSp>
      <p:pic>
        <p:nvPicPr>
          <p:cNvPr id="34" name="図 33" descr="挿絵 が含まれている画像&#10;&#10;自動的に生成された説明">
            <a:extLst>
              <a:ext uri="{FF2B5EF4-FFF2-40B4-BE49-F238E27FC236}">
                <a16:creationId xmlns:a16="http://schemas.microsoft.com/office/drawing/2014/main" id="{2295D8AF-4EB9-19DA-F73F-2E3D3B3979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42781" y="951925"/>
            <a:ext cx="1377583" cy="1427414"/>
          </a:xfrm>
          <a:prstGeom prst="rect">
            <a:avLst/>
          </a:prstGeom>
        </p:spPr>
      </p:pic>
      <p:pic>
        <p:nvPicPr>
          <p:cNvPr id="36" name="グラフィックス 35">
            <a:extLst>
              <a:ext uri="{FF2B5EF4-FFF2-40B4-BE49-F238E27FC236}">
                <a16:creationId xmlns:a16="http://schemas.microsoft.com/office/drawing/2014/main" id="{88455DE1-2618-2BD6-081C-9706203430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82768" y="5404271"/>
            <a:ext cx="1714548" cy="1103422"/>
          </a:xfrm>
          <a:prstGeom prst="rect">
            <a:avLst/>
          </a:prstGeom>
        </p:spPr>
      </p:pic>
      <p:grpSp>
        <p:nvGrpSpPr>
          <p:cNvPr id="43" name="グループ化 42">
            <a:extLst>
              <a:ext uri="{FF2B5EF4-FFF2-40B4-BE49-F238E27FC236}">
                <a16:creationId xmlns:a16="http://schemas.microsoft.com/office/drawing/2014/main" id="{416BADD9-2AC2-650C-0358-4B2CD09AFA86}"/>
              </a:ext>
            </a:extLst>
          </p:cNvPr>
          <p:cNvGrpSpPr/>
          <p:nvPr/>
        </p:nvGrpSpPr>
        <p:grpSpPr>
          <a:xfrm>
            <a:off x="588107" y="1121651"/>
            <a:ext cx="2749471" cy="565717"/>
            <a:chOff x="588107" y="1121651"/>
            <a:chExt cx="2749471" cy="565717"/>
          </a:xfrm>
        </p:grpSpPr>
        <p:grpSp>
          <p:nvGrpSpPr>
            <p:cNvPr id="3" name="グループ化 2">
              <a:extLst>
                <a:ext uri="{FF2B5EF4-FFF2-40B4-BE49-F238E27FC236}">
                  <a16:creationId xmlns:a16="http://schemas.microsoft.com/office/drawing/2014/main" id="{0E29A42B-7F68-3E5B-98C2-35DB94E31451}"/>
                </a:ext>
              </a:extLst>
            </p:cNvPr>
            <p:cNvGrpSpPr/>
            <p:nvPr/>
          </p:nvGrpSpPr>
          <p:grpSpPr>
            <a:xfrm>
              <a:off x="588107" y="1121651"/>
              <a:ext cx="2749471" cy="565717"/>
              <a:chOff x="588107" y="1121651"/>
              <a:chExt cx="2749471" cy="565717"/>
            </a:xfrm>
          </p:grpSpPr>
          <p:sp>
            <p:nvSpPr>
              <p:cNvPr id="26" name="テキスト ボックス 25">
                <a:extLst>
                  <a:ext uri="{FF2B5EF4-FFF2-40B4-BE49-F238E27FC236}">
                    <a16:creationId xmlns:a16="http://schemas.microsoft.com/office/drawing/2014/main" id="{59158673-9AD0-2193-80C2-E8A22F09FEDC}"/>
                  </a:ext>
                </a:extLst>
              </p:cNvPr>
              <p:cNvSpPr txBox="1"/>
              <p:nvPr/>
            </p:nvSpPr>
            <p:spPr>
              <a:xfrm>
                <a:off x="588107" y="1225703"/>
                <a:ext cx="2749471" cy="461665"/>
              </a:xfrm>
              <a:prstGeom prst="rect">
                <a:avLst/>
              </a:prstGeom>
              <a:noFill/>
            </p:spPr>
            <p:txBody>
              <a:bodyPr wrap="none" rtlCol="0">
                <a:spAutoFit/>
              </a:bodyPr>
              <a:lstStyle/>
              <a:p>
                <a:pPr>
                  <a:spcAft>
                    <a:spcPts val="500"/>
                  </a:spcAft>
                </a:pPr>
                <a:r>
                  <a:rPr lang="ja-JP" altLang="en-US" sz="2400" b="1" spc="100" dirty="0">
                    <a:solidFill>
                      <a:srgbClr val="FF0000"/>
                    </a:solidFill>
                    <a:latin typeface="BIZ UDPゴシック" panose="020B0400000000000000" pitchFamily="50" charset="-128"/>
                    <a:ea typeface="BIZ UDPゴシック" panose="020B0400000000000000" pitchFamily="50" charset="-128"/>
                  </a:rPr>
                  <a:t>納税は国民の義務</a:t>
                </a:r>
              </a:p>
            </p:txBody>
          </p:sp>
          <p:sp>
            <p:nvSpPr>
              <p:cNvPr id="10" name="テキスト ボックス 9">
                <a:extLst>
                  <a:ext uri="{FF2B5EF4-FFF2-40B4-BE49-F238E27FC236}">
                    <a16:creationId xmlns:a16="http://schemas.microsoft.com/office/drawing/2014/main" id="{A87DC205-3B21-FEF1-E630-8949E5BAB8A0}"/>
                  </a:ext>
                </a:extLst>
              </p:cNvPr>
              <p:cNvSpPr txBox="1"/>
              <p:nvPr/>
            </p:nvSpPr>
            <p:spPr>
              <a:xfrm>
                <a:off x="641685" y="1121651"/>
                <a:ext cx="734890"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のうぜい</a:t>
                </a:r>
              </a:p>
            </p:txBody>
          </p:sp>
        </p:grpSp>
        <p:sp>
          <p:nvSpPr>
            <p:cNvPr id="37" name="テキスト ボックス 36">
              <a:extLst>
                <a:ext uri="{FF2B5EF4-FFF2-40B4-BE49-F238E27FC236}">
                  <a16:creationId xmlns:a16="http://schemas.microsoft.com/office/drawing/2014/main" id="{705EAE8D-1981-D59F-01D3-150A269048EE}"/>
                </a:ext>
              </a:extLst>
            </p:cNvPr>
            <p:cNvSpPr txBox="1"/>
            <p:nvPr/>
          </p:nvSpPr>
          <p:spPr>
            <a:xfrm>
              <a:off x="2645926" y="1123200"/>
              <a:ext cx="504252" cy="215444"/>
            </a:xfrm>
            <a:prstGeom prst="rect">
              <a:avLst/>
            </a:prstGeom>
            <a:noFill/>
          </p:spPr>
          <p:txBody>
            <a:bodyPr wrap="square" rtlCol="0">
              <a:spAutoFit/>
            </a:bodyPr>
            <a:lstStyle/>
            <a:p>
              <a:pPr algn="dist">
                <a:spcAft>
                  <a:spcPts val="500"/>
                </a:spcAft>
              </a:pPr>
              <a:r>
                <a:rPr lang="ja-JP" altLang="en-US" sz="800" spc="100" dirty="0">
                  <a:solidFill>
                    <a:srgbClr val="FF0000"/>
                  </a:solidFill>
                  <a:latin typeface="BIZ UDPゴシック" panose="020B0400000000000000" pitchFamily="50" charset="-128"/>
                  <a:ea typeface="BIZ UDPゴシック" panose="020B0400000000000000" pitchFamily="50" charset="-128"/>
                </a:rPr>
                <a:t>ぎむ</a:t>
              </a:r>
            </a:p>
          </p:txBody>
        </p:sp>
      </p:grpSp>
    </p:spTree>
    <p:extLst>
      <p:ext uri="{BB962C8B-B14F-4D97-AF65-F5344CB8AC3E}">
        <p14:creationId xmlns:p14="http://schemas.microsoft.com/office/powerpoint/2010/main" val="615803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グラフィックス 13">
            <a:extLst>
              <a:ext uri="{FF2B5EF4-FFF2-40B4-BE49-F238E27FC236}">
                <a16:creationId xmlns:a16="http://schemas.microsoft.com/office/drawing/2014/main" id="{BC075372-7A85-D30F-59A4-91563C27FF1C}"/>
              </a:ext>
            </a:extLst>
          </p:cNvPr>
          <p:cNvPicPr>
            <a:picLocks noChangeAspect="1"/>
          </p:cNvPicPr>
          <p:nvPr/>
        </p:nvPicPr>
        <p:blipFill>
          <a:blip r:embed="rId2">
            <a:extLst>
              <a:ext uri="{96DAC541-7B7A-43D3-8B79-37D633B846F1}">
                <asvg:svgBlip xmlns:asvg="http://schemas.microsoft.com/office/drawing/2016/SVG/main" r:embed="rId3"/>
              </a:ext>
            </a:extLst>
          </a:blip>
          <a:srcRect b="11321"/>
          <a:stretch>
            <a:fillRect/>
          </a:stretch>
        </p:blipFill>
        <p:spPr>
          <a:xfrm>
            <a:off x="241522" y="16184"/>
            <a:ext cx="11140535" cy="6959241"/>
          </a:xfrm>
          <a:prstGeom prst="rect">
            <a:avLst/>
          </a:prstGeom>
        </p:spPr>
      </p:pic>
      <p:grpSp>
        <p:nvGrpSpPr>
          <p:cNvPr id="15" name="グループ化 14">
            <a:extLst>
              <a:ext uri="{FF2B5EF4-FFF2-40B4-BE49-F238E27FC236}">
                <a16:creationId xmlns:a16="http://schemas.microsoft.com/office/drawing/2014/main" id="{DABEB735-6F8F-537B-40DE-97515CEBB7AC}"/>
              </a:ext>
            </a:extLst>
          </p:cNvPr>
          <p:cNvGrpSpPr/>
          <p:nvPr/>
        </p:nvGrpSpPr>
        <p:grpSpPr>
          <a:xfrm>
            <a:off x="142185" y="191285"/>
            <a:ext cx="11907630" cy="830956"/>
            <a:chOff x="142185" y="191285"/>
            <a:chExt cx="11907630" cy="830956"/>
          </a:xfrm>
        </p:grpSpPr>
        <p:pic>
          <p:nvPicPr>
            <p:cNvPr id="16" name="図 15">
              <a:extLst>
                <a:ext uri="{FF2B5EF4-FFF2-40B4-BE49-F238E27FC236}">
                  <a16:creationId xmlns:a16="http://schemas.microsoft.com/office/drawing/2014/main" id="{8D835FC2-D088-E1BE-8A56-24262A74927D}"/>
                </a:ext>
              </a:extLst>
            </p:cNvPr>
            <p:cNvPicPr>
              <a:picLocks noChangeAspect="1"/>
            </p:cNvPicPr>
            <p:nvPr/>
          </p:nvPicPr>
          <p:blipFill>
            <a:blip r:embed="rId4"/>
            <a:stretch>
              <a:fillRect/>
            </a:stretch>
          </p:blipFill>
          <p:spPr>
            <a:xfrm>
              <a:off x="142185" y="223545"/>
              <a:ext cx="11907630" cy="755970"/>
            </a:xfrm>
            <a:prstGeom prst="rect">
              <a:avLst/>
            </a:prstGeom>
          </p:spPr>
        </p:pic>
        <p:sp>
          <p:nvSpPr>
            <p:cNvPr id="17" name="Google Shape;111;p1">
              <a:extLst>
                <a:ext uri="{FF2B5EF4-FFF2-40B4-BE49-F238E27FC236}">
                  <a16:creationId xmlns:a16="http://schemas.microsoft.com/office/drawing/2014/main" id="{19AD8D35-37C2-CCC3-144B-4B9FE00C224A}"/>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9</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Google Shape;111;p1">
              <a:extLst>
                <a:ext uri="{FF2B5EF4-FFF2-40B4-BE49-F238E27FC236}">
                  <a16:creationId xmlns:a16="http://schemas.microsoft.com/office/drawing/2014/main" id="{75320179-1B14-15C9-6D27-E8315346CFDE}"/>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spc="200" dirty="0">
                  <a:solidFill>
                    <a:schemeClr val="bg1"/>
                  </a:solidFill>
                  <a:latin typeface="BIZ UDPゴシック" panose="020B0400000000000000" pitchFamily="50" charset="-128"/>
                  <a:ea typeface="BIZ UDPゴシック" panose="020B0400000000000000" pitchFamily="50" charset="-128"/>
                  <a:cs typeface="Arial"/>
                  <a:sym typeface="Arial"/>
                </a:rPr>
                <a:t>振り返り</a:t>
              </a:r>
              <a:r>
                <a:rPr lang="ja-JP" altLang="en-US" sz="28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（税金はどんなところに使われているかな）</a:t>
              </a:r>
              <a:endPar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19" name="Google Shape;104;p1">
            <a:extLst>
              <a:ext uri="{FF2B5EF4-FFF2-40B4-BE49-F238E27FC236}">
                <a16:creationId xmlns:a16="http://schemas.microsoft.com/office/drawing/2014/main" id="{76576D23-7C43-2700-49A4-E293CD8080D9}"/>
              </a:ext>
            </a:extLst>
          </p:cNvPr>
          <p:cNvGrpSpPr/>
          <p:nvPr/>
        </p:nvGrpSpPr>
        <p:grpSpPr>
          <a:xfrm>
            <a:off x="10835734" y="430905"/>
            <a:ext cx="1084631" cy="358231"/>
            <a:chOff x="7808118" y="231384"/>
            <a:chExt cx="1084631" cy="358231"/>
          </a:xfrm>
        </p:grpSpPr>
        <p:sp>
          <p:nvSpPr>
            <p:cNvPr id="20" name="Google Shape;105;p1">
              <a:extLst>
                <a:ext uri="{FF2B5EF4-FFF2-40B4-BE49-F238E27FC236}">
                  <a16:creationId xmlns:a16="http://schemas.microsoft.com/office/drawing/2014/main" id="{BB801918-18F2-4129-9B6D-BAFF3814B712}"/>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1" name="Google Shape;106;p1">
              <a:extLst>
                <a:ext uri="{FF2B5EF4-FFF2-40B4-BE49-F238E27FC236}">
                  <a16:creationId xmlns:a16="http://schemas.microsoft.com/office/drawing/2014/main" id="{0AA32D41-5D7A-D3F5-67C5-0502330BA630}"/>
                </a:ext>
              </a:extLst>
            </p:cNvPr>
            <p:cNvGrpSpPr/>
            <p:nvPr/>
          </p:nvGrpSpPr>
          <p:grpSpPr>
            <a:xfrm>
              <a:off x="8003932" y="267789"/>
              <a:ext cx="693003" cy="261610"/>
              <a:chOff x="8111396" y="267789"/>
              <a:chExt cx="693003" cy="261610"/>
            </a:xfrm>
          </p:grpSpPr>
          <p:sp>
            <p:nvSpPr>
              <p:cNvPr id="22" name="Google Shape;107;p1">
                <a:extLst>
                  <a:ext uri="{FF2B5EF4-FFF2-40B4-BE49-F238E27FC236}">
                    <a16:creationId xmlns:a16="http://schemas.microsoft.com/office/drawing/2014/main" id="{286ABCC6-7B97-19D2-A0EA-B9C016BD646D}"/>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903C07C8-C0BC-5F55-E6A2-C19741431F78}"/>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grpSp>
        <p:nvGrpSpPr>
          <p:cNvPr id="68" name="グループ化 67">
            <a:extLst>
              <a:ext uri="{FF2B5EF4-FFF2-40B4-BE49-F238E27FC236}">
                <a16:creationId xmlns:a16="http://schemas.microsoft.com/office/drawing/2014/main" id="{4A217E38-3864-6A03-405B-B53C66A4B7F6}"/>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72F4CE9E-F969-B22E-E45E-E7846066B9F6}"/>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F637168-C002-9D3D-96DA-EAFE848903AE}"/>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669525E2-FAC0-779F-3175-354390B72CCA}"/>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C7046951-2C1B-9AD4-628A-CB96CF8C95B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1A0D031-8BA3-D265-DD6A-1C557554295F}"/>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9E6D6704-2DA9-BBB9-AC87-82913598D212}"/>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168B3FCA-AEC5-8AF0-42CD-902C8F529A18}"/>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6310ECE9-DD89-E608-7C6B-0107746DD817}"/>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14B4BA7D-2148-3A9F-99FF-EC43CB4F831E}"/>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B7DE9E18-C0E7-EB81-A313-7A38417FB513}"/>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5BBD5710-6949-9EC6-39EE-C8E7E632BC03}"/>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C3277C7A-690B-79C4-5FBE-E4BAF0907B6F}"/>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E2F8F376-78FE-5D45-16F3-7131F113996E}"/>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0C145172-4396-E050-1E0A-F2033CF9A8B6}"/>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0EC4601E-3722-69B1-DBF9-886C83DB744B}"/>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0D8ECE12-E4FB-EE65-613F-0E58E4C1A5D0}"/>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C8DBE91-4CC5-6F51-9848-3E2C98E977AB}"/>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AA216284-222D-9C2D-B4C2-0A5BD734B066}"/>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BA7A060B-B92B-D338-D0B5-4430DFF659EE}"/>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3A07E94-C9DE-BD57-63E1-4C93911C3126}"/>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9BCA6AF6-24F7-6974-8670-481AB0CBB4F1}"/>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F88C7343-9E83-72AF-8C2B-4F9D4EDE8983}"/>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DC81AA9E-5218-524D-8948-4D99C127AA0A}"/>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90D0AAC5-E1F6-9314-CFAD-DBCA502932FE}"/>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433FA6A0-CC09-83BC-7749-601B1C4E6F99}"/>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8C5354F3-76B4-0670-3976-C9449288B2C1}"/>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E0E2DC0B-4219-DBC7-0FE6-1200249137FB}"/>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F0455FFD-0909-FC22-AD6D-29328486DA8A}"/>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6C6A4248-8906-0BD7-B833-EB0DB0E66715}"/>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F48D57E-E892-DB3E-11A9-B7779CD11C65}"/>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AF16E46C-9809-56EE-2FC2-74045A6958D9}"/>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218445F5-3D4D-C754-DE6A-5E6C23849D20}"/>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441E7234-DEB4-011A-34B5-A2E2B88EAADF}"/>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6FFF79EC-16A2-6BA9-9019-8487877B3602}"/>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7F9AB7A2-740A-FC28-B0EF-441572D226BE}"/>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AE7E0154-FC55-E23E-F5A7-47EA6557F5CD}"/>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CAE8D305-4B85-28CF-1FD2-D2B8AE8846F3}"/>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41D54730-AB2A-6050-2E92-037EC3EB85F3}"/>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28344154-B3F9-ACB6-2F01-CB3CA478E20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A36BBDCB-3034-E4BE-9325-BCD927CC3BB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4C6E7BDA-81EB-0315-5988-BDF47FBB49AB}"/>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8C2A8A25-8610-7E1C-45CC-E0F2B60EDE4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テキスト ボックス 87">
              <a:extLst>
                <a:ext uri="{FF2B5EF4-FFF2-40B4-BE49-F238E27FC236}">
                  <a16:creationId xmlns:a16="http://schemas.microsoft.com/office/drawing/2014/main" id="{9C85353E-59E2-1AA9-7AD7-95536CE942C4}"/>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199407C7-0B65-47A0-320B-73D3738F234E}"/>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E5DB8891-AC9E-D42E-5AA1-EA37A6977E1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8234279A-5E88-8371-3CFF-67D7B12B2CF3}"/>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235D3FCA-6D24-3E4B-9034-8CB2DF8E98E1}"/>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E2E56C5F-BA1F-A8A0-4260-9F56562C55B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C0410D2B-C25B-3898-3768-80DE81DC52A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7A9D0576-414A-5C7E-146B-55E12A251FF3}"/>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E45E303D-8863-13AA-BE36-FEDE6D82297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B0304584-3AF3-DA7E-82DA-29473E04F56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pic>
        <p:nvPicPr>
          <p:cNvPr id="104" name="グラフィックス 103">
            <a:extLst>
              <a:ext uri="{FF2B5EF4-FFF2-40B4-BE49-F238E27FC236}">
                <a16:creationId xmlns:a16="http://schemas.microsoft.com/office/drawing/2014/main" id="{4C0C4C71-F138-5112-967F-812764430D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008" y="2226956"/>
            <a:ext cx="828864" cy="2415547"/>
          </a:xfrm>
          <a:prstGeom prst="rect">
            <a:avLst/>
          </a:prstGeom>
        </p:spPr>
      </p:pic>
      <p:pic>
        <p:nvPicPr>
          <p:cNvPr id="105" name="グラフィックス 104">
            <a:extLst>
              <a:ext uri="{FF2B5EF4-FFF2-40B4-BE49-F238E27FC236}">
                <a16:creationId xmlns:a16="http://schemas.microsoft.com/office/drawing/2014/main" id="{4656B8E6-E7FD-F5B7-7179-20FEF331C1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0685" y="2584220"/>
            <a:ext cx="963061" cy="2210304"/>
          </a:xfrm>
          <a:prstGeom prst="rect">
            <a:avLst/>
          </a:prstGeom>
        </p:spPr>
      </p:pic>
      <p:grpSp>
        <p:nvGrpSpPr>
          <p:cNvPr id="106" name="グループ化 105">
            <a:extLst>
              <a:ext uri="{FF2B5EF4-FFF2-40B4-BE49-F238E27FC236}">
                <a16:creationId xmlns:a16="http://schemas.microsoft.com/office/drawing/2014/main" id="{AA1F215A-E9B8-9A05-663D-30DC59B93360}"/>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107" name="吹き出し: 角を丸めた四角形 106">
              <a:extLst>
                <a:ext uri="{FF2B5EF4-FFF2-40B4-BE49-F238E27FC236}">
                  <a16:creationId xmlns:a16="http://schemas.microsoft.com/office/drawing/2014/main" id="{654F740B-0979-0DCB-C531-98D4953E29F7}"/>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20632C9B-0B47-103B-25E0-20AC7BA6EEF2}"/>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grpSp>
        <p:nvGrpSpPr>
          <p:cNvPr id="109" name="グループ化 108">
            <a:extLst>
              <a:ext uri="{FF2B5EF4-FFF2-40B4-BE49-F238E27FC236}">
                <a16:creationId xmlns:a16="http://schemas.microsoft.com/office/drawing/2014/main" id="{A9AD8CEA-0EA2-F938-8F4F-A3B314A89E00}"/>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10" name="吹き出し: 角を丸めた四角形 109">
              <a:extLst>
                <a:ext uri="{FF2B5EF4-FFF2-40B4-BE49-F238E27FC236}">
                  <a16:creationId xmlns:a16="http://schemas.microsoft.com/office/drawing/2014/main" id="{A1A01A0D-CD27-4D47-8FF3-CFBCB44362A2}"/>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24837BFB-93C1-6B00-D17B-73B51F7C4CC1}"/>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12" name="グループ化 111">
            <a:extLst>
              <a:ext uri="{FF2B5EF4-FFF2-40B4-BE49-F238E27FC236}">
                <a16:creationId xmlns:a16="http://schemas.microsoft.com/office/drawing/2014/main" id="{95ABE005-8CEA-4B49-028C-8ADC3058510A}"/>
              </a:ext>
            </a:extLst>
          </p:cNvPr>
          <p:cNvGrpSpPr/>
          <p:nvPr/>
        </p:nvGrpSpPr>
        <p:grpSpPr>
          <a:xfrm>
            <a:off x="10264439" y="5856450"/>
            <a:ext cx="1461469" cy="399154"/>
            <a:chOff x="1257316" y="6166651"/>
            <a:chExt cx="1461469" cy="399154"/>
          </a:xfrm>
        </p:grpSpPr>
        <p:sp>
          <p:nvSpPr>
            <p:cNvPr id="113" name="Google Shape;105;p1">
              <a:extLst>
                <a:ext uri="{FF2B5EF4-FFF2-40B4-BE49-F238E27FC236}">
                  <a16:creationId xmlns:a16="http://schemas.microsoft.com/office/drawing/2014/main" id="{8D907F56-5F96-B605-81AE-3C05427858A2}"/>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14" name="グループ化 113">
              <a:extLst>
                <a:ext uri="{FF2B5EF4-FFF2-40B4-BE49-F238E27FC236}">
                  <a16:creationId xmlns:a16="http://schemas.microsoft.com/office/drawing/2014/main" id="{C9281FB8-EAF7-ACAD-9538-0A6C351F01A4}"/>
                </a:ext>
              </a:extLst>
            </p:cNvPr>
            <p:cNvGrpSpPr/>
            <p:nvPr/>
          </p:nvGrpSpPr>
          <p:grpSpPr>
            <a:xfrm>
              <a:off x="1400567" y="6185730"/>
              <a:ext cx="1169415" cy="338514"/>
              <a:chOff x="1568290" y="6168858"/>
              <a:chExt cx="1169415" cy="338514"/>
            </a:xfrm>
          </p:grpSpPr>
          <p:sp>
            <p:nvSpPr>
              <p:cNvPr id="115" name="Google Shape;107;p1">
                <a:extLst>
                  <a:ext uri="{FF2B5EF4-FFF2-40B4-BE49-F238E27FC236}">
                    <a16:creationId xmlns:a16="http://schemas.microsoft.com/office/drawing/2014/main" id="{EEE75573-23AC-69C5-A456-7448485A84A9}"/>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16" name="Google Shape;108;p1">
                <a:extLst>
                  <a:ext uri="{FF2B5EF4-FFF2-40B4-BE49-F238E27FC236}">
                    <a16:creationId xmlns:a16="http://schemas.microsoft.com/office/drawing/2014/main" id="{4BF549CF-4BF7-F67E-941D-2E9B30A04C28}"/>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17" name="Google Shape;105;p1">
            <a:hlinkClick r:id="rId9" action="ppaction://hlinksldjump"/>
            <a:extLst>
              <a:ext uri="{FF2B5EF4-FFF2-40B4-BE49-F238E27FC236}">
                <a16:creationId xmlns:a16="http://schemas.microsoft.com/office/drawing/2014/main" id="{69040970-AF72-8A51-3340-A70DD62D00B9}"/>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4" name="Google Shape;115;p1">
            <a:hlinkClick r:id="rId10" action="ppaction://hlinksldjump"/>
            <a:extLst>
              <a:ext uri="{FF2B5EF4-FFF2-40B4-BE49-F238E27FC236}">
                <a16:creationId xmlns:a16="http://schemas.microsoft.com/office/drawing/2014/main" id="{1F8C3B9B-012C-6877-4AD2-DD1C3E8BBCE0}"/>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30" name="四角形: 角を丸くする 29">
            <a:hlinkClick r:id="rId11" action="ppaction://hlinksldjump"/>
            <a:extLst>
              <a:ext uri="{FF2B5EF4-FFF2-40B4-BE49-F238E27FC236}">
                <a16:creationId xmlns:a16="http://schemas.microsoft.com/office/drawing/2014/main" id="{0D262CB5-E188-977E-3FA6-F8910DB4CC1D}"/>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2" action="ppaction://hlinksldjump"/>
            <a:extLst>
              <a:ext uri="{FF2B5EF4-FFF2-40B4-BE49-F238E27FC236}">
                <a16:creationId xmlns:a16="http://schemas.microsoft.com/office/drawing/2014/main" id="{6371C815-500F-F847-BEA3-C2042EE76EFD}"/>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3" action="ppaction://hlinksldjump"/>
            <a:extLst>
              <a:ext uri="{FF2B5EF4-FFF2-40B4-BE49-F238E27FC236}">
                <a16:creationId xmlns:a16="http://schemas.microsoft.com/office/drawing/2014/main" id="{353F4D62-D120-60D1-1F5C-5C918745E1FF}"/>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14" action="ppaction://hlinksldjump"/>
            <a:extLst>
              <a:ext uri="{FF2B5EF4-FFF2-40B4-BE49-F238E27FC236}">
                <a16:creationId xmlns:a16="http://schemas.microsoft.com/office/drawing/2014/main" id="{A587422C-8200-96A7-3AAA-DAB64E552557}"/>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15" action="ppaction://hlinksldjump"/>
            <a:extLst>
              <a:ext uri="{FF2B5EF4-FFF2-40B4-BE49-F238E27FC236}">
                <a16:creationId xmlns:a16="http://schemas.microsoft.com/office/drawing/2014/main" id="{339BC761-80D6-FF96-E30A-52E721E1507E}"/>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16" action="ppaction://hlinksldjump"/>
            <a:extLst>
              <a:ext uri="{FF2B5EF4-FFF2-40B4-BE49-F238E27FC236}">
                <a16:creationId xmlns:a16="http://schemas.microsoft.com/office/drawing/2014/main" id="{D66E7779-3A2D-F62D-1886-8EC9231C3ACA}"/>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17" action="ppaction://hlinksldjump"/>
            <a:extLst>
              <a:ext uri="{FF2B5EF4-FFF2-40B4-BE49-F238E27FC236}">
                <a16:creationId xmlns:a16="http://schemas.microsoft.com/office/drawing/2014/main" id="{13D2CBFC-20A6-3778-906C-A7C9A80AD62B}"/>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hlinkClick r:id="rId18" action="ppaction://hlinksldjump"/>
            <a:extLst>
              <a:ext uri="{FF2B5EF4-FFF2-40B4-BE49-F238E27FC236}">
                <a16:creationId xmlns:a16="http://schemas.microsoft.com/office/drawing/2014/main" id="{2BEA60E4-AF83-2F2A-B602-4C03E441A33E}"/>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hlinkClick r:id="rId19" action="ppaction://hlinksldjump"/>
            <a:extLst>
              <a:ext uri="{FF2B5EF4-FFF2-40B4-BE49-F238E27FC236}">
                <a16:creationId xmlns:a16="http://schemas.microsoft.com/office/drawing/2014/main" id="{D8DDD535-8A3D-DFFF-58A5-FAC29A9DC411}"/>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hlinkClick r:id="rId20" action="ppaction://hlinksldjump"/>
            <a:extLst>
              <a:ext uri="{FF2B5EF4-FFF2-40B4-BE49-F238E27FC236}">
                <a16:creationId xmlns:a16="http://schemas.microsoft.com/office/drawing/2014/main" id="{E61AF672-A790-BC7D-C531-07C8CA71E63E}"/>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四角形: 角を丸くする 54">
            <a:hlinkClick r:id="rId21" action="ppaction://hlinksldjump"/>
            <a:extLst>
              <a:ext uri="{FF2B5EF4-FFF2-40B4-BE49-F238E27FC236}">
                <a16:creationId xmlns:a16="http://schemas.microsoft.com/office/drawing/2014/main" id="{63A09EC2-B884-ACDE-A77B-A8620C46B5FC}"/>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角を丸くする 55">
            <a:hlinkClick r:id="rId22" action="ppaction://hlinksldjump"/>
            <a:extLst>
              <a:ext uri="{FF2B5EF4-FFF2-40B4-BE49-F238E27FC236}">
                <a16:creationId xmlns:a16="http://schemas.microsoft.com/office/drawing/2014/main" id="{4F71DD6E-DAE3-2AD0-2AEE-A6E4EFB108F9}"/>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hlinkClick r:id="rId23" action="ppaction://hlinksldjump"/>
            <a:extLst>
              <a:ext uri="{FF2B5EF4-FFF2-40B4-BE49-F238E27FC236}">
                <a16:creationId xmlns:a16="http://schemas.microsoft.com/office/drawing/2014/main" id="{BE87DDE9-EDB9-4D00-DDE9-B6B1EB18CACB}"/>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角を丸くする 57">
            <a:hlinkClick r:id="rId24" action="ppaction://hlinksldjump"/>
            <a:extLst>
              <a:ext uri="{FF2B5EF4-FFF2-40B4-BE49-F238E27FC236}">
                <a16:creationId xmlns:a16="http://schemas.microsoft.com/office/drawing/2014/main" id="{8214A7CC-D5EA-915A-2DFE-B8D5EF6BAC09}"/>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hlinkClick r:id="rId25" action="ppaction://hlinksldjump"/>
            <a:extLst>
              <a:ext uri="{FF2B5EF4-FFF2-40B4-BE49-F238E27FC236}">
                <a16:creationId xmlns:a16="http://schemas.microsoft.com/office/drawing/2014/main" id="{4EB57A0A-07D3-436D-F249-F43144CF6F80}"/>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a:hlinkClick r:id="rId26" action="ppaction://hlinksldjump"/>
            <a:extLst>
              <a:ext uri="{FF2B5EF4-FFF2-40B4-BE49-F238E27FC236}">
                <a16:creationId xmlns:a16="http://schemas.microsoft.com/office/drawing/2014/main" id="{E98A3EE8-808A-16D1-232C-C0DB82795D8D}"/>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hlinkClick r:id="rId27" action="ppaction://hlinksldjump"/>
            <a:extLst>
              <a:ext uri="{FF2B5EF4-FFF2-40B4-BE49-F238E27FC236}">
                <a16:creationId xmlns:a16="http://schemas.microsoft.com/office/drawing/2014/main" id="{4B6BD3D7-7138-50D9-67BF-E554903D358A}"/>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77528087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par>
                                <p:cTn id="24" presetID="10" presetClass="entr" presetSubtype="0"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childTnLst>
                                </p:cTn>
                              </p:par>
                              <p:par>
                                <p:cTn id="27" presetID="10"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500"/>
                                        <p:tgtEl>
                                          <p:spTgt spid="75"/>
                                        </p:tgtEl>
                                      </p:cBhvr>
                                    </p:animEffect>
                                  </p:childTnLst>
                                </p:cTn>
                              </p:par>
                              <p:par>
                                <p:cTn id="30" presetID="10" presetClass="entr" presetSubtype="0" fill="hold"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par>
                                <p:cTn id="36" presetID="10" presetClass="entr" presetSubtype="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fade">
                                      <p:cBhvr>
                                        <p:cTn id="38" dur="500"/>
                                        <p:tgtEl>
                                          <p:spTgt spid="72"/>
                                        </p:tgtEl>
                                      </p:cBhvr>
                                    </p:animEffect>
                                  </p:childTnLst>
                                </p:cTn>
                              </p:par>
                              <p:par>
                                <p:cTn id="39" presetID="10" presetClass="entr" presetSubtype="0"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par>
                                <p:cTn id="42" presetID="10" presetClass="entr" presetSubtype="0" fill="hold"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10"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par>
                                <p:cTn id="48" presetID="10" presetClass="entr" presetSubtype="0" fill="hold" nodeType="with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fade">
                                      <p:cBhvr>
                                        <p:cTn id="50" dur="500"/>
                                        <p:tgtEl>
                                          <p:spTgt spid="89"/>
                                        </p:tgtEl>
                                      </p:cBhvr>
                                    </p:animEffect>
                                  </p:childTnLst>
                                </p:cTn>
                              </p:par>
                              <p:par>
                                <p:cTn id="51" presetID="10"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500"/>
                                        <p:tgtEl>
                                          <p:spTgt spid="86"/>
                                        </p:tgtEl>
                                      </p:cBhvr>
                                    </p:animEffect>
                                  </p:childTnLst>
                                </p:cTn>
                              </p:par>
                              <p:par>
                                <p:cTn id="54" presetID="10" presetClass="entr" presetSubtype="0" fill="hold"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10" presetClass="entr" presetSubtype="0" fill="hold"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par>
                                <p:cTn id="60" presetID="10" presetClass="entr" presetSubtype="0" fill="hold"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par>
                                <p:cTn id="63" presetID="10"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par>
                                <p:cTn id="66" presetID="10" presetClass="entr" presetSubtype="0"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fade">
                                      <p:cBhvr>
                                        <p:cTn id="68" dur="500"/>
                                        <p:tgtEl>
                                          <p:spTgt spid="83"/>
                                        </p:tgtEl>
                                      </p:cBhvr>
                                    </p:animEffect>
                                  </p:childTnLst>
                                </p:cTn>
                              </p:par>
                              <p:par>
                                <p:cTn id="69" presetID="10" presetClass="entr" presetSubtype="0"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fade">
                                      <p:cBhvr>
                                        <p:cTn id="71" dur="500"/>
                                        <p:tgtEl>
                                          <p:spTgt spid="112"/>
                                        </p:tgtEl>
                                      </p:cBhvr>
                                    </p:animEffect>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106"/>
                                        </p:tgtEl>
                                        <p:attrNameLst>
                                          <p:attrName>style.visibility</p:attrName>
                                        </p:attrNameLst>
                                      </p:cBhvr>
                                      <p:to>
                                        <p:strVal val="visible"/>
                                      </p:to>
                                    </p:set>
                                    <p:animEffect transition="in" filter="fade">
                                      <p:cBhvr>
                                        <p:cTn id="75" dur="500"/>
                                        <p:tgtEl>
                                          <p:spTgt spid="106"/>
                                        </p:tgtEl>
                                      </p:cBhvr>
                                    </p:animEffect>
                                  </p:childTnLst>
                                </p:cTn>
                              </p:par>
                              <p:par>
                                <p:cTn id="76" presetID="10" presetClass="entr" presetSubtype="0" fill="hold" nodeType="with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fade">
                                      <p:cBhvr>
                                        <p:cTn id="78" dur="500"/>
                                        <p:tgtEl>
                                          <p:spTgt spid="104"/>
                                        </p:tgtEl>
                                      </p:cBhvr>
                                    </p:animEffect>
                                  </p:childTnLst>
                                </p:cTn>
                              </p:par>
                              <p:par>
                                <p:cTn id="79" presetID="10" presetClass="entr" presetSubtype="0" fill="hold" nodeType="with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fade">
                                      <p:cBhvr>
                                        <p:cTn id="81" dur="500"/>
                                        <p:tgtEl>
                                          <p:spTgt spid="105"/>
                                        </p:tgtEl>
                                      </p:cBhvr>
                                    </p:animEffect>
                                  </p:childTnLst>
                                </p:cTn>
                              </p:par>
                              <p:par>
                                <p:cTn id="82" presetID="10" presetClass="entr" presetSubtype="0" fill="hold"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transition="in" filter="fade">
                                      <p:cBhvr>
                                        <p:cTn id="84"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A6DA-6A8C-C10E-08F6-402A9702BF1C}"/>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CB85868D-259B-7EAD-3FC0-D41017829899}"/>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円: 塗りつぶしなし 7">
            <a:extLst>
              <a:ext uri="{FF2B5EF4-FFF2-40B4-BE49-F238E27FC236}">
                <a16:creationId xmlns:a16="http://schemas.microsoft.com/office/drawing/2014/main" id="{649F8AA9-0C10-E1B0-E8CC-8B900625BE3A}"/>
              </a:ext>
            </a:extLst>
          </p:cNvPr>
          <p:cNvSpPr/>
          <p:nvPr/>
        </p:nvSpPr>
        <p:spPr>
          <a:xfrm>
            <a:off x="2899115" y="2781119"/>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50D7EED5-4866-EC86-0905-AC0089247DE9}"/>
              </a:ext>
            </a:extLst>
          </p:cNvPr>
          <p:cNvGrpSpPr/>
          <p:nvPr/>
        </p:nvGrpSpPr>
        <p:grpSpPr>
          <a:xfrm>
            <a:off x="2439515" y="3839449"/>
            <a:ext cx="1858464" cy="1238211"/>
            <a:chOff x="8552817" y="5310720"/>
            <a:chExt cx="1858464" cy="1238211"/>
          </a:xfrm>
        </p:grpSpPr>
        <p:grpSp>
          <p:nvGrpSpPr>
            <p:cNvPr id="11" name="グループ化 10">
              <a:extLst>
                <a:ext uri="{FF2B5EF4-FFF2-40B4-BE49-F238E27FC236}">
                  <a16:creationId xmlns:a16="http://schemas.microsoft.com/office/drawing/2014/main" id="{D6F41636-B079-B934-CC83-4AEA135D945C}"/>
                </a:ext>
              </a:extLst>
            </p:cNvPr>
            <p:cNvGrpSpPr/>
            <p:nvPr/>
          </p:nvGrpSpPr>
          <p:grpSpPr>
            <a:xfrm>
              <a:off x="8552817" y="5310720"/>
              <a:ext cx="1858464" cy="1238211"/>
              <a:chOff x="2021611" y="5325378"/>
              <a:chExt cx="1858464" cy="1238211"/>
            </a:xfrm>
          </p:grpSpPr>
          <p:sp>
            <p:nvSpPr>
              <p:cNvPr id="17" name="四角形: 角を丸くする 16">
                <a:extLst>
                  <a:ext uri="{FF2B5EF4-FFF2-40B4-BE49-F238E27FC236}">
                    <a16:creationId xmlns:a16="http://schemas.microsoft.com/office/drawing/2014/main" id="{51CC9C84-67A4-FED1-A063-ADC00B37DFB9}"/>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D950DF97-A73F-5345-4DA7-9B39E7E0274C}"/>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B5D5D2ED-A57D-F74E-C8CD-B733EDBDD988}"/>
                </a:ext>
              </a:extLst>
            </p:cNvPr>
            <p:cNvGrpSpPr/>
            <p:nvPr/>
          </p:nvGrpSpPr>
          <p:grpSpPr>
            <a:xfrm>
              <a:off x="8808032" y="6042189"/>
              <a:ext cx="1358204" cy="399154"/>
              <a:chOff x="1842005" y="6166650"/>
              <a:chExt cx="1358204" cy="399154"/>
            </a:xfrm>
          </p:grpSpPr>
          <p:sp>
            <p:nvSpPr>
              <p:cNvPr id="13" name="Google Shape;105;p1">
                <a:extLst>
                  <a:ext uri="{FF2B5EF4-FFF2-40B4-BE49-F238E27FC236}">
                    <a16:creationId xmlns:a16="http://schemas.microsoft.com/office/drawing/2014/main" id="{10CEB13F-9644-BF45-0ADC-65C73330D15C}"/>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972053E7-8FD0-BAAC-0169-DA68BF7DE330}"/>
                  </a:ext>
                </a:extLst>
              </p:cNvPr>
              <p:cNvGrpSpPr/>
              <p:nvPr/>
            </p:nvGrpSpPr>
            <p:grpSpPr>
              <a:xfrm>
                <a:off x="1931524" y="6180361"/>
                <a:ext cx="1154121" cy="338514"/>
                <a:chOff x="2099247" y="6163489"/>
                <a:chExt cx="1154121" cy="338514"/>
              </a:xfrm>
            </p:grpSpPr>
            <p:sp>
              <p:nvSpPr>
                <p:cNvPr id="15" name="Google Shape;107;p1">
                  <a:extLst>
                    <a:ext uri="{FF2B5EF4-FFF2-40B4-BE49-F238E27FC236}">
                      <a16:creationId xmlns:a16="http://schemas.microsoft.com/office/drawing/2014/main" id="{977C5345-5FE1-4802-84A1-E6C3983436A6}"/>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8C47EBFD-12C0-732E-7547-8E2E82583260}"/>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grpSp>
        <p:nvGrpSpPr>
          <p:cNvPr id="74" name="グループ化 73">
            <a:extLst>
              <a:ext uri="{FF2B5EF4-FFF2-40B4-BE49-F238E27FC236}">
                <a16:creationId xmlns:a16="http://schemas.microsoft.com/office/drawing/2014/main" id="{982212BD-CB98-B667-C260-2F48625CEA5B}"/>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9F2B6094-FBBE-91B2-ECD7-9F225A08B95F}"/>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17551EF5-0DB9-68F3-69DE-DF273C3BC62D}"/>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22" name="Google Shape;105;p1">
            <a:hlinkClick r:id="rId3" action="ppaction://hlinksldjump"/>
            <a:extLst>
              <a:ext uri="{FF2B5EF4-FFF2-40B4-BE49-F238E27FC236}">
                <a16:creationId xmlns:a16="http://schemas.microsoft.com/office/drawing/2014/main" id="{1FE4F38E-2A27-CD9F-93DA-FE424595AFE2}"/>
              </a:ext>
            </a:extLst>
          </p:cNvPr>
          <p:cNvSpPr/>
          <p:nvPr/>
        </p:nvSpPr>
        <p:spPr>
          <a:xfrm>
            <a:off x="2694730" y="4570917"/>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042371597"/>
      </p:ext>
    </p:extLst>
  </p:cSld>
  <p:clrMapOvr>
    <a:masterClrMapping/>
  </p:clrMapOvr>
  <p:transition advClick="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3161-A7B9-7B42-FCB4-9BEDA1920AD0}"/>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384E8846-9F4F-1A9A-948A-CAEE7A2E0B59}"/>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34F1EAA6-7E74-609D-B234-F03C4FF00AC9}"/>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CF7F2E3-2615-0321-DD68-23F9B6EED5A0}"/>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42F15233-9993-76BE-A667-6AE11B224E12}"/>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AB184D4C-6668-65E2-30CD-BEC1B049F8A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6C7EA07-705A-0BF3-3F37-877277FED071}"/>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F527D978-D310-B0E2-7C77-2A22B9A16434}"/>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C13AA51E-F1AC-1AFF-BC40-234024430571}"/>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C4BFB466-0433-305F-6735-D29865AF1847}"/>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EEF99BB6-4FBB-6B28-D6E6-C011017474C4}"/>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4035CE25-68FA-5B19-B850-2BD217B1F0DB}"/>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ED521595-13F6-8892-D016-BE9758B8332C}"/>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35448897-BB7E-35AC-1D5E-2103670D333D}"/>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BE17FE0F-CD8E-7E09-AC7E-C3EAD3468277}"/>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EAE36B3-1860-19A2-FE58-F1D9D4AD5D3E}"/>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E743C285-DF88-E03C-122B-1A5B17BD672F}"/>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BB117572-D23D-A718-DB96-EDE2A0CC9D99}"/>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A7BFF93E-B29C-2D64-4370-14105418989C}"/>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077F8F50-E791-EF6C-AA78-A4DC8AC0248E}"/>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591B9995-A9EA-4ADF-056F-FA7D7E24869F}"/>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BE51E892-4120-D319-540F-9FADEC92994E}"/>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1A47E357-A38F-4182-5434-498B14386DA0}"/>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75EB6FD1-770D-6578-E54C-75143E1E3EE0}"/>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19148149-23D6-EE87-5B47-A9CC6594A58D}"/>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84FE8D4E-FA28-54D1-1EF8-7C537BF2D1DC}"/>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6C454B6D-E0C7-EEA6-C624-E4CFEE74C440}"/>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07A2DF86-69AE-94CC-71B7-52CD9B79D78A}"/>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2E9D4F03-2C22-7381-4804-8B00C2E4F488}"/>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AA9502E6-2364-2C2C-23D4-3690221B831D}"/>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26E0C8CD-441E-8E4E-EAE7-3A9725AC25DE}"/>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2FBF837-6C37-B302-5517-5883979F3067}"/>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B3622DA7-50E0-34B3-8871-C78E7BB96E16}"/>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07CB01AB-DE04-C5F3-D0EB-3E23BB56E0F4}"/>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E13AB8B8-6A02-08C2-8BDF-0B9E9430FCE8}"/>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C13F9797-AC9C-BF05-C4C5-9BA8EAA8CC31}"/>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9517588A-F142-1FEC-1678-05E8318EA355}"/>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BDFAE966-2E91-ED70-306C-1444B7EBFBF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38AD3618-206F-A727-D62A-E9F95871AD0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00C329E9-4114-2EE8-3708-09F7FA700712}"/>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542B87D6-B4C4-792C-7062-19B2EEF1459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33398F89-215A-0D22-E01D-8F6D304F09E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F76B54CF-59CF-7934-AB2F-6FAEDDA9B958}"/>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C4F7A35E-979F-8056-7B1B-653396E5419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D0E596-5129-0210-AC99-0F3DA6616FC3}"/>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0000002D-5E83-909A-B7A3-69D72A64E8C3}"/>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0E7BFF63-980B-A992-F45D-7F6EAF3AF90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6FA5EBF2-518D-E632-70C5-4016941ADFAC}"/>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B1CBE298-FC5C-C572-DFDF-379988016BF2}"/>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8B3FD8C5-935F-23E6-0341-C35D6B5156B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29DAECFF-12C9-327E-CF24-3B5E6D71814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DBF6C776-EC8F-CC3A-2F25-F4CD6F490F77}"/>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1EBCE66C-40F2-1005-D366-85BE6EC374F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D9D281D4-3B5A-978F-BE9A-CE8439B1B95B}"/>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168A57E7-DE2A-DEF7-3A56-4CFB8AB4BC20}"/>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2FD7765E-5AE0-06B5-0AD4-3D7A3D1D4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0B3E6307-F63C-FC10-2866-2C7D7E5A05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6" name="グループ化 5">
            <a:extLst>
              <a:ext uri="{FF2B5EF4-FFF2-40B4-BE49-F238E27FC236}">
                <a16:creationId xmlns:a16="http://schemas.microsoft.com/office/drawing/2014/main" id="{3B108CAF-E167-E09C-10FB-348D8C903BC1}"/>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7" name="吹き出し: 角を丸めた四角形 6">
              <a:extLst>
                <a:ext uri="{FF2B5EF4-FFF2-40B4-BE49-F238E27FC236}">
                  <a16:creationId xmlns:a16="http://schemas.microsoft.com/office/drawing/2014/main" id="{43F7EF2A-5269-3792-A62B-A43E9427E6C9}"/>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0B9D7FE-01BB-6098-6204-2A1F6EFD4297}"/>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grpSp>
        <p:nvGrpSpPr>
          <p:cNvPr id="9" name="グループ化 8">
            <a:extLst>
              <a:ext uri="{FF2B5EF4-FFF2-40B4-BE49-F238E27FC236}">
                <a16:creationId xmlns:a16="http://schemas.microsoft.com/office/drawing/2014/main" id="{D47A35E6-BC7E-6757-5196-FFBE021F020A}"/>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6E291978-C7B4-0F84-805B-10794BA14547}"/>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FA734E4-AD36-3536-8CE5-315E904F97E4}"/>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595EEC72-0BE1-DEE1-165E-F0A93730A89F}"/>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F427754D-93BB-3AB6-1DD5-F6FD9D418964}"/>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F7F9DA44-8E3C-7328-AF85-A806F9D78F1C}"/>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2B0197DE-E317-2FB1-A6E3-3E6BA3C97B10}"/>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7C1396B9-41EB-C101-406E-C98DDC1A88BF}"/>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4A554EAE-EF9E-FF92-171C-0626C21DADF2}"/>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5DCCE840-7434-2F95-6AD9-CCD254698060}"/>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9C018EA4-318F-35AB-B2D5-A678970BDAF5}"/>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8E54D7BA-7EB1-7324-4981-2A693FAE61EC}"/>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0DE1B26A-7CAD-7EF8-BFC5-494443FBC689}"/>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28032539-EBEE-EEEB-EDB7-8AC1931DF978}"/>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8F685DF1-11C5-2913-97B4-03BE9224E71D}"/>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FAA14CC0-961D-16BE-3F84-47D5744C1CCD}"/>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AD260664-8C13-B19A-7CD5-D2927870134A}"/>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BA6DB881-2275-0159-7750-6D572F24DA9A}"/>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A2E4E570-0D99-97C8-280C-9F19791876F2}"/>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AF91EA94-84B5-7BDA-AC96-A0DB0E405254}"/>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48B14723-22A4-17C0-57F7-28F5E4422148}"/>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28A5C0FE-9257-EEFA-8AE9-9F13F92E1C36}"/>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1A86AF8E-630F-7060-F207-4BC975A2923E}"/>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56F6C62E-4F52-8039-75BB-C350214786FF}"/>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7870471C-18AB-6446-BC65-6C6B2E31EDE0}"/>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BC3E6492-DBDF-76F6-091A-BD39B1070E5A}"/>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647177488"/>
      </p:ext>
    </p:extLst>
  </p:cSld>
  <p:clrMapOvr>
    <a:masterClrMapping/>
  </p:clrMapOvr>
  <p:transition advClick="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9700F-5B63-A925-7D1A-6442A7C5F03C}"/>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118EADBE-C045-A354-6AC3-70808FF17432}"/>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円: 塗りつぶしなし 7">
            <a:extLst>
              <a:ext uri="{FF2B5EF4-FFF2-40B4-BE49-F238E27FC236}">
                <a16:creationId xmlns:a16="http://schemas.microsoft.com/office/drawing/2014/main" id="{6FAA8491-F9E7-2B9A-9087-EC1F5E45D274}"/>
              </a:ext>
            </a:extLst>
          </p:cNvPr>
          <p:cNvSpPr/>
          <p:nvPr/>
        </p:nvSpPr>
        <p:spPr>
          <a:xfrm>
            <a:off x="1649585" y="2802004"/>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3E2DA2B6-DCCA-ED6B-B76A-E73560A81899}"/>
              </a:ext>
            </a:extLst>
          </p:cNvPr>
          <p:cNvGrpSpPr/>
          <p:nvPr/>
        </p:nvGrpSpPr>
        <p:grpSpPr>
          <a:xfrm>
            <a:off x="1189985" y="3860334"/>
            <a:ext cx="1858464" cy="1238211"/>
            <a:chOff x="8552817" y="5310720"/>
            <a:chExt cx="1858464" cy="1238211"/>
          </a:xfrm>
        </p:grpSpPr>
        <p:grpSp>
          <p:nvGrpSpPr>
            <p:cNvPr id="11" name="グループ化 10">
              <a:extLst>
                <a:ext uri="{FF2B5EF4-FFF2-40B4-BE49-F238E27FC236}">
                  <a16:creationId xmlns:a16="http://schemas.microsoft.com/office/drawing/2014/main" id="{8E555D5B-025F-E06B-8D6B-1C7DB8E57BB9}"/>
                </a:ext>
              </a:extLst>
            </p:cNvPr>
            <p:cNvGrpSpPr/>
            <p:nvPr/>
          </p:nvGrpSpPr>
          <p:grpSpPr>
            <a:xfrm>
              <a:off x="8552817" y="5310720"/>
              <a:ext cx="1858464" cy="1238211"/>
              <a:chOff x="2021611" y="5325378"/>
              <a:chExt cx="1858464" cy="1238211"/>
            </a:xfrm>
          </p:grpSpPr>
          <p:sp>
            <p:nvSpPr>
              <p:cNvPr id="17" name="四角形: 角を丸くする 16">
                <a:extLst>
                  <a:ext uri="{FF2B5EF4-FFF2-40B4-BE49-F238E27FC236}">
                    <a16:creationId xmlns:a16="http://schemas.microsoft.com/office/drawing/2014/main" id="{F92A3D1D-3AE3-B924-BB0C-1D353C586D98}"/>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8BC81211-B877-10D3-A5BF-0577EEF9BBF1}"/>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B598FDB4-F5B6-2AB8-FAEE-24F7CDC285DF}"/>
                </a:ext>
              </a:extLst>
            </p:cNvPr>
            <p:cNvGrpSpPr/>
            <p:nvPr/>
          </p:nvGrpSpPr>
          <p:grpSpPr>
            <a:xfrm>
              <a:off x="8808032" y="6042189"/>
              <a:ext cx="1358204" cy="399154"/>
              <a:chOff x="1842005" y="6166650"/>
              <a:chExt cx="1358204" cy="399154"/>
            </a:xfrm>
          </p:grpSpPr>
          <p:sp>
            <p:nvSpPr>
              <p:cNvPr id="13" name="Google Shape;105;p1">
                <a:extLst>
                  <a:ext uri="{FF2B5EF4-FFF2-40B4-BE49-F238E27FC236}">
                    <a16:creationId xmlns:a16="http://schemas.microsoft.com/office/drawing/2014/main" id="{02B4A4D7-C111-269A-0CA8-1C850B202DB3}"/>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3C02BF4A-729C-07FA-E400-471D52BD248B}"/>
                  </a:ext>
                </a:extLst>
              </p:cNvPr>
              <p:cNvGrpSpPr/>
              <p:nvPr/>
            </p:nvGrpSpPr>
            <p:grpSpPr>
              <a:xfrm>
                <a:off x="1931524" y="6180361"/>
                <a:ext cx="1154121" cy="338514"/>
                <a:chOff x="2099247" y="6163489"/>
                <a:chExt cx="1154121" cy="338514"/>
              </a:xfrm>
            </p:grpSpPr>
            <p:sp>
              <p:nvSpPr>
                <p:cNvPr id="15" name="Google Shape;107;p1">
                  <a:extLst>
                    <a:ext uri="{FF2B5EF4-FFF2-40B4-BE49-F238E27FC236}">
                      <a16:creationId xmlns:a16="http://schemas.microsoft.com/office/drawing/2014/main" id="{387EF357-8C49-1189-6813-C3F88455BC5F}"/>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7E107164-1062-AE0A-EC89-16129FD02584}"/>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grpSp>
        <p:nvGrpSpPr>
          <p:cNvPr id="2" name="グループ化 1">
            <a:extLst>
              <a:ext uri="{FF2B5EF4-FFF2-40B4-BE49-F238E27FC236}">
                <a16:creationId xmlns:a16="http://schemas.microsoft.com/office/drawing/2014/main" id="{5C01BC71-1242-978A-CC5A-8B62630B7446}"/>
              </a:ext>
            </a:extLst>
          </p:cNvPr>
          <p:cNvGrpSpPr/>
          <p:nvPr/>
        </p:nvGrpSpPr>
        <p:grpSpPr>
          <a:xfrm>
            <a:off x="1721689" y="3117347"/>
            <a:ext cx="833875" cy="296624"/>
            <a:chOff x="1721689" y="3117347"/>
            <a:chExt cx="833875" cy="296624"/>
          </a:xfrm>
        </p:grpSpPr>
        <p:sp>
          <p:nvSpPr>
            <p:cNvPr id="3" name="四角形: 角を丸くする 2">
              <a:extLst>
                <a:ext uri="{FF2B5EF4-FFF2-40B4-BE49-F238E27FC236}">
                  <a16:creationId xmlns:a16="http://schemas.microsoft.com/office/drawing/2014/main" id="{A5A049CA-5FA8-51A8-9114-4F1A9FC5E37E}"/>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6853F64-EFF5-F827-18AB-B67F529DDD47}"/>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5" name="Google Shape;105;p1">
            <a:hlinkClick r:id="rId3" action="ppaction://hlinksldjump"/>
            <a:extLst>
              <a:ext uri="{FF2B5EF4-FFF2-40B4-BE49-F238E27FC236}">
                <a16:creationId xmlns:a16="http://schemas.microsoft.com/office/drawing/2014/main" id="{1F547FA4-3A51-831B-F9DE-A743CE00FB04}"/>
              </a:ext>
            </a:extLst>
          </p:cNvPr>
          <p:cNvSpPr/>
          <p:nvPr/>
        </p:nvSpPr>
        <p:spPr>
          <a:xfrm>
            <a:off x="1445200" y="4591803"/>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31190404"/>
      </p:ext>
    </p:extLst>
  </p:cSld>
  <p:clrMapOvr>
    <a:masterClrMapping/>
  </p:clrMapOvr>
  <p:transition advClick="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E5AF4-53CA-2918-08ED-1A3016652D83}"/>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F9A5D801-7B78-404D-948F-99C0970AC617}"/>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4BC493FA-AF55-327E-78B2-02E280CCB061}"/>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F744981-49E4-BAE2-6D53-DC9AAA6E7B5D}"/>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B70B17C6-3124-57D6-0E93-0B91EDA8A565}"/>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6066E53E-F653-40B6-87E7-3A8345ADEB2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9103827-1457-EE58-6D50-78910112ED5E}"/>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45AFF093-92DB-B402-9091-CA10959921F8}"/>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69C53908-7AAD-7BA8-9FB0-A18023766E4A}"/>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4F1C302F-5E46-C6F4-658E-BFA62D2A21E4}"/>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AEBE8949-306B-CC69-CA02-EE41A3E41D26}"/>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760FC62A-31CD-A515-3050-44F7FE160FB4}"/>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FD942824-0334-BF1F-55A2-4852D6143E13}"/>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2889CC9E-2DC8-57DE-25CA-626EDE8A3C51}"/>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92D8D5DF-D114-DFC0-9B20-730E146AB4C8}"/>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7D290C9-7B3A-DFD3-4805-FFF8D01E4083}"/>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3083CAA0-1ED2-1EB3-3063-D65361BA77B7}"/>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F66C1462-DA1A-F826-AE58-EF0DABFCE1D3}"/>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B0C682BA-8771-4C42-6A21-75BAA29EC422}"/>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9DBD187B-9BB6-0519-94CB-4A880059E12A}"/>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B2EE5646-F4A0-78E6-B8AC-C1DCE28EA44B}"/>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713CD14-FB09-772A-718C-EF39B6F571E7}"/>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2DD0160F-8AAF-99BC-BA34-6CD87AAE7074}"/>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8FE71C4E-65DC-ED1A-0523-53EE1E783F7A}"/>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6729101-94BD-7FE1-0DC2-BD070C26CAC8}"/>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F3A0A33B-904D-4893-27B4-7DED8DB95E06}"/>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3B4659FA-700E-19A6-A311-EB71B40A3C86}"/>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F495F361-A61E-F1A0-3AE5-A06592F9195A}"/>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E9654A21-2F49-8383-3ACA-D1EF2C6E5136}"/>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85255523-7C8E-23B7-24AE-360F4C1FA317}"/>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01C12B62-166E-9E32-1BB5-8D6F608949B1}"/>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F60ABAF-4E42-46F0-24D4-4DF34BA93DD4}"/>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E1A47C43-91E2-0F54-F1BD-4D1E2008C9FB}"/>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BAE3BE71-B5E2-51BB-2B0E-72F1236C3DAA}"/>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23B0E008-4424-A09F-BA7C-613E740ABD74}"/>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EB528DAA-9B02-DA17-D205-914B4AD14DF9}"/>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10817633-BBEF-7D40-019D-89B6A8492C0D}"/>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CA3CDA6D-EFE3-5BAE-764F-2B55C7C68FE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E9A7EDD2-226E-376A-1821-843500B2DC5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98066D82-10AD-C1D8-9E8B-41BA79C4BEE4}"/>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BDA5FCA7-9537-4BED-AA76-E4EA34E2D41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B8A13C9B-2342-B4AA-A7BD-72EEF63A593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72B13519-6411-A5A4-1146-110932E92E2D}"/>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F65D504A-41E3-6FA9-B2D3-040358AD458A}"/>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C44E6893-1B54-023F-D4F1-D3CAC56A3D8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90E3BDE2-1A77-26AA-7531-2AA3FD5F1F28}"/>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AD777FF4-FD8E-581B-8054-D200D0E7E25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46BFC644-3176-A2CA-396D-88F3DE90E3ED}"/>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6E7CE34F-1329-EB92-C769-ED6DBFE8D3B3}"/>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7F8A6A3A-A978-39D1-4EB9-AD6DBA0BFA6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DC1A4AAB-C779-3D69-279D-366F9CC7A8E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66240ECF-A94F-3223-A45A-FA754EA3FEDA}"/>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759DB10F-7B92-1B90-206C-0CACF0FBB37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E271E273-DEC0-6D3D-A9E6-937B9BDC8CB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5F902E16-73B8-DDDE-7EB5-9711C166BF7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B4DF47DD-8D38-24D3-6B6B-78626E00C3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FC5A3057-E726-23E4-BCE6-CBAD1A467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2C14E7DB-1688-AAB8-AC34-015862D87188}"/>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45EAF747-58FA-E304-EAB6-3869FDAFF8B5}"/>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C9FAD5D-63ED-8C2C-5871-911C60673DCF}"/>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61C18170-9983-278A-6EC1-5D0BC97A4AE6}"/>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147E3D2B-331B-B32E-2153-763BD7B7E280}"/>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114DBB86-BFDF-65E0-2316-8DD7CBB791A2}"/>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D8EA44A6-D88F-61A7-DD10-94AF2E0E22FC}"/>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A398A331-CAA2-DF09-EEC8-58C9BAB2330C}"/>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4FD62E98-174D-6D8B-66EA-51599CB7019C}"/>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5A519306-C8D9-3989-6879-F91E3FC33834}"/>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48C010E6-B305-7382-7BFA-E7C2E1AA8E3B}"/>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C6A122A1-0640-DCB4-5793-933E91E3A4AE}"/>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D8EE090B-DF4E-C63E-830C-044C6F10A60A}"/>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DB692826-3C25-21D6-D784-66CDACF8A04F}"/>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C5A66F48-2D94-5C1B-2810-8B37BE2A6990}"/>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5DD26E5A-F3EA-54DA-9642-00EC9F0CFFD9}"/>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74282AD9-9A74-B55A-62F7-8B3B67D81FF2}"/>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624659DD-A190-3A41-AB8E-50FD2D8F31B8}"/>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C5C62181-2EC0-7FA0-545B-A021837BB0A2}"/>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DA2EB7C7-4CBB-A6B0-32C0-02586FCDCBA7}"/>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595DCDFD-4AC7-2557-332B-2017997D299D}"/>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27127EAE-7467-D7E4-C4A7-4A7C99365FBE}"/>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46290246-90CB-3AC8-6096-756BF9659454}"/>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5C310773-6F3B-809E-69AA-DA352CEC48F3}"/>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F13669BD-2F34-E26A-4FA5-6DB1C9BF5184}"/>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F0893167-21C7-B6AA-1750-0CB8E6D21C57}"/>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8503238B-339E-B545-48E0-D8F3ACD8BC67}"/>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AD024FE9-578C-6CE3-C046-5516DF47A958}"/>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77D26F26-A49A-CD0B-2A94-AB16C3ED7364}"/>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1739623335"/>
      </p:ext>
    </p:extLst>
  </p:cSld>
  <p:clrMapOvr>
    <a:masterClrMapping/>
  </p:clrMapOvr>
  <p:transition advClick="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C0CE9-F428-082B-F3AB-603ACB255640}"/>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3B331828-5B0B-C1FF-A09F-52FD8C69ED7E}"/>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円: 塗りつぶしなし 7">
            <a:extLst>
              <a:ext uri="{FF2B5EF4-FFF2-40B4-BE49-F238E27FC236}">
                <a16:creationId xmlns:a16="http://schemas.microsoft.com/office/drawing/2014/main" id="{E3BE7790-C251-D7E3-F63D-FF786285FA45}"/>
              </a:ext>
            </a:extLst>
          </p:cNvPr>
          <p:cNvSpPr/>
          <p:nvPr/>
        </p:nvSpPr>
        <p:spPr>
          <a:xfrm>
            <a:off x="2879583" y="3689518"/>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37D23FF6-1963-3BCD-83FA-EFA0F63F7B90}"/>
              </a:ext>
            </a:extLst>
          </p:cNvPr>
          <p:cNvGrpSpPr/>
          <p:nvPr/>
        </p:nvGrpSpPr>
        <p:grpSpPr>
          <a:xfrm>
            <a:off x="2419983" y="4747848"/>
            <a:ext cx="1858464" cy="1238211"/>
            <a:chOff x="8552817" y="5310720"/>
            <a:chExt cx="1858464" cy="1238211"/>
          </a:xfrm>
        </p:grpSpPr>
        <p:grpSp>
          <p:nvGrpSpPr>
            <p:cNvPr id="11" name="グループ化 10">
              <a:extLst>
                <a:ext uri="{FF2B5EF4-FFF2-40B4-BE49-F238E27FC236}">
                  <a16:creationId xmlns:a16="http://schemas.microsoft.com/office/drawing/2014/main" id="{6C2D3C2C-6A97-906C-E2E0-80CFEE410CD8}"/>
                </a:ext>
              </a:extLst>
            </p:cNvPr>
            <p:cNvGrpSpPr/>
            <p:nvPr/>
          </p:nvGrpSpPr>
          <p:grpSpPr>
            <a:xfrm>
              <a:off x="8552817" y="5310720"/>
              <a:ext cx="1858464" cy="1238211"/>
              <a:chOff x="2021611" y="5325378"/>
              <a:chExt cx="1858464" cy="1238211"/>
            </a:xfrm>
          </p:grpSpPr>
          <p:sp>
            <p:nvSpPr>
              <p:cNvPr id="17" name="四角形: 角を丸くする 16">
                <a:extLst>
                  <a:ext uri="{FF2B5EF4-FFF2-40B4-BE49-F238E27FC236}">
                    <a16:creationId xmlns:a16="http://schemas.microsoft.com/office/drawing/2014/main" id="{FCADA6B4-60B2-CFDF-74F9-810BD64C5D40}"/>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D131AC97-7A25-1A4A-B1BB-9957F90E1FAC}"/>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55A16102-67F6-7056-4830-E713E4DB256F}"/>
                </a:ext>
              </a:extLst>
            </p:cNvPr>
            <p:cNvGrpSpPr/>
            <p:nvPr/>
          </p:nvGrpSpPr>
          <p:grpSpPr>
            <a:xfrm>
              <a:off x="8808032" y="6042189"/>
              <a:ext cx="1358204" cy="399154"/>
              <a:chOff x="1842005" y="6166650"/>
              <a:chExt cx="1358204" cy="399154"/>
            </a:xfrm>
          </p:grpSpPr>
          <p:sp>
            <p:nvSpPr>
              <p:cNvPr id="13" name="Google Shape;105;p1">
                <a:extLst>
                  <a:ext uri="{FF2B5EF4-FFF2-40B4-BE49-F238E27FC236}">
                    <a16:creationId xmlns:a16="http://schemas.microsoft.com/office/drawing/2014/main" id="{34ED839E-93F8-DC76-10FC-B6C8F2FFB96A}"/>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B8326FED-9FE8-DA0B-FD2E-688016A72F8B}"/>
                  </a:ext>
                </a:extLst>
              </p:cNvPr>
              <p:cNvGrpSpPr/>
              <p:nvPr/>
            </p:nvGrpSpPr>
            <p:grpSpPr>
              <a:xfrm>
                <a:off x="1931524" y="6180361"/>
                <a:ext cx="1154121" cy="338514"/>
                <a:chOff x="2099247" y="6163489"/>
                <a:chExt cx="1154121" cy="338514"/>
              </a:xfrm>
            </p:grpSpPr>
            <p:sp>
              <p:nvSpPr>
                <p:cNvPr id="15" name="Google Shape;107;p1">
                  <a:extLst>
                    <a:ext uri="{FF2B5EF4-FFF2-40B4-BE49-F238E27FC236}">
                      <a16:creationId xmlns:a16="http://schemas.microsoft.com/office/drawing/2014/main" id="{70775751-E11B-DE91-3F3C-1063D510831D}"/>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8C5A4590-340F-C4D9-49F1-ED287F1CFB32}"/>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grpSp>
        <p:nvGrpSpPr>
          <p:cNvPr id="5" name="グループ化 4">
            <a:extLst>
              <a:ext uri="{FF2B5EF4-FFF2-40B4-BE49-F238E27FC236}">
                <a16:creationId xmlns:a16="http://schemas.microsoft.com/office/drawing/2014/main" id="{B581275A-4455-D81B-3637-F04067431D01}"/>
              </a:ext>
            </a:extLst>
          </p:cNvPr>
          <p:cNvGrpSpPr/>
          <p:nvPr/>
        </p:nvGrpSpPr>
        <p:grpSpPr>
          <a:xfrm>
            <a:off x="2951809" y="4008995"/>
            <a:ext cx="833875" cy="296624"/>
            <a:chOff x="2951809" y="4008995"/>
            <a:chExt cx="833875" cy="296624"/>
          </a:xfrm>
        </p:grpSpPr>
        <p:sp>
          <p:nvSpPr>
            <p:cNvPr id="6" name="四角形: 角を丸くする 5">
              <a:extLst>
                <a:ext uri="{FF2B5EF4-FFF2-40B4-BE49-F238E27FC236}">
                  <a16:creationId xmlns:a16="http://schemas.microsoft.com/office/drawing/2014/main" id="{91B49CCA-9BFF-A33F-BA95-2EBDB2042371}"/>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9EEFA6A-564D-991B-75C0-19E784F9E0B2}"/>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9" name="Google Shape;105;p1">
            <a:hlinkClick r:id="rId3" action="ppaction://hlinksldjump"/>
            <a:extLst>
              <a:ext uri="{FF2B5EF4-FFF2-40B4-BE49-F238E27FC236}">
                <a16:creationId xmlns:a16="http://schemas.microsoft.com/office/drawing/2014/main" id="{D8C2EB82-F454-F998-388A-2673BA15CB48}"/>
              </a:ext>
            </a:extLst>
          </p:cNvPr>
          <p:cNvSpPr/>
          <p:nvPr/>
        </p:nvSpPr>
        <p:spPr>
          <a:xfrm>
            <a:off x="2675198" y="5479317"/>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898700772"/>
      </p:ext>
    </p:extLst>
  </p:cSld>
  <p:clrMapOvr>
    <a:masterClrMapping/>
  </p:clrMapOvr>
  <p:transition advClick="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3215-D794-4F17-ACA9-5A8740AAF461}"/>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84DFA5FD-907D-CD1F-4847-A23CAD8C1E5D}"/>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D60F13FD-53B0-5187-EF4F-0726CCFD9EF2}"/>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C086067-A9B0-3E4E-EFD1-78FDECA65BDF}"/>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50A4BE4A-4CC2-3DF7-912B-E433CA735962}"/>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87F2107F-41F8-40D8-8E13-3E1B36C65AE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2E53F9A-9218-8772-0069-FA6E3CFCA14C}"/>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3127D726-0CBB-6E3D-F6FC-171BF3CBCBBE}"/>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F7066B10-35BA-8D04-B7C4-6AAA1F6031FF}"/>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C5590FA2-D9CF-1034-422D-874CCFA70F28}"/>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BF96147C-BA63-85C6-E3AA-9F89E06B4442}"/>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7BF3DB4B-9787-BE1F-F054-7AE725DAA513}"/>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108AAF4-D39F-49BC-4D01-BE42F2BD1CD5}"/>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505C7B8F-DA51-64E9-9AF4-8A1204C6FC71}"/>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A71EBAC5-85A9-4BA2-E004-1ABB536BD058}"/>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528B273-0619-76C0-5CA3-15745BA20EEC}"/>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B5CD000F-E9F7-40B4-2687-85A3EAC85AF0}"/>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012FA2C7-D5D8-DEEA-7443-1C491B6DC2FA}"/>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9E9EDD60-23E3-DDF2-A609-99D4ED499E70}"/>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57B563CB-2393-B458-D0E9-58CF0FAFF1C2}"/>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8EB39FA5-066F-35C2-6D9E-6D4F8DFA157A}"/>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F00552E6-BE9F-AEDE-FEB2-1BAE029F9FD3}"/>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5DA629E0-896E-C837-7336-9950D70890E7}"/>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7B1CCDA0-D374-1169-4A03-60B86135F6C4}"/>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F836A6E-63CF-B872-FB4C-8101FD909550}"/>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027B788C-F35B-3672-586E-3474602F6838}"/>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409B18E6-968F-E8F8-CC28-872412BBA2F5}"/>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8848568-8844-7317-A316-5A9BA02886F2}"/>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1B0A2AAE-0A6A-4FB1-F85E-32D85B8A77BD}"/>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685DBEA9-086D-5EDA-2904-352D15A81597}"/>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DE6BE6F4-7A34-0222-2B93-D45A9F1B8D2F}"/>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F5891829-5B59-B76F-2026-1FC32EA39E27}"/>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D9389B8B-3C21-10C8-08AD-4BB8F4539CCD}"/>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E93762DF-E4E2-6818-D514-CD23138BC27F}"/>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CE1A8B68-BAC2-7D68-48B2-0382503790AD}"/>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95560A56-2882-C703-74A3-8A50B6FECAB7}"/>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DD84AF6B-52E0-9E55-7221-F218B2BDA6A5}"/>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4E17D95F-30C1-045B-9C12-A53A071CB22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A68DAC9F-482A-EA6A-7DA1-A515EE4295D0}"/>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6102D813-807E-2BDC-FE04-FE5496787D79}"/>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378EB7DC-6354-6179-F907-FD6E2EB6272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39F72E8D-0630-0A8B-1596-121EC9A5BFA6}"/>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0FE17DCB-5D44-39DE-E6EA-B60A55C51992}"/>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F2C678C8-C5F0-EA3E-3F47-E2604E6D934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D46DD0E4-D318-E29C-BA28-9F3C818DF21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2AC767B6-4303-79BF-B596-6BF439A411A2}"/>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846546EC-C47A-1E5C-798D-08B26D8FD70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87F2E4F9-DC61-9E7F-5BA9-E069B74D757A}"/>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B4DED80F-BF03-DB87-FEB8-A57F9BCD4BF1}"/>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7C8E1EFB-C315-1437-17D1-FC1DA2064EA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405D543F-C116-BAF0-FC6B-BA376E7C6B86}"/>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3D0ADFE0-AE5E-1045-4E04-F3A3E8B086D7}"/>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FEEFF4E1-C05B-3FDE-86CE-4B2E9F6472C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F0F8A8CF-33D6-F9E5-805F-39D5D1BB334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F41A5925-F387-2E23-9186-C62B16ECA727}"/>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05177825-C734-F86D-153F-FD8824F756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6C9ECFF4-AE8A-D544-AE06-2DD2E57336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B57398A1-6F5C-6460-E84F-BEA4E485B588}"/>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0228C165-C3E8-3905-8365-25F8CA1D7CD1}"/>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50785CF-E6E4-E6B8-EF3D-BED0A86367CC}"/>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44518F3D-D1B4-826F-CC29-2F72FFCFFCCE}"/>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A6E3874A-F7DE-22DA-78CF-A42F7E91BD90}"/>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DF9CB6F9-03B9-ABAD-3FFE-46933FAF1084}"/>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306F6F9E-E5D3-F098-1505-5C329BD67E1D}"/>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25B1C0C7-6982-B7FC-756B-2906AB5DF836}"/>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BF2BF622-A702-CCD4-8E5A-2C5D20700060}"/>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BD4893C5-7374-0FE7-3865-48045ADF4830}"/>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27F94BFB-63EF-48A2-97C3-0A3C0398E31B}"/>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924CE7AB-FE8C-9497-FEFF-0A5697C6920B}"/>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A7DEEA81-8795-A649-81AB-B2E73EF24A05}"/>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55F2DEB5-9AE2-94C9-F2D8-B71FF1DBC3E9}"/>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852B3759-5015-46D7-9949-84EBDA4F0581}"/>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612A1F07-2386-185F-A783-895EE0ECB8DB}"/>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89ADD560-4EF7-8180-853E-909679C5B898}"/>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8BD32699-B003-BF8F-C410-2A3E0440000A}"/>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A662DD55-31B7-1FA1-4082-40987ECC669B}"/>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1E8F76FC-5C9E-CB0A-B1DA-A3BAE6D614EA}"/>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5C5A68F5-4E61-8AC5-31A0-CD86098DA999}"/>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E414CBC5-C1D9-5678-C94A-5CA97F3B6770}"/>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301350BA-51AA-402B-65EB-E9A811A36D6A}"/>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DB30E96A-ECF5-D08C-2F01-4C3C6AC1A504}"/>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6901601E-BC08-5A9E-2C5A-6D3646C639CA}"/>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BAF2AB15-AC8F-DE9F-A6D2-0337277D92A8}"/>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3629E2C9-6ADC-6248-E856-36CC049B7B2B}"/>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477FA872-88E5-607A-E928-54C7ADC8C4A0}"/>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55B66D9F-0B17-6A5E-6915-DD2D38A848AA}"/>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413098057"/>
      </p:ext>
    </p:extLst>
  </p:cSld>
  <p:clrMapOvr>
    <a:masterClrMapping/>
  </p:clrMapOvr>
  <p:transition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099DC-A500-E79C-EF4F-495B6C45C9DD}"/>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872485E3-4CDF-7B8C-AE89-F5EB673BCD18}"/>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DC86DF0B-7ECB-2F85-9AC8-28E26FF2EF89}"/>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C261BAFC-7814-91DE-5965-8EE45C6349E8}"/>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893646A6-CB42-BA24-1A91-DBD7412C1E24}"/>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759D23C4-CCDF-1001-9735-3712EF9CE42E}"/>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E235011B-5276-C664-E144-29522BAFB11F}"/>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4F6905EA-18E8-9CD5-832A-ED15710B7071}"/>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E5EBD160-E263-4095-2178-D4873D762DB0}"/>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18D41711-8FEA-6B71-81E5-B4C2927E5386}"/>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F14ABE6D-3B9A-995B-0167-28F7BCBAF5CD}"/>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45561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47E23-B022-0A54-B955-7CE749FC6456}"/>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0DBBA281-DCA4-FCAC-2947-9BB665896A8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円: 塗りつぶしなし 7">
            <a:extLst>
              <a:ext uri="{FF2B5EF4-FFF2-40B4-BE49-F238E27FC236}">
                <a16:creationId xmlns:a16="http://schemas.microsoft.com/office/drawing/2014/main" id="{20B73DAC-0369-2A1B-D064-1950B0FEE271}"/>
              </a:ext>
            </a:extLst>
          </p:cNvPr>
          <p:cNvSpPr/>
          <p:nvPr/>
        </p:nvSpPr>
        <p:spPr>
          <a:xfrm>
            <a:off x="3064518" y="4489541"/>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DD7BF909-9B3C-6F54-EC0C-1E382BADF712}"/>
              </a:ext>
            </a:extLst>
          </p:cNvPr>
          <p:cNvGrpSpPr/>
          <p:nvPr/>
        </p:nvGrpSpPr>
        <p:grpSpPr>
          <a:xfrm>
            <a:off x="2604918" y="5547871"/>
            <a:ext cx="1858464" cy="1238211"/>
            <a:chOff x="8552817" y="5310720"/>
            <a:chExt cx="1858464" cy="1238211"/>
          </a:xfrm>
        </p:grpSpPr>
        <p:grpSp>
          <p:nvGrpSpPr>
            <p:cNvPr id="11" name="グループ化 10">
              <a:extLst>
                <a:ext uri="{FF2B5EF4-FFF2-40B4-BE49-F238E27FC236}">
                  <a16:creationId xmlns:a16="http://schemas.microsoft.com/office/drawing/2014/main" id="{EFEC8D35-B3D0-7400-B785-0D2E1D4771F5}"/>
                </a:ext>
              </a:extLst>
            </p:cNvPr>
            <p:cNvGrpSpPr/>
            <p:nvPr/>
          </p:nvGrpSpPr>
          <p:grpSpPr>
            <a:xfrm>
              <a:off x="8552817" y="5310720"/>
              <a:ext cx="1858464" cy="1238211"/>
              <a:chOff x="2021611" y="5325378"/>
              <a:chExt cx="1858464" cy="1238211"/>
            </a:xfrm>
          </p:grpSpPr>
          <p:sp>
            <p:nvSpPr>
              <p:cNvPr id="17" name="四角形: 角を丸くする 16">
                <a:extLst>
                  <a:ext uri="{FF2B5EF4-FFF2-40B4-BE49-F238E27FC236}">
                    <a16:creationId xmlns:a16="http://schemas.microsoft.com/office/drawing/2014/main" id="{B8657BAC-4CDE-DB0C-927E-73544451C22E}"/>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F4EA10C5-EF63-A2E8-E3E3-62D76FA23D68}"/>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A1DAFF96-C44E-0D5E-B910-4224686B02F1}"/>
                </a:ext>
              </a:extLst>
            </p:cNvPr>
            <p:cNvGrpSpPr/>
            <p:nvPr/>
          </p:nvGrpSpPr>
          <p:grpSpPr>
            <a:xfrm>
              <a:off x="8808032" y="6042189"/>
              <a:ext cx="1358204" cy="399154"/>
              <a:chOff x="1842005" y="6166650"/>
              <a:chExt cx="1358204" cy="399154"/>
            </a:xfrm>
          </p:grpSpPr>
          <p:sp>
            <p:nvSpPr>
              <p:cNvPr id="13" name="Google Shape;105;p1">
                <a:extLst>
                  <a:ext uri="{FF2B5EF4-FFF2-40B4-BE49-F238E27FC236}">
                    <a16:creationId xmlns:a16="http://schemas.microsoft.com/office/drawing/2014/main" id="{64C2C74B-8108-85D7-6924-C5904AAE9093}"/>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D4D83641-BEAF-94A6-16C5-9D85C8803070}"/>
                  </a:ext>
                </a:extLst>
              </p:cNvPr>
              <p:cNvGrpSpPr/>
              <p:nvPr/>
            </p:nvGrpSpPr>
            <p:grpSpPr>
              <a:xfrm>
                <a:off x="1931524" y="6180361"/>
                <a:ext cx="1154121" cy="338514"/>
                <a:chOff x="2099247" y="6163489"/>
                <a:chExt cx="1154121" cy="338514"/>
              </a:xfrm>
            </p:grpSpPr>
            <p:sp>
              <p:nvSpPr>
                <p:cNvPr id="15" name="Google Shape;107;p1">
                  <a:extLst>
                    <a:ext uri="{FF2B5EF4-FFF2-40B4-BE49-F238E27FC236}">
                      <a16:creationId xmlns:a16="http://schemas.microsoft.com/office/drawing/2014/main" id="{437557AE-0875-E7B2-290E-3E19EFC8143C}"/>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8CDB914C-2CEC-6978-D3BA-C2D3D94AE83B}"/>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9" name="Google Shape;105;p1">
            <a:hlinkClick r:id="rId3" action="ppaction://hlinksldjump"/>
            <a:extLst>
              <a:ext uri="{FF2B5EF4-FFF2-40B4-BE49-F238E27FC236}">
                <a16:creationId xmlns:a16="http://schemas.microsoft.com/office/drawing/2014/main" id="{9206F3A0-8F1D-0E9D-F5CA-B4F39E4F1550}"/>
              </a:ext>
            </a:extLst>
          </p:cNvPr>
          <p:cNvSpPr/>
          <p:nvPr/>
        </p:nvSpPr>
        <p:spPr>
          <a:xfrm>
            <a:off x="2860133" y="6279340"/>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2B5901C7-FB1D-D421-8806-43202A622B55}"/>
              </a:ext>
            </a:extLst>
          </p:cNvPr>
          <p:cNvGrpSpPr/>
          <p:nvPr/>
        </p:nvGrpSpPr>
        <p:grpSpPr>
          <a:xfrm>
            <a:off x="3071222" y="4806900"/>
            <a:ext cx="952372" cy="296624"/>
            <a:chOff x="3071222" y="4806900"/>
            <a:chExt cx="952372" cy="296624"/>
          </a:xfrm>
        </p:grpSpPr>
        <p:sp>
          <p:nvSpPr>
            <p:cNvPr id="3" name="四角形: 角を丸くする 2">
              <a:extLst>
                <a:ext uri="{FF2B5EF4-FFF2-40B4-BE49-F238E27FC236}">
                  <a16:creationId xmlns:a16="http://schemas.microsoft.com/office/drawing/2014/main" id="{52EE3D2C-0897-3987-3322-4A83CA4A0A0E}"/>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A7057BD-5262-6DF2-D719-B199BD26CD98}"/>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091886849"/>
      </p:ext>
    </p:extLst>
  </p:cSld>
  <p:clrMapOvr>
    <a:masterClrMapping/>
  </p:clrMapOvr>
  <p:transition advClick="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DFFA8-9C24-5745-7066-C85B0EBC2E40}"/>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5549EF04-1D66-FFA5-97B0-3903A7DF3D0F}"/>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F652CCDB-A383-5A6C-209D-DB0B23635F04}"/>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C969492-7A5D-0FD6-CE14-EBAFBA138875}"/>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E2F9708F-608C-95D6-2F4E-E0C8EF960849}"/>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3F810C66-0755-7E14-63BC-26A565EE3EFD}"/>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C99550C-B6AA-500D-236F-99A192FD785B}"/>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9DBBF635-08BB-CD97-C979-DD3381A97A84}"/>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A3A9421C-0D95-A07B-09C3-DF4AEDCE7F9F}"/>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3C60A11-1047-6F5D-94D3-423296B34A3A}"/>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8811F69C-A87A-6D8F-F5E5-537E9AC04B1B}"/>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826D277D-3713-52B1-27E2-A21E89B6AFF5}"/>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E5B61213-5E00-78B8-54FD-7EE8C35B937D}"/>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342C5C82-CE08-79E4-05B6-1861E8035B2D}"/>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8CE0CA29-B3CA-9FE7-B547-C36AAB5C415A}"/>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1C8D938C-C467-58C1-E2F1-133A32DF4839}"/>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752CE7EC-F25A-CEC7-B7A5-E08FF80996AE}"/>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B88844CA-E408-FEDA-7384-052E31EAB69B}"/>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91C09746-46CD-993A-0F14-F6915C0E7C87}"/>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2F4BD924-557F-4DFA-461E-2266AB06C221}"/>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3E401128-F251-B858-7844-63673FC0DA4D}"/>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4516E6A-2231-F37E-B221-A0FE8713AFC7}"/>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64B54AB5-6895-0B0A-5668-1C061B9FF0D6}"/>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0B4E37DE-57D5-3C97-6475-48078D9B85BD}"/>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F6E13C98-2783-8065-8CE6-1338D9A7366B}"/>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88BEB1F8-2801-9628-12D9-F98DC1E79DF6}"/>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E51DB143-B2A9-E75C-F9B8-56EE99B3845C}"/>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B81FE62D-0FEE-1525-716E-6C4B72631E09}"/>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392F42E2-085B-3702-DE55-736C008A52FF}"/>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CB64786E-CB5B-6BEB-032D-B62A7F85085B}"/>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588BC577-4050-59AB-8282-E8FE4744E7AE}"/>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41D776C9-8B54-D8C9-4DD6-2E34B1B5CF60}"/>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D55000CE-5310-0E2E-6927-6197D366AC9A}"/>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01B36CB8-5786-8A6E-451D-8BCD937C5D6D}"/>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0DA816A5-468B-A142-FEB6-A12E920E3B65}"/>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385367EC-9983-9ED2-CF1B-C258E5BF3A4F}"/>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7693BB59-6E4A-69F9-6564-539CF9599F53}"/>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9C8C3994-F339-6B2B-BFD5-EFAB3F6779B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DFE578C3-8E48-4900-55B1-8E681F28C64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2A2E08D4-550C-118C-CDC8-4DEF1F4855B1}"/>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2A230E92-445E-8496-CE82-41DAEB6810FD}"/>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779FA9AD-062E-EF93-6806-E83AA39C6D5A}"/>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653F2A13-2C8E-9D63-8D5F-AB9EA5558873}"/>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0F46CFC4-7674-F8EF-8AA0-0DC5587C6EE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21BD99AC-CFAF-2259-F100-8963D7BFE98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413651CC-F22D-187B-264C-78A61CC5FBF8}"/>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E42E18C8-0779-F457-A67B-3D911163232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F2E97538-E4C5-FC78-4DF1-AEFD64E2CA49}"/>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D847DC0C-94B3-091C-0742-1B935796BC68}"/>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91BDCD29-84CA-44BD-FD62-2333E0C0961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1B64F6BD-628E-C438-E739-C459CF6685A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C937F3FC-A04F-8722-8818-9A1017345DD4}"/>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49477296-F0BF-38D1-7A59-0F53E39C7838}"/>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1A8341C5-3B6E-C5F3-B1F5-ADCEAC47EB0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8AA24AD7-E049-23E1-2A3C-7DFFCCB36040}"/>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CD216B1F-A1C0-A79B-2B4E-213B31227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5E1AC3BB-ACC8-7E07-5C7C-06DF07AD65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49D36B64-0928-BB11-2B27-ECAAEFCCDE56}"/>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48EFD21D-B8F1-2E2F-B94D-4DA942DD4BB3}"/>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3FC97D9-CC8F-C5C7-266B-1AD89D253DB6}"/>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54C1FC74-F23C-8F3D-9F05-01A7FBF29E29}"/>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D0F6EA54-FE11-A5B6-5D18-FA59C5A84134}"/>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5F23E84D-18E7-FAE8-1D12-205E4D01E57D}"/>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C5A18B2C-C752-FEB6-D49D-BAA4FFF536DB}"/>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05763263-1087-69DE-DCBF-A0C6393098C1}"/>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D6D5D890-B49C-6BAE-BF50-F53666A17DE7}"/>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72DE829D-11E0-14D8-97B1-643E655B6904}"/>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A05E964C-6E7E-7DA8-0E1C-41B462111428}"/>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CEC556AC-5834-5EAF-3887-6D3750F6CED2}"/>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2612110F-9B98-1C89-3DB9-44C409981860}"/>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B3E0B511-31DE-8F6E-A37B-C8669727BE54}"/>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1EDC62E2-84A0-86D2-7307-28324009C04C}"/>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08324576-2E0C-2C86-88A3-534FBE8F6E60}"/>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7629829A-EE37-2935-E01E-04AC8FC89517}"/>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22770595-17CA-C61F-E34D-BEACBD63A79A}"/>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1C1AFEAB-1113-E313-1A33-F35B0457E957}"/>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BFAFC252-CFD8-322D-3B2E-30FB7D63EFA4}"/>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71DD94D0-ABBC-0804-3A08-D464D54C6FE6}"/>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909D3FC9-0273-9C33-B093-B2ACF934046A}"/>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C1CBFB29-BE81-9996-FA84-8E65AA299383}"/>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201C9F57-6F79-3D0A-B3C3-88A2AE82CD55}"/>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AF0D31A5-5D0D-4BF1-5D8D-074508178F5E}"/>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4A62772C-DF96-DAB8-5D39-D545D93096A1}"/>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C3D1136C-833E-9CDA-EAEB-186BF6848E72}"/>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B85BDC5E-1B77-3B24-421D-6ADF713F8006}"/>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EABED899-D798-4D21-77DB-F5E215C66BB2}"/>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782820841"/>
      </p:ext>
    </p:extLst>
  </p:cSld>
  <p:clrMapOvr>
    <a:masterClrMapping/>
  </p:clrMapOvr>
  <p:transition advClick="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4915B-2529-3A94-74A3-3881801DEF39}"/>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7B359586-8BEE-1E88-BABB-814F09F72A01}"/>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円: 塗りつぶしなし 7">
            <a:extLst>
              <a:ext uri="{FF2B5EF4-FFF2-40B4-BE49-F238E27FC236}">
                <a16:creationId xmlns:a16="http://schemas.microsoft.com/office/drawing/2014/main" id="{8B02755F-EFB6-0CB5-85BD-84B9C79C1779}"/>
              </a:ext>
            </a:extLst>
          </p:cNvPr>
          <p:cNvSpPr/>
          <p:nvPr/>
        </p:nvSpPr>
        <p:spPr>
          <a:xfrm>
            <a:off x="4117661" y="3633206"/>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C1F2D5A0-2A3A-5B00-836A-F3D27C8A6A02}"/>
              </a:ext>
            </a:extLst>
          </p:cNvPr>
          <p:cNvGrpSpPr/>
          <p:nvPr/>
        </p:nvGrpSpPr>
        <p:grpSpPr>
          <a:xfrm>
            <a:off x="3658061" y="4691536"/>
            <a:ext cx="1858464" cy="1238211"/>
            <a:chOff x="8552817" y="5310720"/>
            <a:chExt cx="1858464" cy="1238211"/>
          </a:xfrm>
        </p:grpSpPr>
        <p:grpSp>
          <p:nvGrpSpPr>
            <p:cNvPr id="11" name="グループ化 10">
              <a:extLst>
                <a:ext uri="{FF2B5EF4-FFF2-40B4-BE49-F238E27FC236}">
                  <a16:creationId xmlns:a16="http://schemas.microsoft.com/office/drawing/2014/main" id="{3A73CE4E-153C-FD58-81A7-1AF7A882B98E}"/>
                </a:ext>
              </a:extLst>
            </p:cNvPr>
            <p:cNvGrpSpPr/>
            <p:nvPr/>
          </p:nvGrpSpPr>
          <p:grpSpPr>
            <a:xfrm>
              <a:off x="8552817" y="5310720"/>
              <a:ext cx="1858464" cy="1238211"/>
              <a:chOff x="2021611" y="5325378"/>
              <a:chExt cx="1858464" cy="1238211"/>
            </a:xfrm>
          </p:grpSpPr>
          <p:sp>
            <p:nvSpPr>
              <p:cNvPr id="17" name="四角形: 角を丸くする 16">
                <a:extLst>
                  <a:ext uri="{FF2B5EF4-FFF2-40B4-BE49-F238E27FC236}">
                    <a16:creationId xmlns:a16="http://schemas.microsoft.com/office/drawing/2014/main" id="{4F39041F-2A0B-2001-4765-9BDA06E2877B}"/>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2A06F717-E602-9706-18EB-18B440D662BF}"/>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F56581DA-276C-79FE-6ADC-8D6EBC85DF88}"/>
                </a:ext>
              </a:extLst>
            </p:cNvPr>
            <p:cNvGrpSpPr/>
            <p:nvPr/>
          </p:nvGrpSpPr>
          <p:grpSpPr>
            <a:xfrm>
              <a:off x="8808032" y="6042189"/>
              <a:ext cx="1358204" cy="399154"/>
              <a:chOff x="1842005" y="6166650"/>
              <a:chExt cx="1358204" cy="399154"/>
            </a:xfrm>
          </p:grpSpPr>
          <p:sp>
            <p:nvSpPr>
              <p:cNvPr id="13" name="Google Shape;105;p1">
                <a:extLst>
                  <a:ext uri="{FF2B5EF4-FFF2-40B4-BE49-F238E27FC236}">
                    <a16:creationId xmlns:a16="http://schemas.microsoft.com/office/drawing/2014/main" id="{18B2812C-E656-5032-20A9-FD119DF781E9}"/>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516D9523-6B3F-9124-82F0-8A89BCF467CA}"/>
                  </a:ext>
                </a:extLst>
              </p:cNvPr>
              <p:cNvGrpSpPr/>
              <p:nvPr/>
            </p:nvGrpSpPr>
            <p:grpSpPr>
              <a:xfrm>
                <a:off x="1931524" y="6180361"/>
                <a:ext cx="1154121" cy="338514"/>
                <a:chOff x="2099247" y="6163489"/>
                <a:chExt cx="1154121" cy="338514"/>
              </a:xfrm>
            </p:grpSpPr>
            <p:sp>
              <p:nvSpPr>
                <p:cNvPr id="15" name="Google Shape;107;p1">
                  <a:extLst>
                    <a:ext uri="{FF2B5EF4-FFF2-40B4-BE49-F238E27FC236}">
                      <a16:creationId xmlns:a16="http://schemas.microsoft.com/office/drawing/2014/main" id="{687FFC6F-8545-59F6-B2D5-186B1F03C2D9}"/>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B7BAA7EE-D5CE-357F-A18B-AC594A689336}"/>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9" name="Google Shape;105;p1">
            <a:hlinkClick r:id="rId3" action="ppaction://hlinksldjump"/>
            <a:extLst>
              <a:ext uri="{FF2B5EF4-FFF2-40B4-BE49-F238E27FC236}">
                <a16:creationId xmlns:a16="http://schemas.microsoft.com/office/drawing/2014/main" id="{EFD692BC-D9B3-4E27-5A11-391BBE05CAC2}"/>
              </a:ext>
            </a:extLst>
          </p:cNvPr>
          <p:cNvSpPr/>
          <p:nvPr/>
        </p:nvSpPr>
        <p:spPr>
          <a:xfrm>
            <a:off x="3913276" y="5423005"/>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5" name="グループ化 4">
            <a:extLst>
              <a:ext uri="{FF2B5EF4-FFF2-40B4-BE49-F238E27FC236}">
                <a16:creationId xmlns:a16="http://schemas.microsoft.com/office/drawing/2014/main" id="{A4EB125C-5AA2-7E9F-CF14-FA550DF662BE}"/>
              </a:ext>
            </a:extLst>
          </p:cNvPr>
          <p:cNvGrpSpPr/>
          <p:nvPr/>
        </p:nvGrpSpPr>
        <p:grpSpPr>
          <a:xfrm>
            <a:off x="4192873" y="3943071"/>
            <a:ext cx="833875" cy="296624"/>
            <a:chOff x="4192873" y="3943071"/>
            <a:chExt cx="833875" cy="296624"/>
          </a:xfrm>
        </p:grpSpPr>
        <p:sp>
          <p:nvSpPr>
            <p:cNvPr id="6" name="四角形: 角を丸くする 5">
              <a:extLst>
                <a:ext uri="{FF2B5EF4-FFF2-40B4-BE49-F238E27FC236}">
                  <a16:creationId xmlns:a16="http://schemas.microsoft.com/office/drawing/2014/main" id="{15B359C3-6ABF-DF30-2A94-E12B5697E59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5AEAA7D-A854-745F-8B48-8943D12EE131}"/>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241869752"/>
      </p:ext>
    </p:extLst>
  </p:cSld>
  <p:clrMapOvr>
    <a:masterClrMapping/>
  </p:clrMapOvr>
  <p:transition advClick="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C1727-EC99-362E-2825-51B63E053344}"/>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E1F58F5A-3916-6A40-FBEF-BA2CF08237C6}"/>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DFE6C006-8924-D245-66CB-4A4010EEAC4B}"/>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4E32772-3B7B-6FFF-F0C1-05B667988F7B}"/>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37033D41-ED84-A311-C748-6CE9BE62B509}"/>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96325879-2006-7037-0B0F-CA2BF2D1E53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904C894-9EF1-90FA-05D4-4E8FF1C0AE2C}"/>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1C6C354D-9D40-DC8E-7476-1F8B7CFF1F97}"/>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8DCC70F7-8766-F820-55CA-3767320B09F9}"/>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4EC1FE0C-13BA-9BAE-6017-FDA0D6258C64}"/>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ED9F9F33-BC56-D369-C8CE-B800D582FFEF}"/>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E6E34518-CA97-9408-49B0-D791871E345E}"/>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9602574-4021-C1AE-2BC1-9B4B13BEFED0}"/>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A6B4F799-FA6D-E732-C9A8-B104EAAD417B}"/>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D6BD8490-0034-F751-7B31-C921A95581E0}"/>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1500DADC-BBA6-C871-5A23-A6AC542A8F19}"/>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EBD009D7-4F8F-2681-EF2C-F4A67DF7E7D3}"/>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F542CA25-8677-083F-3B97-A30F120182DF}"/>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463A6A-AA41-C0CA-7677-433C11A2FE86}"/>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C63D1E80-D2E9-70FA-7952-70B812EB3646}"/>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E6594D6D-0E27-AA76-796D-81458082764E}"/>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D1F23C2-8F79-9D8A-1DA8-B7615BD51FE8}"/>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44A78C1C-C7D8-76A8-15A3-17DD1F03994E}"/>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AE697302-F72E-DF51-3DB3-957620678E91}"/>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CAD155A-5317-251C-8F1A-F058B22A47AE}"/>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64074F6A-5959-A41A-7689-46FD9B09FE9C}"/>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5ADC226E-C836-5111-9376-7F1B42A91D2F}"/>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29F310EE-2FF6-5A6A-1400-CE909F464B8E}"/>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194BF9BF-93D9-E4DB-D67E-611FB50D4484}"/>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26AA8F19-6854-0E6D-5CE7-A755E18F210D}"/>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F5A500C7-23D4-3676-7DEC-41EEB3D8FE31}"/>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E8368AE-5956-BB15-6F1B-8E923A848CE6}"/>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E2239A63-AC15-CFB6-1FA2-B9734C81922E}"/>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6BF9D33B-D746-7FA2-57BC-742B0D2ADDC4}"/>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AB7A22E2-DC6F-0BE0-2A7F-980A8E5259BE}"/>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830C855B-0161-63AC-3369-D80F8EC6E657}"/>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C001EA20-BB16-DE02-2C37-E212E301C82E}"/>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EA8615EB-D196-0BDF-D8D3-D7766A00E5A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E6A910A2-482D-CED9-C341-367D8A74E7C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8B28F621-2D2C-DD2B-72EA-5DED1D6391F8}"/>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B1E55199-0145-D587-B102-E68EC12001C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2B6C6D50-D49C-C104-06BB-F1FD7ED5AB5B}"/>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738D1056-47E3-B2B3-5CF9-2AE2CA54FB4D}"/>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EB3DD102-410E-2201-A3EB-B7DC31D8A5B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1BA1BD6-6FDD-8E6A-F466-CC14DD4D1B4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0D4325B5-E494-3CFA-CD9B-005BF210CD11}"/>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1C85D119-7872-722B-E2EE-D8DFCCE1CC6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79F9A68C-F12F-1911-A04C-62C19EE2B1F7}"/>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91723BF6-6B58-A107-AF5C-062129A502DD}"/>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3EFE799F-149A-C69D-B259-E94FA4A369E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97FD6F72-2071-2945-D556-D7211704448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CF75DBD4-054B-4116-6A94-2E9B21CABBAE}"/>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C7F5ACCF-4E67-DB47-22DC-E549BF315B4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DDC39B08-07DF-4DDE-4161-E52CF0CA8AB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10C17C43-D25B-6C44-B322-199F96F47C1D}"/>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F5FFFDF8-7F19-845D-3718-DA125D53C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9F82D5EA-8A1B-8466-3E09-FA95290C69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54C8E093-19C9-A6AC-20C2-4CF19B44401D}"/>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D05E3DA2-3491-CD04-5C6C-6B71D1B74376}"/>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92FFD47-E79D-7C5E-EB5B-5DE1DBCC56C8}"/>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176ED9FD-3B73-C20D-BDBD-8A7E4BDE2C84}"/>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BBEE6646-4DA7-0D33-BE15-BC8CDAC9BF50}"/>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8AACF967-E25B-962F-C620-54292753874A}"/>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990CEAA9-E89B-07A5-719A-A7B8E6CD0A06}"/>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D5D2E5AE-5625-7E6A-A522-3EF39A03C956}"/>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A59D68A1-DDDA-F587-9164-54FFDA239C75}"/>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A76973E8-768F-9187-EC96-4A22E3D3D26F}"/>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D153596E-A3FA-BCA8-E548-AA502ECA3035}"/>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C2C99D17-07F0-EE5E-59AC-EC9E1D064449}"/>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D9F739EC-D6A7-B165-9ABF-650FBE2E185C}"/>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714C27EC-55BE-7585-F282-8FFC12390CFA}"/>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ADD29970-9821-6154-87C0-B4883594E0D6}"/>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B4A966C6-6298-D8BC-6DDC-FD8DD33EF79D}"/>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E57B737E-BDEB-4D54-E92F-AE12EA8C5D86}"/>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C4B6556B-FD62-AA1C-5D1C-148493EEE009}"/>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95918FE5-ADAC-C4FC-147F-B3C20B1B92DB}"/>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C11D502F-892F-4664-91DD-D70CD2F84ADE}"/>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57B0833B-AD7C-4467-2545-233833420A63}"/>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C4364918-E070-D3AC-6E4A-8C805B26316B}"/>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592D8098-2512-E586-ECF8-7A0BF0E88680}"/>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E534CFE1-1F3A-3752-02E0-93E92C88D6D9}"/>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23F62848-4FFC-9C58-BFDA-49451D5BBB0A}"/>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A2B14CCB-F70D-03E3-238D-43F3BD441AB9}"/>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963450EB-44D1-C780-EBF8-8B3C0CFA8527}"/>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692A7C9E-8610-112B-6D81-CE069B84C274}"/>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698381D2-0145-C434-3461-657A08C4EC9D}"/>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388117807"/>
      </p:ext>
    </p:extLst>
  </p:cSld>
  <p:clrMapOvr>
    <a:masterClrMapping/>
  </p:clrMapOvr>
  <p:transition advClick="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8338E-D084-3838-30C0-1BC1D32AFE96}"/>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AB882B56-3CC2-8DA4-CF83-20D92958D03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0" name="グループ化 9">
            <a:extLst>
              <a:ext uri="{FF2B5EF4-FFF2-40B4-BE49-F238E27FC236}">
                <a16:creationId xmlns:a16="http://schemas.microsoft.com/office/drawing/2014/main" id="{D93EF26C-9459-0380-7A0C-51732734C8EA}"/>
              </a:ext>
            </a:extLst>
          </p:cNvPr>
          <p:cNvGrpSpPr/>
          <p:nvPr/>
        </p:nvGrpSpPr>
        <p:grpSpPr>
          <a:xfrm>
            <a:off x="824920" y="5481412"/>
            <a:ext cx="1858464" cy="1238211"/>
            <a:chOff x="8552817" y="5310720"/>
            <a:chExt cx="1858464" cy="1238211"/>
          </a:xfrm>
        </p:grpSpPr>
        <p:grpSp>
          <p:nvGrpSpPr>
            <p:cNvPr id="11" name="グループ化 10">
              <a:extLst>
                <a:ext uri="{FF2B5EF4-FFF2-40B4-BE49-F238E27FC236}">
                  <a16:creationId xmlns:a16="http://schemas.microsoft.com/office/drawing/2014/main" id="{135326AD-5D59-10E6-7C57-E51EA96A723C}"/>
                </a:ext>
              </a:extLst>
            </p:cNvPr>
            <p:cNvGrpSpPr/>
            <p:nvPr/>
          </p:nvGrpSpPr>
          <p:grpSpPr>
            <a:xfrm>
              <a:off x="8552817" y="5310720"/>
              <a:ext cx="1858464" cy="1238211"/>
              <a:chOff x="2021611" y="5325378"/>
              <a:chExt cx="1858464" cy="1238211"/>
            </a:xfrm>
          </p:grpSpPr>
          <p:sp>
            <p:nvSpPr>
              <p:cNvPr id="17" name="四角形: 角を丸くする 16">
                <a:extLst>
                  <a:ext uri="{FF2B5EF4-FFF2-40B4-BE49-F238E27FC236}">
                    <a16:creationId xmlns:a16="http://schemas.microsoft.com/office/drawing/2014/main" id="{D6CACD39-1D41-6834-B4D3-7E1B8DA6282E}"/>
                  </a:ext>
                </a:extLst>
              </p:cNvPr>
              <p:cNvSpPr/>
              <p:nvPr/>
            </p:nvSpPr>
            <p:spPr>
              <a:xfrm>
                <a:off x="2021611" y="5325378"/>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A38D7A0F-C209-F3F1-53DB-754D203B622E}"/>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12" name="グループ化 11">
              <a:extLst>
                <a:ext uri="{FF2B5EF4-FFF2-40B4-BE49-F238E27FC236}">
                  <a16:creationId xmlns:a16="http://schemas.microsoft.com/office/drawing/2014/main" id="{B6719104-CC55-D644-A61F-42924F19BD32}"/>
                </a:ext>
              </a:extLst>
            </p:cNvPr>
            <p:cNvGrpSpPr/>
            <p:nvPr/>
          </p:nvGrpSpPr>
          <p:grpSpPr>
            <a:xfrm>
              <a:off x="8808032" y="6042189"/>
              <a:ext cx="1358204" cy="399154"/>
              <a:chOff x="1842005" y="6166650"/>
              <a:chExt cx="1358204" cy="399154"/>
            </a:xfrm>
          </p:grpSpPr>
          <p:sp>
            <p:nvSpPr>
              <p:cNvPr id="13" name="Google Shape;105;p1">
                <a:extLst>
                  <a:ext uri="{FF2B5EF4-FFF2-40B4-BE49-F238E27FC236}">
                    <a16:creationId xmlns:a16="http://schemas.microsoft.com/office/drawing/2014/main" id="{D78E9CD3-8DC0-6FE1-B1A1-BC060DABADC4}"/>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76C5FCCF-8404-62BF-3BE0-345559186C93}"/>
                  </a:ext>
                </a:extLst>
              </p:cNvPr>
              <p:cNvGrpSpPr/>
              <p:nvPr/>
            </p:nvGrpSpPr>
            <p:grpSpPr>
              <a:xfrm>
                <a:off x="1931524" y="6180361"/>
                <a:ext cx="1154121" cy="338514"/>
                <a:chOff x="2099247" y="6163489"/>
                <a:chExt cx="1154121" cy="338514"/>
              </a:xfrm>
            </p:grpSpPr>
            <p:sp>
              <p:nvSpPr>
                <p:cNvPr id="15" name="Google Shape;107;p1">
                  <a:extLst>
                    <a:ext uri="{FF2B5EF4-FFF2-40B4-BE49-F238E27FC236}">
                      <a16:creationId xmlns:a16="http://schemas.microsoft.com/office/drawing/2014/main" id="{DA95564A-97C2-FFF6-FF07-8599B0C91C74}"/>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3C386F26-19F7-F08D-1B11-9ED46471548F}"/>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9" name="Google Shape;105;p1">
            <a:hlinkClick r:id="rId3" action="ppaction://hlinksldjump"/>
            <a:extLst>
              <a:ext uri="{FF2B5EF4-FFF2-40B4-BE49-F238E27FC236}">
                <a16:creationId xmlns:a16="http://schemas.microsoft.com/office/drawing/2014/main" id="{DD6879C5-832A-3F23-BB21-62D36D5E32D9}"/>
              </a:ext>
            </a:extLst>
          </p:cNvPr>
          <p:cNvSpPr/>
          <p:nvPr/>
        </p:nvSpPr>
        <p:spPr>
          <a:xfrm>
            <a:off x="1080135" y="6212881"/>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乗算記号 17">
            <a:extLst>
              <a:ext uri="{FF2B5EF4-FFF2-40B4-BE49-F238E27FC236}">
                <a16:creationId xmlns:a16="http://schemas.microsoft.com/office/drawing/2014/main" id="{4BBCE03A-C25D-B536-48FA-A018F3B1D4CC}"/>
              </a:ext>
            </a:extLst>
          </p:cNvPr>
          <p:cNvSpPr/>
          <p:nvPr/>
        </p:nvSpPr>
        <p:spPr>
          <a:xfrm>
            <a:off x="3011185" y="5825844"/>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498C9446-9C35-BA8D-35A1-DEB7D0A7C0C7}"/>
              </a:ext>
            </a:extLst>
          </p:cNvPr>
          <p:cNvGrpSpPr/>
          <p:nvPr/>
        </p:nvGrpSpPr>
        <p:grpSpPr>
          <a:xfrm>
            <a:off x="3190078" y="6331317"/>
            <a:ext cx="1015518" cy="296624"/>
            <a:chOff x="3190078" y="6331317"/>
            <a:chExt cx="1015518" cy="296624"/>
          </a:xfrm>
        </p:grpSpPr>
        <p:sp>
          <p:nvSpPr>
            <p:cNvPr id="3" name="四角形: 角を丸くする 2">
              <a:extLst>
                <a:ext uri="{FF2B5EF4-FFF2-40B4-BE49-F238E27FC236}">
                  <a16:creationId xmlns:a16="http://schemas.microsoft.com/office/drawing/2014/main" id="{1C6CD2EC-3AED-2EB3-A53D-AEA9B2DAC44D}"/>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80B9772-63AE-2077-217A-EC31C4DE656A}"/>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4889736"/>
      </p:ext>
    </p:extLst>
  </p:cSld>
  <p:clrMapOvr>
    <a:masterClrMapping/>
  </p:clrMapOvr>
  <p:transition advClick="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58046-AA5E-F9D1-D386-B9F1E840E7B7}"/>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B1C7F7AC-4DD5-7ACB-6E40-1192BB59678E}"/>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EC0ABACE-74F9-9520-D10D-17EBB2AF744C}"/>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DD1D05D-87E1-5169-DAD3-39924FA993E1}"/>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9844DE29-943E-CC6D-A159-41398F1270DC}"/>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744EA61D-0C90-8680-2987-4DA0D0A70C8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A195B08-7713-D48C-54F6-564B36B63A2A}"/>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789AFC8F-42F4-830F-52D7-1F4F7F14D253}"/>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9E8F4746-0A98-F29D-606D-60008B12F158}"/>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A815437D-EC5B-427C-7F59-4793361847F9}"/>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D6D607B1-8608-3106-B336-3BC472E873FE}"/>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B0BDEC0B-F218-FC38-2155-75C79B09026C}"/>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872AA69E-8FD1-3851-48C1-DD955F60FFAB}"/>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91C45C5E-78E0-2E52-B772-65041FB2F1B2}"/>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B9CCAF4D-263F-7A6A-E788-BAD45841FD0C}"/>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D458CF8-84CD-0A9C-1489-06646FE2241B}"/>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85A4011C-A91B-BF87-66C1-E2ACA14827E8}"/>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E3F309FB-9D7A-A4AB-B62A-272E202F4A56}"/>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89806572-E48A-9AD7-AF1E-CE70CE6712BC}"/>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E34B35AF-A2ED-7C28-ED8B-C9040C22D95F}"/>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544E05F1-D662-02D4-7ACB-7C80E99CB08B}"/>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C693B04-DC45-206F-24C6-B849C2EECFC4}"/>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C1F087C5-83BC-CC0A-4283-BED3F17E5711}"/>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A0B2C4CA-9229-0A8B-03F5-3F87498B32F7}"/>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FA2C9B0C-CCE0-8D7E-D4B1-8F0688B62125}"/>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089F69C1-5863-0451-8494-936BE10F426E}"/>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DA3ECC96-9412-B2C2-05BA-5CD7E242C217}"/>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978994B8-6C41-B200-D3D0-83E64EA5955C}"/>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A56111F8-542D-178F-2562-25F90A93F2A2}"/>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67C0F1B9-72C0-9704-CE04-B06AAAD889A0}"/>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82C85538-6324-E10B-5C20-1FBA5CCF3A9C}"/>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CD3E546-05B4-30E1-C62F-8B9061DD316A}"/>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1D3C1C21-EF90-D821-4DCD-7BC7100F5BD3}"/>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E0BCD572-7735-E818-DC4F-87E35E692A12}"/>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1AF5CD2A-F535-B7A9-6421-35CB98935EC1}"/>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BFBFD2B5-AB9E-64C9-0B27-2863B398B80C}"/>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B8FE6AFD-FD18-2DE4-4A2C-E0908C4B80E4}"/>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FA912D02-2DAD-7D84-12B9-FC52AE37D94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11AE470E-C476-4D5A-728D-1231424732A5}"/>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B999164F-4697-1798-11FE-49A14199EE44}"/>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D5E334BD-9B12-84BA-4F43-93AE3F5B7CC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9DE9921A-9500-9D30-3125-1E48F528A383}"/>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D9EC047D-5377-F496-FDC7-E284B75BF567}"/>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EEA33B93-626A-945A-BCD4-7875FDEF7E1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6922FE90-1F5C-7DE0-12C0-9E0EC299617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63207565-57EF-AA08-CE2B-6D156E6B01C8}"/>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DC3876E4-63D3-9F38-65C5-4A9B205E920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BD7D22EF-97DF-82EB-5F69-525B6BA41399}"/>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D08DC431-2E73-554D-502B-AE55C3731013}"/>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F30927B2-2DD0-2735-1025-7B8FCF9CD93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AD07D1CE-1AAC-CC8C-8BF8-29ED5F2486F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482EFE63-23B0-002D-CF4D-320625983488}"/>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CADA989D-77BC-2E4F-AA10-E931FB4B4D5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D6636AE5-85F2-655F-D416-C284E60DC68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1AB3F50D-2845-A002-0C40-B8E75F5236C8}"/>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800BF64A-D7C6-BE79-11B5-6AFD70DDF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2458C80B-C439-5BF6-EA0A-33967D4DFB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EA8EEB98-74F5-5343-CDC2-FBF8E8AB2F78}"/>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433F7E60-8E58-86DC-36D6-BB5A8F6C55EA}"/>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23B889F-4539-EC80-506F-5919F7BB3D65}"/>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40683C53-5F09-BA90-0F98-C915F996F441}"/>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B6D5A807-CAB4-B8C1-BBA2-7B9D6E9179A1}"/>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D26ECE1A-B507-9F1D-3F8F-555A71956201}"/>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C5A82884-1DC6-AB96-4C7D-EBAA04CF0F7E}"/>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8A47D4A4-2579-1B93-8CB5-7B9B8694FE72}"/>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7606EDE6-8FA4-3A18-ACB6-BDDB18B04CAE}"/>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CD74003B-6C30-99C0-EB2F-C74D4BCC8608}"/>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0FB09B5F-779B-4112-8EF1-FB95E6552C1A}"/>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8845F2C2-9B5C-38F1-0865-BC396CC41B08}"/>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34EFB2DD-DFD7-2F1E-B4BE-93AA11ADFB20}"/>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B190D788-2CB7-B3D3-C58C-26616F486BF4}"/>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BA17F174-15D5-DC10-1571-C2A492C1E670}"/>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9997EE7F-5128-6D98-ABD8-DDAE0E641A03}"/>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DB95CD14-F169-CCD2-3382-39DE021F233D}"/>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3A62B5AE-8A38-5903-8152-848B1A746CD6}"/>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53BC5CEC-E7F8-2614-60B6-B5C83455D921}"/>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F831FBCE-CD31-4C82-2F08-4CD38BACECEA}"/>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65F8F0A2-FA7D-4E7E-358B-423105096F1C}"/>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2D8F70F1-2B33-45A1-25AB-AEBAFAE1B588}"/>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D0BF07E4-BBB7-2BD8-F115-D64711E09839}"/>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A229433F-11B9-EC40-A749-62BC8D6C4D60}"/>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337C0D35-866C-5DCB-8C53-212256027A27}"/>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74DCA247-CE5B-3579-4616-3A373FE043A3}"/>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C90F2B26-4D2B-859E-170B-ABECB75B88CD}"/>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396582B0-5A89-40F8-627B-520EAC2B40A1}"/>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8966A413-0341-C648-DD49-C1BFAFC11C1D}"/>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693735863"/>
      </p:ext>
    </p:extLst>
  </p:cSld>
  <p:clrMapOvr>
    <a:masterClrMapping/>
  </p:clrMapOvr>
  <p:transition advClick="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78ED-1ECF-159E-EEB9-709436838ACD}"/>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22DAB789-1F7D-714C-D380-3F45367EBB05}"/>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2EB94A30-923A-6B2C-99E5-B2B48EBAD40C}"/>
              </a:ext>
            </a:extLst>
          </p:cNvPr>
          <p:cNvSpPr/>
          <p:nvPr/>
        </p:nvSpPr>
        <p:spPr>
          <a:xfrm>
            <a:off x="5725854" y="984690"/>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9F9BB61A-9323-224C-A0E3-1A4757F9F300}"/>
              </a:ext>
            </a:extLst>
          </p:cNvPr>
          <p:cNvGrpSpPr/>
          <p:nvPr/>
        </p:nvGrpSpPr>
        <p:grpSpPr>
          <a:xfrm>
            <a:off x="5266254" y="2043020"/>
            <a:ext cx="1858464" cy="1238211"/>
            <a:chOff x="8552817" y="5310720"/>
            <a:chExt cx="1858464" cy="1238211"/>
          </a:xfrm>
        </p:grpSpPr>
        <p:grpSp>
          <p:nvGrpSpPr>
            <p:cNvPr id="7" name="グループ化 6">
              <a:extLst>
                <a:ext uri="{FF2B5EF4-FFF2-40B4-BE49-F238E27FC236}">
                  <a16:creationId xmlns:a16="http://schemas.microsoft.com/office/drawing/2014/main" id="{4A1FA95E-914B-629C-BD6C-E6A61AF392C7}"/>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A5D76379-97E8-2F2E-8E4A-3930699D7E3B}"/>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C9730B7E-AA6D-FCF3-6761-2027C707E6C0}"/>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4A61A39A-3B78-555A-83BA-8A78B69EE57D}"/>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3761CBB5-258C-F910-54C9-6196E2FF4AD8}"/>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0AADE17C-21FC-F733-EDDA-E0A0AA7E0917}"/>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68DF2E2A-8F6A-6798-3F2F-6615F07AE2D7}"/>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7CF45D96-365B-6F00-A95F-4ECD8AD6EBAC}"/>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555FB963-3FFC-0B61-4A1D-86B6EE88C7CC}"/>
              </a:ext>
            </a:extLst>
          </p:cNvPr>
          <p:cNvSpPr/>
          <p:nvPr/>
        </p:nvSpPr>
        <p:spPr>
          <a:xfrm>
            <a:off x="5521469" y="2774489"/>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7" name="グループ化 26">
            <a:extLst>
              <a:ext uri="{FF2B5EF4-FFF2-40B4-BE49-F238E27FC236}">
                <a16:creationId xmlns:a16="http://schemas.microsoft.com/office/drawing/2014/main" id="{471D1F5C-B05B-8F2F-B2A5-AD6A9FE7A568}"/>
              </a:ext>
            </a:extLst>
          </p:cNvPr>
          <p:cNvGrpSpPr/>
          <p:nvPr/>
        </p:nvGrpSpPr>
        <p:grpSpPr>
          <a:xfrm>
            <a:off x="5639662" y="1279181"/>
            <a:ext cx="1115768" cy="346595"/>
            <a:chOff x="5639662" y="1279181"/>
            <a:chExt cx="1115768" cy="346595"/>
          </a:xfrm>
        </p:grpSpPr>
        <p:sp>
          <p:nvSpPr>
            <p:cNvPr id="28" name="四角形: 角を丸くする 27">
              <a:extLst>
                <a:ext uri="{FF2B5EF4-FFF2-40B4-BE49-F238E27FC236}">
                  <a16:creationId xmlns:a16="http://schemas.microsoft.com/office/drawing/2014/main" id="{CC9D51A6-8BA7-F9AD-8A69-9571BB67F176}"/>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0BB1637A-D4D6-92C5-0F06-515AC3634C59}"/>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05FB6470-4219-E4A8-F911-ED8BCA336621}"/>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81659102"/>
      </p:ext>
    </p:extLst>
  </p:cSld>
  <p:clrMapOvr>
    <a:masterClrMapping/>
  </p:clrMapOvr>
  <p:transition advClick="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391F4-0712-1ED5-F432-B223097B8B1B}"/>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749A4E96-604C-5CDA-42F2-8F0AD544A442}"/>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B2AB490E-1CFA-829E-B218-AFC6957DCC0B}"/>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14A49CC-72BE-13F5-0CCD-BF743C09FDA2}"/>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1A5D240F-CC75-5F53-4EC3-844AA676BAE7}"/>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931C776B-31E8-0144-AA21-679F48FC38EA}"/>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F2BC2DA-59B3-1340-9228-69417E074B09}"/>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B60E53D7-7AE2-F84A-AA3D-E2AC61FBE4DF}"/>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605FE351-9717-A437-610B-81BF13749484}"/>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4A88D4FA-3EAE-26F2-91E1-4B7F5D1D01D5}"/>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C558E9C0-3D5B-9FF8-ADD1-E46289750240}"/>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A9FC659C-4EAD-1964-ECA4-42E98FE33A1E}"/>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9B16FDD6-B65B-795B-87A9-21D9A26D65E0}"/>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6A5E52F7-4CD4-DD79-DA80-4574EDA8DC78}"/>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FED9ED13-9077-A21B-B636-C2F25D1B818F}"/>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245167D5-2CE9-B550-6304-433507643B73}"/>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2F0F2170-FB93-4CB8-9962-F3A10AAE8B3F}"/>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B2D50DA9-FCA7-7F87-ACFC-2D40C6339DDB}"/>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C02C4EAE-B59E-832B-B26D-90D4E5593CE4}"/>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72FCEF17-DB32-0815-1337-5F7FFEC22988}"/>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9CB1986F-65DB-19E7-5EE4-DDEA8622F465}"/>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8474D797-08E5-8A0A-A0CA-2D866E6955B2}"/>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F565CAC2-79FB-65B6-4CD3-2EE5664E2EE3}"/>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3F3ED830-00E4-44A6-11DD-86D5132718AE}"/>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9B1CB052-4254-0C12-641A-D941DE9B5196}"/>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849E9E19-BA7A-F32D-7D89-6A95ADB8F584}"/>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12CFA215-029B-171F-CE39-9D1F1AF4F4D1}"/>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707FB838-807D-9390-C5C8-0106B2E8B1A6}"/>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5EFADCDA-514C-0E6F-9533-DE573C678C2A}"/>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EE871A87-5C09-0B40-6768-ED44740C1986}"/>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6620A989-67FC-2A92-6E09-5F7F2A2BA7DE}"/>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4D0F4430-5AC3-BE2E-F042-FCC9541487D5}"/>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A6F48826-FCB3-ED8F-801E-3897C39A0FD1}"/>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84079C61-26F1-04F2-8900-E5067351DFD3}"/>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04870298-3170-3F11-7777-B6BFE2895DE1}"/>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F5575E25-BB11-DAB5-CA2E-867E9E9F5F08}"/>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04C509FB-E130-08DD-7DE7-D6278AB3BC87}"/>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0A4FC128-CF00-A1A6-12EB-55D82C3A9E8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B56D3897-6F83-62B8-E405-C374B59EB11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553A6985-B4EF-36E7-46A2-503A5BC09E79}"/>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631FF9A2-DB3A-641A-735C-EC182D7546E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4C7744EE-174C-4EB4-1845-417B9243D6E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07A09912-CD7B-7173-5707-468D79081149}"/>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DAFC00A7-0BF0-3D08-C688-AEBED6A30B0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0E810B44-9F10-6C13-E169-FB8ACE00795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98F30870-CD1D-4BA9-B7BD-F614FD6B9AAF}"/>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26448150-3CB6-71BF-C506-1FD192985C2D}"/>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FE9D9CB8-B9D5-B0BE-9177-314674AA9A85}"/>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D64424C9-54FF-58A8-30C4-4115C53C86DD}"/>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0A49EA75-33D6-E20F-9986-CFC8A465371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53159CC1-AFAE-A36E-64A0-1A9A1A3F96F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12FEB9E8-20A3-2AF3-0B46-25380CAD2027}"/>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0A5F6CB8-0103-44A6-3861-4531668E0F1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535A2A0A-4AF6-84E6-5427-978B81BB618B}"/>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635AD7BD-F21B-DB81-95EA-05D3720D094B}"/>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35E74866-1B92-0E78-3059-7A7CA3F86C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FC11FF29-8BEB-FCA7-F412-E68BA27F09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CBF576F9-3CB9-307E-C638-A1AC49C43224}"/>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5A75CD18-55CD-856F-B3B9-B7D08DAE5618}"/>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BE3849C-FE91-401D-B088-A4E1FF9010D9}"/>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1BB0E2AE-9014-583D-DD26-97E01747C580}"/>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3D51A183-479B-96C6-2A1A-C0460FC4617C}"/>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B2F4754C-5607-1D1D-ED3A-A5C7DF74E29E}"/>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F1A4D39A-AD1F-D504-EE4E-35614CA647E5}"/>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4051B42D-271B-D582-99FB-0FC152EDE9E3}"/>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806396F6-3306-0B7A-4CBC-505C66E9CE84}"/>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9E77F759-9F1A-5144-7F52-09EC8FEEB039}"/>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C637B03D-E2AB-D0EF-1E95-BD2081C4B571}"/>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C95FDB3B-787E-657E-8182-198B3030E17F}"/>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CB2C3EA3-6903-8BA3-8E21-B85E59270858}"/>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2FAFDA9E-6231-DE7D-C510-CE4D034F2BBF}"/>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70265B8D-C243-B00D-CEA2-A5B27F618305}"/>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58C2B1AF-C745-5867-0CAB-A1560B792796}"/>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AED0D12E-283D-944F-26FF-6886FA91C60D}"/>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DE6D1379-C189-9572-4D98-D030963B7C61}"/>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51D65EB8-2585-2E07-B3E6-499B8DBAEB65}"/>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3793B1ED-F114-8159-C766-761E2066052A}"/>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287E62B2-4589-9FBE-F6DA-F91954B8FA5F}"/>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09EBC8CD-4FF6-9C3C-47E1-E35D7317E920}"/>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14922099-F480-221C-4CE7-58EABDBABB08}"/>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402AC60F-A85A-6321-1381-3121E4F6D41C}"/>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C92EEA6E-F5EB-BECF-ABF4-D58971122435}"/>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CDDDB8D9-369D-F3F3-0036-0D3728A6213E}"/>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4B4FD6A6-3B64-EE82-1DF0-D45C14A01324}"/>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85D10177-DDA3-185F-C957-6EEDB129CD17}"/>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6211A08-8DE4-6AC1-92FB-68EFA5A2A264}"/>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1626824590"/>
      </p:ext>
    </p:extLst>
  </p:cSld>
  <p:clrMapOvr>
    <a:masterClrMapping/>
  </p:clrMapOvr>
  <p:transition advClick="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B7AD-F696-72B2-CD15-43B8C0B9568A}"/>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8AFE2F23-B953-2FF7-6A43-F6322FDD1E05}"/>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9" name="グループ化 8">
            <a:extLst>
              <a:ext uri="{FF2B5EF4-FFF2-40B4-BE49-F238E27FC236}">
                <a16:creationId xmlns:a16="http://schemas.microsoft.com/office/drawing/2014/main" id="{E677C65D-60A9-4008-4539-7A7D0953C98B}"/>
              </a:ext>
            </a:extLst>
          </p:cNvPr>
          <p:cNvGrpSpPr/>
          <p:nvPr/>
        </p:nvGrpSpPr>
        <p:grpSpPr>
          <a:xfrm>
            <a:off x="4218684" y="3702027"/>
            <a:ext cx="1858464" cy="1238211"/>
            <a:chOff x="8552817" y="5310720"/>
            <a:chExt cx="1858464" cy="1238211"/>
          </a:xfrm>
        </p:grpSpPr>
        <p:grpSp>
          <p:nvGrpSpPr>
            <p:cNvPr id="10" name="グループ化 9">
              <a:extLst>
                <a:ext uri="{FF2B5EF4-FFF2-40B4-BE49-F238E27FC236}">
                  <a16:creationId xmlns:a16="http://schemas.microsoft.com/office/drawing/2014/main" id="{CFC623FE-5C04-0EC4-761D-A32C25567279}"/>
                </a:ext>
              </a:extLst>
            </p:cNvPr>
            <p:cNvGrpSpPr/>
            <p:nvPr/>
          </p:nvGrpSpPr>
          <p:grpSpPr>
            <a:xfrm>
              <a:off x="8552817" y="5310720"/>
              <a:ext cx="1858464" cy="1238211"/>
              <a:chOff x="2021611" y="5325378"/>
              <a:chExt cx="1858464" cy="1238211"/>
            </a:xfrm>
          </p:grpSpPr>
          <p:sp>
            <p:nvSpPr>
              <p:cNvPr id="16" name="四角形: 角を丸くする 15">
                <a:extLst>
                  <a:ext uri="{FF2B5EF4-FFF2-40B4-BE49-F238E27FC236}">
                    <a16:creationId xmlns:a16="http://schemas.microsoft.com/office/drawing/2014/main" id="{9F8CF08E-690B-456D-7C92-C1E4A2D8364D}"/>
                  </a:ext>
                </a:extLst>
              </p:cNvPr>
              <p:cNvSpPr/>
              <p:nvPr/>
            </p:nvSpPr>
            <p:spPr>
              <a:xfrm>
                <a:off x="2021611" y="5325378"/>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6029C102-8BAA-C795-7B8B-4A863EA54AB9}"/>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7CF4406A-808A-D335-BB2C-A1854CD44CB6}"/>
                </a:ext>
              </a:extLst>
            </p:cNvPr>
            <p:cNvGrpSpPr/>
            <p:nvPr/>
          </p:nvGrpSpPr>
          <p:grpSpPr>
            <a:xfrm>
              <a:off x="8808032" y="6042189"/>
              <a:ext cx="1358204" cy="399154"/>
              <a:chOff x="1842005" y="6166650"/>
              <a:chExt cx="1358204" cy="399154"/>
            </a:xfrm>
          </p:grpSpPr>
          <p:sp>
            <p:nvSpPr>
              <p:cNvPr id="12" name="Google Shape;105;p1">
                <a:extLst>
                  <a:ext uri="{FF2B5EF4-FFF2-40B4-BE49-F238E27FC236}">
                    <a16:creationId xmlns:a16="http://schemas.microsoft.com/office/drawing/2014/main" id="{B42CFD30-1372-AB74-A73C-178BB15662FC}"/>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3" name="グループ化 12">
                <a:extLst>
                  <a:ext uri="{FF2B5EF4-FFF2-40B4-BE49-F238E27FC236}">
                    <a16:creationId xmlns:a16="http://schemas.microsoft.com/office/drawing/2014/main" id="{C16D6A2A-A45F-F891-942C-A277E12EF3B5}"/>
                  </a:ext>
                </a:extLst>
              </p:cNvPr>
              <p:cNvGrpSpPr/>
              <p:nvPr/>
            </p:nvGrpSpPr>
            <p:grpSpPr>
              <a:xfrm>
                <a:off x="1931524" y="6180361"/>
                <a:ext cx="1154121" cy="338514"/>
                <a:chOff x="2099247" y="6163489"/>
                <a:chExt cx="1154121" cy="338514"/>
              </a:xfrm>
            </p:grpSpPr>
            <p:sp>
              <p:nvSpPr>
                <p:cNvPr id="14" name="Google Shape;107;p1">
                  <a:extLst>
                    <a:ext uri="{FF2B5EF4-FFF2-40B4-BE49-F238E27FC236}">
                      <a16:creationId xmlns:a16="http://schemas.microsoft.com/office/drawing/2014/main" id="{44D0F355-2B42-3027-EBA2-CBCEFF7BA309}"/>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5" name="Google Shape;108;p1">
                  <a:extLst>
                    <a:ext uri="{FF2B5EF4-FFF2-40B4-BE49-F238E27FC236}">
                      <a16:creationId xmlns:a16="http://schemas.microsoft.com/office/drawing/2014/main" id="{6419595E-2F46-12A3-B92E-99E9EC87F29A}"/>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18" name="乗算記号 17">
            <a:extLst>
              <a:ext uri="{FF2B5EF4-FFF2-40B4-BE49-F238E27FC236}">
                <a16:creationId xmlns:a16="http://schemas.microsoft.com/office/drawing/2014/main" id="{C12AB256-4F1A-85DC-219E-796D90BAF100}"/>
              </a:ext>
            </a:extLst>
          </p:cNvPr>
          <p:cNvSpPr/>
          <p:nvPr/>
        </p:nvSpPr>
        <p:spPr>
          <a:xfrm>
            <a:off x="4502084" y="2589827"/>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Google Shape;105;p1">
            <a:hlinkClick r:id="rId3" action="ppaction://hlinksldjump"/>
            <a:extLst>
              <a:ext uri="{FF2B5EF4-FFF2-40B4-BE49-F238E27FC236}">
                <a16:creationId xmlns:a16="http://schemas.microsoft.com/office/drawing/2014/main" id="{685AE9DC-6411-3DC2-E388-7F03A3D31C1F}"/>
              </a:ext>
            </a:extLst>
          </p:cNvPr>
          <p:cNvSpPr/>
          <p:nvPr/>
        </p:nvSpPr>
        <p:spPr>
          <a:xfrm>
            <a:off x="4477831" y="4430552"/>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06250B01-2F77-013D-432D-B7F4EE66DB2A}"/>
              </a:ext>
            </a:extLst>
          </p:cNvPr>
          <p:cNvGrpSpPr/>
          <p:nvPr/>
        </p:nvGrpSpPr>
        <p:grpSpPr>
          <a:xfrm>
            <a:off x="4757307" y="3049056"/>
            <a:ext cx="833875" cy="296624"/>
            <a:chOff x="4757307" y="3049056"/>
            <a:chExt cx="833875" cy="296624"/>
          </a:xfrm>
        </p:grpSpPr>
        <p:sp>
          <p:nvSpPr>
            <p:cNvPr id="3" name="四角形: 角を丸くする 2">
              <a:extLst>
                <a:ext uri="{FF2B5EF4-FFF2-40B4-BE49-F238E27FC236}">
                  <a16:creationId xmlns:a16="http://schemas.microsoft.com/office/drawing/2014/main" id="{296342A5-2D7D-C273-D396-2E0FEAD9716B}"/>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E979896-6E8A-4B43-6C70-46BCF08A5C53}"/>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338308509"/>
      </p:ext>
    </p:extLst>
  </p:cSld>
  <p:clrMapOvr>
    <a:masterClrMapping/>
  </p:clrMapOvr>
  <p:transition advClick="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508C-6A6D-11F8-CFA8-EABEA0175425}"/>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7921315D-23BC-3F99-F937-DE56C4F1AF7D}"/>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3ECD622A-D63C-333C-0765-F446C18B6BA7}"/>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7ED41DD-D99A-C724-C28F-AD031769A099}"/>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89DFBEFC-D954-ECF1-001A-6D237FC16B46}"/>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1D317B04-0471-0E0C-5A11-066062CAEE88}"/>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7B36514-AB95-5DD3-66D2-66B386B7294D}"/>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062D4588-7C38-D38A-EB9C-27A1FF99CB6F}"/>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2359540F-9A3A-DC88-4B35-7E3CBAA3F760}"/>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66D3D6D1-57DE-B5D1-216F-54ABB86C903B}"/>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DAC76A27-D66C-9714-9949-F6EBE0E56760}"/>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791DC9BD-94A5-3CD6-DA6D-23B61F42FA6D}"/>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F179861-F3F5-B136-A79A-A53715A59EB8}"/>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8D0401E3-52D5-861F-7946-56428B95C0F0}"/>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834E10EC-BB59-3EB8-BB19-765AF24B01C7}"/>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1269B412-EE06-CA88-BF56-AA9C0D708A50}"/>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80613B96-E54F-9569-58ED-7BCE807F9F10}"/>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FAAAEDF5-573C-F97B-4248-FF1574257905}"/>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7109C77A-E0AA-BEBC-5685-860D3DA57A76}"/>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BE7D23E6-C40B-D8D5-9E1C-126933D83459}"/>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B2C46A6A-E370-57AE-C394-7BFAEC59D72F}"/>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3814F5E8-A930-8B82-2403-F9E625D1BEE5}"/>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9BC93248-ACAD-2878-A251-C8EAED423254}"/>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801663D7-0959-9EBA-6FDB-673093E47BF0}"/>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B24CDC84-29A7-F239-18E9-27AD366A564E}"/>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63F2A543-71E1-A214-4CD2-504435ED1D05}"/>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10BA9D56-D5DE-E676-7EF5-60F4E93FB234}"/>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D8FFD55-929F-D956-78AC-1132703AD34B}"/>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722E5556-0EF3-1C94-2D17-9727A1FE441F}"/>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6248F8AF-4711-0158-4ECF-B2A31B90E21A}"/>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86FDC375-3EF9-D72B-FFC3-59B239327990}"/>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640D327-5F89-CB75-2EC8-05A980EF5B2B}"/>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5B16300E-648A-19B3-0D6F-D92A76DB6767}"/>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6312C16F-ADB3-17D8-23F2-2B60BC592A9D}"/>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2C02D06A-5E72-6586-D634-2ADD70D9D3ED}"/>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E71FC9F3-1EE8-AF42-794D-92010CEEFB5E}"/>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DDDB55EE-F3EC-D292-DD79-555184BB7AAD}"/>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BF767C10-5A98-21A3-5161-49B0EEFB96C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6C8A979A-3B63-5DF3-B624-2586223679D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47665074-6E6A-78C1-B667-52509B2D0C8B}"/>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E897004F-557B-2116-2D7F-7A14F4DF717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90F90AC2-D6EC-844D-17B9-B878178F96F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A71D6529-9DF7-D0EE-CD09-20B2013CB37B}"/>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29E24A17-654B-412D-18FB-FA99ABE87C8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E2B785C3-C348-6577-821D-3EC51BE2630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DBC27730-978B-39C1-60B7-1FB442026A56}"/>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64BF2A4E-EC58-CF15-7251-384FEA956FD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A12C14DC-DBB9-9173-3E3D-5DC20A80C955}"/>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50ABC412-3C2F-7FCF-8A5C-DDA2C2AA7C30}"/>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47C2F274-39E0-3AB2-793F-4CB9A68B16B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9603645C-A1E2-4AE4-3E7F-ED8F541AAB2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4DD02379-B8AB-A5CD-6C66-3DD4FBD7F7B0}"/>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FFCD6E91-742B-3565-6731-BDB129FDBA1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2E4D739A-68EE-B2FF-9170-D9BC957BF20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680E5996-15E7-0F0F-C973-05E668C990F8}"/>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19604309-5D94-7CC1-3B7D-CBE2A4345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5F73CF31-2555-731E-63D0-73371421A4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0B38BADD-37E8-DA72-22C1-FC00DD8843EA}"/>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B500F2C2-0577-FAF7-7D06-BA6A9675A078}"/>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4787C17-FC6F-AD49-4CBE-DAFB8FFFB131}"/>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FD910D19-640D-2C68-A54E-2E78E7F4771D}"/>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947B2AED-C10F-8AE1-0EF6-905AF98EC1EB}"/>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309DF086-E386-BF3A-26F4-5BA46D1C41B0}"/>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90CC869B-9CDB-9512-B7BA-C34A1582E27E}"/>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B497FDD2-123D-CC1E-9344-1A89658CBDC0}"/>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975F92B3-4E69-140D-39DE-0E3D84E05648}"/>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E0C6EC06-2047-4E7B-BCBE-B2A5061F037B}"/>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DFA647C2-18CC-E4A7-EA97-E607DAA4BA4E}"/>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945CF040-E303-6DAB-7E7E-510D4B0A5EED}"/>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F10F37AE-4E94-8F2E-7324-A4FCB362A555}"/>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9BEA8ECE-13BC-0120-6A54-79523347637F}"/>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E8ACE578-BD73-FF55-FEA9-646389465EE0}"/>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0B78B75F-8638-2AE9-CFCD-B152CC7014F4}"/>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450F860C-5705-2F98-EC2A-809337338585}"/>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C8533AD5-D861-5A59-5EB4-AF16F36DA174}"/>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453F49BD-F1AC-62B5-373A-1DCB72FD9918}"/>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3E2EF8F1-2CC3-9731-771C-8D70EC46A1EE}"/>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27C3F1C6-B9F2-B186-CD8C-2128B0448181}"/>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A5F61A77-315E-CF75-AC37-A841FB8132A5}"/>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2AD00F09-08B6-A5E8-2A46-64F2B2583150}"/>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5273D8AC-16CB-8A5E-1616-8C9B28CE20A5}"/>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4DA93E28-DFAB-DE30-032E-069E619B37C7}"/>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2029BC6B-4053-93F5-4558-D36BCF1BD75E}"/>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BD41A3F9-6968-5CD5-F12D-9AE8BBE9173F}"/>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E6DFCDBE-7762-7EB0-0A66-407A672E569E}"/>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AEC07E44-7292-25D3-FF0A-055B8C9E9EEA}"/>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968653461"/>
      </p:ext>
    </p:extLst>
  </p:cSld>
  <p:clrMapOvr>
    <a:masterClrMapping/>
  </p:clrMapOvr>
  <p:transition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F174-8C5F-E3DB-CEE5-338639FF4350}"/>
            </a:ext>
          </a:extLst>
        </p:cNvPr>
        <p:cNvGrpSpPr/>
        <p:nvPr/>
      </p:nvGrpSpPr>
      <p:grpSpPr>
        <a:xfrm>
          <a:off x="0" y="0"/>
          <a:ext cx="0" cy="0"/>
          <a:chOff x="0" y="0"/>
          <a:chExt cx="0" cy="0"/>
        </a:xfrm>
      </p:grpSpPr>
      <p:sp>
        <p:nvSpPr>
          <p:cNvPr id="2" name="楕円 1">
            <a:extLst>
              <a:ext uri="{FF2B5EF4-FFF2-40B4-BE49-F238E27FC236}">
                <a16:creationId xmlns:a16="http://schemas.microsoft.com/office/drawing/2014/main" id="{FE7CE11F-25F5-5008-7107-B1F0B42E8D9B}"/>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2" action="ppaction://hlinksldjump"/>
            <a:extLst>
              <a:ext uri="{FF2B5EF4-FFF2-40B4-BE49-F238E27FC236}">
                <a16:creationId xmlns:a16="http://schemas.microsoft.com/office/drawing/2014/main" id="{307286E3-C1C1-D94C-8D3B-AF9C206DFC8B}"/>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6" name="グループ化 25">
            <a:extLst>
              <a:ext uri="{FF2B5EF4-FFF2-40B4-BE49-F238E27FC236}">
                <a16:creationId xmlns:a16="http://schemas.microsoft.com/office/drawing/2014/main" id="{9FFF7E4F-C1D6-992F-EABE-FC8AF9A376BB}"/>
              </a:ext>
            </a:extLst>
          </p:cNvPr>
          <p:cNvGrpSpPr/>
          <p:nvPr/>
        </p:nvGrpSpPr>
        <p:grpSpPr>
          <a:xfrm>
            <a:off x="3501299" y="1739467"/>
            <a:ext cx="5189402" cy="4310210"/>
            <a:chOff x="3501299" y="1739467"/>
            <a:chExt cx="5189402" cy="4310210"/>
          </a:xfrm>
        </p:grpSpPr>
        <p:sp>
          <p:nvSpPr>
            <p:cNvPr id="6" name="Google Shape;143;p2">
              <a:extLst>
                <a:ext uri="{FF2B5EF4-FFF2-40B4-BE49-F238E27FC236}">
                  <a16:creationId xmlns:a16="http://schemas.microsoft.com/office/drawing/2014/main" id="{75A6EDFC-D600-292E-34BB-5A46FC19349D}"/>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5" name="Google Shape;111;p1">
              <a:extLst>
                <a:ext uri="{FF2B5EF4-FFF2-40B4-BE49-F238E27FC236}">
                  <a16:creationId xmlns:a16="http://schemas.microsoft.com/office/drawing/2014/main" id="{E07378BF-BA23-42F7-1D03-998075051560}"/>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筑豊緑地</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（飯塚市）</a:t>
              </a:r>
              <a:endParaRPr sz="2400" b="1" spc="200" dirty="0">
                <a:latin typeface="BIZ UDPゴシック" panose="020B0400000000000000" pitchFamily="50" charset="-128"/>
                <a:ea typeface="BIZ UDPゴシック" panose="020B0400000000000000" pitchFamily="50" charset="-128"/>
              </a:endParaRPr>
            </a:p>
          </p:txBody>
        </p:sp>
        <p:sp>
          <p:nvSpPr>
            <p:cNvPr id="16" name="Google Shape;111;p1">
              <a:extLst>
                <a:ext uri="{FF2B5EF4-FFF2-40B4-BE49-F238E27FC236}">
                  <a16:creationId xmlns:a16="http://schemas.microsoft.com/office/drawing/2014/main" id="{88C352EE-D3E3-0717-0DFE-BF2A7DBEDB8E}"/>
                </a:ext>
              </a:extLst>
            </p:cNvPr>
            <p:cNvSpPr txBox="1"/>
            <p:nvPr/>
          </p:nvSpPr>
          <p:spPr>
            <a:xfrm>
              <a:off x="5510720" y="4866110"/>
              <a:ext cx="1143000"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ちくほうりょくち</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17" name="Google Shape;111;p1">
              <a:extLst>
                <a:ext uri="{FF2B5EF4-FFF2-40B4-BE49-F238E27FC236}">
                  <a16:creationId xmlns:a16="http://schemas.microsoft.com/office/drawing/2014/main" id="{9D965489-48B3-F21B-5AB3-0BB7C774E4D4}"/>
                </a:ext>
              </a:extLst>
            </p:cNvPr>
            <p:cNvSpPr txBox="1"/>
            <p:nvPr/>
          </p:nvSpPr>
          <p:spPr>
            <a:xfrm>
              <a:off x="5621019" y="5253577"/>
              <a:ext cx="849746"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latin typeface="BIZ UDPゴシック" panose="020B0400000000000000" pitchFamily="50" charset="-128"/>
                  <a:ea typeface="BIZ UDPゴシック" panose="020B0400000000000000" pitchFamily="50" charset="-128"/>
                  <a:cs typeface="Arial"/>
                  <a:sym typeface="Arial"/>
                </a:rPr>
                <a:t>いいづかし</a:t>
              </a:r>
              <a:endParaRPr lang="ja-JP" altLang="en-US" sz="800" i="0" u="none" strike="noStrike" cap="none" dirty="0">
                <a:latin typeface="BIZ UDPゴシック" panose="020B0400000000000000" pitchFamily="50" charset="-128"/>
                <a:ea typeface="BIZ UDPゴシック" panose="020B0400000000000000" pitchFamily="50" charset="-128"/>
                <a:cs typeface="Arial"/>
                <a:sym typeface="Arial"/>
              </a:endParaRPr>
            </a:p>
          </p:txBody>
        </p:sp>
        <p:pic>
          <p:nvPicPr>
            <p:cNvPr id="12" name="グラフィックス 11">
              <a:extLst>
                <a:ext uri="{FF2B5EF4-FFF2-40B4-BE49-F238E27FC236}">
                  <a16:creationId xmlns:a16="http://schemas.microsoft.com/office/drawing/2014/main" id="{6ED5DC11-84CC-728B-0664-3AF75C4B44C8}"/>
                </a:ext>
              </a:extLst>
            </p:cNvPr>
            <p:cNvPicPr>
              <a:picLocks noChangeAspect="1"/>
            </p:cNvPicPr>
            <p:nvPr/>
          </p:nvPicPr>
          <p:blipFill>
            <a:blip r:embed="rId3">
              <a:extLst>
                <a:ext uri="{96DAC541-7B7A-43D3-8B79-37D633B846F1}">
                  <asvg:svgBlip xmlns:asvg="http://schemas.microsoft.com/office/drawing/2016/SVG/main" r:embed="rId4"/>
                </a:ext>
              </a:extLst>
            </a:blip>
            <a:srcRect l="164" t="16939" r="1618" b="8161"/>
            <a:stretch>
              <a:fillRect/>
            </a:stretch>
          </p:blipFill>
          <p:spPr>
            <a:xfrm>
              <a:off x="3600824" y="1853430"/>
              <a:ext cx="4990353" cy="2818370"/>
            </a:xfrm>
            <a:prstGeom prst="rect">
              <a:avLst/>
            </a:prstGeom>
          </p:spPr>
        </p:pic>
      </p:grpSp>
    </p:spTree>
    <p:extLst>
      <p:ext uri="{BB962C8B-B14F-4D97-AF65-F5344CB8AC3E}">
        <p14:creationId xmlns:p14="http://schemas.microsoft.com/office/powerpoint/2010/main" val="427615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79CE0-CDB6-FF70-962F-6A50814524C5}"/>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4D8E97B6-2396-2CFB-66CB-34A4636E8A47}"/>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2" name="グループ化 11">
            <a:extLst>
              <a:ext uri="{FF2B5EF4-FFF2-40B4-BE49-F238E27FC236}">
                <a16:creationId xmlns:a16="http://schemas.microsoft.com/office/drawing/2014/main" id="{3C55F932-ACBC-9DA3-0C76-FBEC521C14D2}"/>
              </a:ext>
            </a:extLst>
          </p:cNvPr>
          <p:cNvGrpSpPr/>
          <p:nvPr/>
        </p:nvGrpSpPr>
        <p:grpSpPr>
          <a:xfrm>
            <a:off x="4736223" y="4202762"/>
            <a:ext cx="1858464" cy="1238211"/>
            <a:chOff x="8552817" y="5310720"/>
            <a:chExt cx="1858464" cy="1238211"/>
          </a:xfrm>
        </p:grpSpPr>
        <p:grpSp>
          <p:nvGrpSpPr>
            <p:cNvPr id="13" name="グループ化 12">
              <a:extLst>
                <a:ext uri="{FF2B5EF4-FFF2-40B4-BE49-F238E27FC236}">
                  <a16:creationId xmlns:a16="http://schemas.microsoft.com/office/drawing/2014/main" id="{9F60938B-FF7E-BAFE-567D-5E42547B9DA7}"/>
                </a:ext>
              </a:extLst>
            </p:cNvPr>
            <p:cNvGrpSpPr/>
            <p:nvPr/>
          </p:nvGrpSpPr>
          <p:grpSpPr>
            <a:xfrm>
              <a:off x="8552817" y="5310720"/>
              <a:ext cx="1858464" cy="1238211"/>
              <a:chOff x="2021611" y="5325378"/>
              <a:chExt cx="1858464" cy="1238211"/>
            </a:xfrm>
          </p:grpSpPr>
          <p:sp>
            <p:nvSpPr>
              <p:cNvPr id="20" name="四角形: 角を丸くする 19">
                <a:extLst>
                  <a:ext uri="{FF2B5EF4-FFF2-40B4-BE49-F238E27FC236}">
                    <a16:creationId xmlns:a16="http://schemas.microsoft.com/office/drawing/2014/main" id="{5F258A25-2477-D7DA-85DF-EFFAE1795391}"/>
                  </a:ext>
                </a:extLst>
              </p:cNvPr>
              <p:cNvSpPr/>
              <p:nvPr/>
            </p:nvSpPr>
            <p:spPr>
              <a:xfrm>
                <a:off x="2021611" y="5325378"/>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EE4F8B84-A390-0C10-3D14-CE3BBC685BD7}"/>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2DD97290-0D05-99EB-5E0A-E9FD7A36F057}"/>
                </a:ext>
              </a:extLst>
            </p:cNvPr>
            <p:cNvGrpSpPr/>
            <p:nvPr/>
          </p:nvGrpSpPr>
          <p:grpSpPr>
            <a:xfrm>
              <a:off x="8808032" y="6042189"/>
              <a:ext cx="1358204" cy="399154"/>
              <a:chOff x="1842005" y="6166650"/>
              <a:chExt cx="1358204" cy="399154"/>
            </a:xfrm>
          </p:grpSpPr>
          <p:sp>
            <p:nvSpPr>
              <p:cNvPr id="15" name="Google Shape;105;p1">
                <a:extLst>
                  <a:ext uri="{FF2B5EF4-FFF2-40B4-BE49-F238E27FC236}">
                    <a16:creationId xmlns:a16="http://schemas.microsoft.com/office/drawing/2014/main" id="{C7446391-5015-8C55-F7BC-2CA4A47F2657}"/>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6" name="グループ化 15">
                <a:extLst>
                  <a:ext uri="{FF2B5EF4-FFF2-40B4-BE49-F238E27FC236}">
                    <a16:creationId xmlns:a16="http://schemas.microsoft.com/office/drawing/2014/main" id="{738E2CBC-F075-C507-DB1C-F244D3CCE796}"/>
                  </a:ext>
                </a:extLst>
              </p:cNvPr>
              <p:cNvGrpSpPr/>
              <p:nvPr/>
            </p:nvGrpSpPr>
            <p:grpSpPr>
              <a:xfrm>
                <a:off x="1931524" y="6180361"/>
                <a:ext cx="1154121" cy="338514"/>
                <a:chOff x="2099247" y="6163489"/>
                <a:chExt cx="1154121" cy="338514"/>
              </a:xfrm>
            </p:grpSpPr>
            <p:sp>
              <p:nvSpPr>
                <p:cNvPr id="17" name="Google Shape;107;p1">
                  <a:extLst>
                    <a:ext uri="{FF2B5EF4-FFF2-40B4-BE49-F238E27FC236}">
                      <a16:creationId xmlns:a16="http://schemas.microsoft.com/office/drawing/2014/main" id="{E07C00DF-8D31-D05E-BBE7-587B28273C6C}"/>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8" name="Google Shape;108;p1">
                  <a:extLst>
                    <a:ext uri="{FF2B5EF4-FFF2-40B4-BE49-F238E27FC236}">
                      <a16:creationId xmlns:a16="http://schemas.microsoft.com/office/drawing/2014/main" id="{730D9619-DA7C-4719-DB77-E23EA7F70FB7}"/>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8" name="Google Shape;105;p1">
            <a:hlinkClick r:id="rId3" action="ppaction://hlinksldjump"/>
            <a:extLst>
              <a:ext uri="{FF2B5EF4-FFF2-40B4-BE49-F238E27FC236}">
                <a16:creationId xmlns:a16="http://schemas.microsoft.com/office/drawing/2014/main" id="{4B53510B-AD8E-1461-695D-0B66E344C424}"/>
              </a:ext>
            </a:extLst>
          </p:cNvPr>
          <p:cNvSpPr/>
          <p:nvPr/>
        </p:nvSpPr>
        <p:spPr>
          <a:xfrm>
            <a:off x="4986353" y="4934231"/>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9" name="乗算記号 28">
            <a:extLst>
              <a:ext uri="{FF2B5EF4-FFF2-40B4-BE49-F238E27FC236}">
                <a16:creationId xmlns:a16="http://schemas.microsoft.com/office/drawing/2014/main" id="{A7835A54-17E3-84FC-935D-D05528137DDA}"/>
              </a:ext>
            </a:extLst>
          </p:cNvPr>
          <p:cNvSpPr/>
          <p:nvPr/>
        </p:nvSpPr>
        <p:spPr>
          <a:xfrm>
            <a:off x="5019623" y="3090562"/>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グループ化 8">
            <a:extLst>
              <a:ext uri="{FF2B5EF4-FFF2-40B4-BE49-F238E27FC236}">
                <a16:creationId xmlns:a16="http://schemas.microsoft.com/office/drawing/2014/main" id="{3BB086FF-937E-2B8B-822F-E9219CDAD198}"/>
              </a:ext>
            </a:extLst>
          </p:cNvPr>
          <p:cNvGrpSpPr/>
          <p:nvPr/>
        </p:nvGrpSpPr>
        <p:grpSpPr>
          <a:xfrm>
            <a:off x="5126623" y="3570296"/>
            <a:ext cx="1078963" cy="296624"/>
            <a:chOff x="6198632" y="4533136"/>
            <a:chExt cx="1078963" cy="296624"/>
          </a:xfrm>
        </p:grpSpPr>
        <p:sp>
          <p:nvSpPr>
            <p:cNvPr id="10" name="四角形: 角を丸くする 9">
              <a:extLst>
                <a:ext uri="{FF2B5EF4-FFF2-40B4-BE49-F238E27FC236}">
                  <a16:creationId xmlns:a16="http://schemas.microsoft.com/office/drawing/2014/main" id="{3D62C35F-755A-61FC-07FA-21787AB04FF7}"/>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DAFC50C-1D78-9AAB-D66F-F68EA235523A}"/>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443277333"/>
      </p:ext>
    </p:extLst>
  </p:cSld>
  <p:clrMapOvr>
    <a:masterClrMapping/>
  </p:clrMapOvr>
  <p:transition advClick="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2B2AC-9275-98F4-7D79-DBF96DC9A99B}"/>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56687084-D416-200F-9D8A-8B6C25141FB5}"/>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6B431288-9900-522D-9B86-5DB81D12D80E}"/>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FED6E09-8882-20BE-3B76-4DB75138DB18}"/>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DC0224B5-FACC-9808-F82C-724EC5DE82D7}"/>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7637F582-5810-68CA-AD16-C3645F3C501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DD9AC30-49FF-9024-A880-6A4C3F2A6D14}"/>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08C282DE-AE49-5312-2FA9-9A399156C0C3}"/>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ED1DBFC5-0AAD-5D32-A701-5913A55BB4EA}"/>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23B617E3-D3C5-4AFF-CCA8-8585C4FD73B5}"/>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B9CC672C-7214-7FE5-CD6D-C85D4207F33D}"/>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3ADB0EA3-5390-40AE-6343-3997BBBC53AA}"/>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4FD64F1B-8CB4-5E58-DADB-3FF54780E0A3}"/>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155DA66B-C830-0850-D554-FBF6C8F8BB03}"/>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9BC64FE8-D582-7E46-9EAD-5D435E7CC375}"/>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B93A0DF-C024-812E-0E8C-8055CACFF91F}"/>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B152815A-D47E-1561-183B-C4468E6231D8}"/>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E012BE37-7A60-B7F9-7299-D63F4B5D2615}"/>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82F9BC3-E6AA-0639-E3F7-9D9236267DED}"/>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4CDA7DFE-DDF8-378B-AF6E-24C92D1D11F5}"/>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86D0EB64-5824-80DD-47E7-F8F6F45F16AF}"/>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C6418F51-ECAA-33FD-7516-9C9AB2A096BA}"/>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520D6FBC-EEFA-A69D-6F79-930AE214742A}"/>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1FF34AE9-3EC2-282F-0074-C9CADE1AACBF}"/>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31A9B77-7928-F3BC-75B0-FB8F4639CA6F}"/>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A83404D9-90B8-2D66-9D49-738E941096B5}"/>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DDFF6C3E-1FCB-36E0-6F7B-BDF1C9377C74}"/>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B0C8806-E59E-224F-0484-E1E409AE75C4}"/>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F9F03B7E-24CD-1677-F3E1-AEB575F22394}"/>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3FC31341-0770-66DD-B497-FA6639E9C922}"/>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09E034B5-33BB-6E3F-CD6A-46A7C56508D2}"/>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7A5CD0D-2FE6-0579-3227-A17EE1FF4E00}"/>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31B7D822-A5D5-7369-01EB-A7AFF9D677C2}"/>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E06E5F49-C9AB-0E81-2ABE-22DA75603477}"/>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C99C7AE0-BCD7-EFAC-4651-1C3320043F6B}"/>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7610C2E5-DC97-06CC-3B80-304542AB2C7C}"/>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0FE41227-D7DB-0EF1-A52E-5AD2855C5F43}"/>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1C698757-9940-75A2-7893-0C104AA4539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BB46D38E-C37E-C82B-455D-112973218B00}"/>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1AA9E5A2-B1D0-4336-D2B7-968A76CD94B2}"/>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739BD6BD-4D9E-0768-E624-23AD335C4F5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92ECD11A-82AB-EB9C-B279-F63C79F1F94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7370CB1A-B6F7-B60C-B025-4B5034167399}"/>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B59F7A9B-1B91-928E-E4E9-142778D7CB6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CF3B0950-CBFE-4659-B4E0-01B15063B78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E6C35736-4B62-8638-7D19-64D4DE862B08}"/>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BCC65A6A-35DC-CD74-78DB-2F2B9D5295F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357D3C19-59C9-96A0-923C-689855784303}"/>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6C1EB99E-B5FD-789D-C948-D25A80A22378}"/>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7ED1F47E-8EB4-E379-CD25-3646C1011C3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F8E263C6-7622-D75D-E9F3-C632F6F140E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A91AB1EE-BE5E-B9EB-DC05-B496532240E3}"/>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242CF7D9-EA6D-24F5-F2E5-A6D83670FDE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7EB3EF2D-EF56-B544-06D6-1AFF628AB7C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1332C287-5547-074C-61A7-BC577CF01F91}"/>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A749872D-38AC-AFD8-66AB-50EBEA023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6BB87228-ADDE-FA4D-9701-F9DB2B4F61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AC78A588-C50E-C948-0FC0-D9633D2BA2E5}"/>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230A075D-54AA-9DDD-8560-EF3DDCE8477F}"/>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2801281-3EAF-B2FC-C8C6-1089762F83B2}"/>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9220DBB7-BBC4-D57B-4511-CC44944F30E0}"/>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83E7E8D3-2E50-C452-F041-221CE86C9A9D}"/>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97C09060-49F2-0220-CE82-5A5C57BED279}"/>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A9BDE1E5-2EC5-FFD1-56FE-1AF4E40B51EC}"/>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43B9C2AD-3D9F-D5D9-487D-C5D7002F98C3}"/>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EFD6BF0D-E74A-9D88-6D6C-B9D977F42D89}"/>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7F3A9E09-A6FD-D08B-FD24-B873C8536F85}"/>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E3DA21E1-3628-56A3-6BAB-20CC5EBC26BC}"/>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A8E06071-F9FC-5F44-8706-6E533B8671D1}"/>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291D1379-06AA-ADAA-CC4E-DDD40E54CAA6}"/>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94DD6BB7-C0B4-B17D-A136-4C361302C0CF}"/>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AF4FAC2D-DD27-0485-E180-BB8A5DF0106F}"/>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C7D8CEA7-B156-8009-413D-B463F79AB35F}"/>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86889EE0-F547-C5A6-DB4E-EEFCB9706B29}"/>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72B9B640-AA46-1645-40FB-31344BF35071}"/>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F67BD77C-286C-408F-9EE2-254D419E94AD}"/>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BF0CE891-9751-51C2-70E8-661187DCA259}"/>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1BFBEAE6-DA1A-668A-8D8A-BD5F8E877E1E}"/>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0DE5E104-B47C-175D-1B62-4CEC26BE0964}"/>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FF027061-E2DF-080D-7B45-31EA4F995E28}"/>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E07628BA-9AFF-57A8-41E4-288B4B6DD8D8}"/>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72CB8A83-49B8-11CB-1072-9BC62FA79F3F}"/>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1BF00829-F0DB-E7C8-B5D0-ECEC97CF25AD}"/>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A21BC523-E783-8C7F-95EF-0D1DC933FB73}"/>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7F2A1284-3968-3FA0-20F3-25AE628F8C61}"/>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5A9A8E3-6F21-D326-D188-99E946C6F523}"/>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861074550"/>
      </p:ext>
    </p:extLst>
  </p:cSld>
  <p:clrMapOvr>
    <a:masterClrMapping/>
  </p:clrMapOvr>
  <p:transition advClick="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CD0B-9F61-553C-ACBE-D586B0B38AD9}"/>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2550320E-6FDD-ADA2-1F5D-70E8906722CB}"/>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12" name="グループ化 11">
            <a:extLst>
              <a:ext uri="{FF2B5EF4-FFF2-40B4-BE49-F238E27FC236}">
                <a16:creationId xmlns:a16="http://schemas.microsoft.com/office/drawing/2014/main" id="{719B1857-CF8C-18A6-BDB0-292AE95054AB}"/>
              </a:ext>
            </a:extLst>
          </p:cNvPr>
          <p:cNvGrpSpPr/>
          <p:nvPr/>
        </p:nvGrpSpPr>
        <p:grpSpPr>
          <a:xfrm>
            <a:off x="5650623" y="3591269"/>
            <a:ext cx="1858464" cy="1238211"/>
            <a:chOff x="8552817" y="5310720"/>
            <a:chExt cx="1858464" cy="1238211"/>
          </a:xfrm>
        </p:grpSpPr>
        <p:grpSp>
          <p:nvGrpSpPr>
            <p:cNvPr id="13" name="グループ化 12">
              <a:extLst>
                <a:ext uri="{FF2B5EF4-FFF2-40B4-BE49-F238E27FC236}">
                  <a16:creationId xmlns:a16="http://schemas.microsoft.com/office/drawing/2014/main" id="{B5855C44-EA7E-5757-9B9E-297796ABE78C}"/>
                </a:ext>
              </a:extLst>
            </p:cNvPr>
            <p:cNvGrpSpPr/>
            <p:nvPr/>
          </p:nvGrpSpPr>
          <p:grpSpPr>
            <a:xfrm>
              <a:off x="8552817" y="5310720"/>
              <a:ext cx="1858464" cy="1238211"/>
              <a:chOff x="2021611" y="5325378"/>
              <a:chExt cx="1858464" cy="1238211"/>
            </a:xfrm>
          </p:grpSpPr>
          <p:sp>
            <p:nvSpPr>
              <p:cNvPr id="20" name="四角形: 角を丸くする 19">
                <a:extLst>
                  <a:ext uri="{FF2B5EF4-FFF2-40B4-BE49-F238E27FC236}">
                    <a16:creationId xmlns:a16="http://schemas.microsoft.com/office/drawing/2014/main" id="{B4272179-3375-3D97-91F8-3DF13407FD86}"/>
                  </a:ext>
                </a:extLst>
              </p:cNvPr>
              <p:cNvSpPr/>
              <p:nvPr/>
            </p:nvSpPr>
            <p:spPr>
              <a:xfrm>
                <a:off x="2021611" y="5325378"/>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09200408-13DA-C52C-EB1C-A7194456686F}"/>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9D6B6DDF-56F4-A97C-9411-540FA02CF8BD}"/>
                </a:ext>
              </a:extLst>
            </p:cNvPr>
            <p:cNvGrpSpPr/>
            <p:nvPr/>
          </p:nvGrpSpPr>
          <p:grpSpPr>
            <a:xfrm>
              <a:off x="8808032" y="6042189"/>
              <a:ext cx="1358204" cy="399154"/>
              <a:chOff x="1842005" y="6166650"/>
              <a:chExt cx="1358204" cy="399154"/>
            </a:xfrm>
          </p:grpSpPr>
          <p:sp>
            <p:nvSpPr>
              <p:cNvPr id="15" name="Google Shape;105;p1">
                <a:extLst>
                  <a:ext uri="{FF2B5EF4-FFF2-40B4-BE49-F238E27FC236}">
                    <a16:creationId xmlns:a16="http://schemas.microsoft.com/office/drawing/2014/main" id="{81F0EAA3-769E-C6FA-5218-56AFFB0B95ED}"/>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6" name="グループ化 15">
                <a:extLst>
                  <a:ext uri="{FF2B5EF4-FFF2-40B4-BE49-F238E27FC236}">
                    <a16:creationId xmlns:a16="http://schemas.microsoft.com/office/drawing/2014/main" id="{6A009EEA-26D2-0677-407E-DE093DD5B0C4}"/>
                  </a:ext>
                </a:extLst>
              </p:cNvPr>
              <p:cNvGrpSpPr/>
              <p:nvPr/>
            </p:nvGrpSpPr>
            <p:grpSpPr>
              <a:xfrm>
                <a:off x="1931524" y="6180361"/>
                <a:ext cx="1154121" cy="338514"/>
                <a:chOff x="2099247" y="6163489"/>
                <a:chExt cx="1154121" cy="338514"/>
              </a:xfrm>
            </p:grpSpPr>
            <p:sp>
              <p:nvSpPr>
                <p:cNvPr id="17" name="Google Shape;107;p1">
                  <a:extLst>
                    <a:ext uri="{FF2B5EF4-FFF2-40B4-BE49-F238E27FC236}">
                      <a16:creationId xmlns:a16="http://schemas.microsoft.com/office/drawing/2014/main" id="{C6F5D58E-4E1C-1B88-1A62-F3E5412F864E}"/>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8" name="Google Shape;108;p1">
                  <a:extLst>
                    <a:ext uri="{FF2B5EF4-FFF2-40B4-BE49-F238E27FC236}">
                      <a16:creationId xmlns:a16="http://schemas.microsoft.com/office/drawing/2014/main" id="{764DBC43-36DA-9633-02B4-36098F241354}"/>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8" name="Google Shape;105;p1">
            <a:hlinkClick r:id="rId3" action="ppaction://hlinksldjump"/>
            <a:extLst>
              <a:ext uri="{FF2B5EF4-FFF2-40B4-BE49-F238E27FC236}">
                <a16:creationId xmlns:a16="http://schemas.microsoft.com/office/drawing/2014/main" id="{65428D66-5B02-79D1-5DE1-DE83615931A1}"/>
              </a:ext>
            </a:extLst>
          </p:cNvPr>
          <p:cNvSpPr/>
          <p:nvPr/>
        </p:nvSpPr>
        <p:spPr>
          <a:xfrm>
            <a:off x="5900753" y="4322738"/>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9" name="乗算記号 28">
            <a:extLst>
              <a:ext uri="{FF2B5EF4-FFF2-40B4-BE49-F238E27FC236}">
                <a16:creationId xmlns:a16="http://schemas.microsoft.com/office/drawing/2014/main" id="{3F992496-B103-F9E9-C4AB-DFFAD25D99A7}"/>
              </a:ext>
            </a:extLst>
          </p:cNvPr>
          <p:cNvSpPr/>
          <p:nvPr/>
        </p:nvSpPr>
        <p:spPr>
          <a:xfrm>
            <a:off x="5934023" y="2479069"/>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72EF689B-744A-5EF2-C7CE-FC594F16F5F7}"/>
              </a:ext>
            </a:extLst>
          </p:cNvPr>
          <p:cNvGrpSpPr/>
          <p:nvPr/>
        </p:nvGrpSpPr>
        <p:grpSpPr>
          <a:xfrm>
            <a:off x="6183109" y="2954128"/>
            <a:ext cx="864854" cy="296624"/>
            <a:chOff x="4192873" y="3943071"/>
            <a:chExt cx="864854" cy="296624"/>
          </a:xfrm>
        </p:grpSpPr>
        <p:sp>
          <p:nvSpPr>
            <p:cNvPr id="3" name="四角形: 角を丸くする 2">
              <a:extLst>
                <a:ext uri="{FF2B5EF4-FFF2-40B4-BE49-F238E27FC236}">
                  <a16:creationId xmlns:a16="http://schemas.microsoft.com/office/drawing/2014/main" id="{2DC0DF11-AAA7-7BF9-95FD-0923362CA0F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ADCA2BB-97FF-4DA6-84A6-BF023D30E82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800064840"/>
      </p:ext>
    </p:extLst>
  </p:cSld>
  <p:clrMapOvr>
    <a:masterClrMapping/>
  </p:clrMapOvr>
  <p:transition advClick="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8BD8C-3620-DF0F-AF77-A1E68AB04648}"/>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803512E6-EE1B-D7A2-98E3-91454671C9C7}"/>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07545A5D-BA73-58ED-6A22-499DAE6302B7}"/>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7FBAA00-38FF-3F88-72C3-5B0FC38AC1E7}"/>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2E25226B-651B-E586-49B6-493E0422C7DF}"/>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60B9D314-2C16-2933-8CDE-28EC4A69693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35A4827-9381-6C76-CDD0-FD6442F9B4CE}"/>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3A23E60C-C87B-D5E4-51F1-5AF8A7C95C20}"/>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F07D5011-7232-F4A7-CDD2-627CDCF9A9DD}"/>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E6F8E616-44B3-A57D-5A01-AC6288E81831}"/>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C9A7B9C2-DDC3-AE2E-94FA-E9C151C9D7D5}"/>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A500CF5E-F27F-C781-84DB-58F6C633D962}"/>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799F498-7448-1DF9-B88F-BC75E1196C80}"/>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70988023-6EBD-497E-9FF9-293F5EF5DB04}"/>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CF2C4637-DAE8-5F8E-2ECA-1227E0D5CB90}"/>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FFF1BD7-6B18-5892-2248-B538F4E3BAC5}"/>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C161100E-2783-4A65-E493-C3593980506B}"/>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D6764056-8EF5-596E-3814-8F98C64320B0}"/>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38BB5AC9-F301-ECB3-2D74-8780D7FCC868}"/>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F8E67B41-FB4E-C9EA-F579-587E44878FC0}"/>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347A26DE-4893-7E8E-9350-43CA5B514B69}"/>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9B1D347-60B6-A818-DCBD-9C03C139BF03}"/>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D45A9BA7-78C1-3D04-5B25-51A6EE013140}"/>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0BF86EFD-478C-091B-39C3-19C9F732B593}"/>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053C36E-39B8-46DE-3608-1CA014D96427}"/>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7E35636D-FCFE-63E1-2DFE-585D92E6784C}"/>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0E628AF0-D3C6-8A2B-9E0F-BD674F9A639F}"/>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DACCC171-2341-18D7-F9F9-CA8F4C25F3FA}"/>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E64583CC-0CE4-7B01-4060-DEEDA1F785F3}"/>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24035E5A-75A0-5432-1102-9052426F7297}"/>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5D28E3EC-98E7-209D-C893-956C4EA666A0}"/>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D282999-DD4B-2783-4C12-F699A3A96C4A}"/>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A7F65B0D-9443-549E-19FA-F5B3C2FEE3EE}"/>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234CE1C9-5527-4D64-A67D-BA24D91A5135}"/>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F0EF2447-6913-8DD0-34C1-9E1440F2E1C0}"/>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AE80128D-FBA1-3840-6B34-FB9D64DF5BBA}"/>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76E8AD7C-D8B3-183A-3F18-E34CEC60DFB5}"/>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2B4AB7FA-6A72-3276-FE42-1670E0E8632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41962B6C-F152-D7BC-833C-B6924629BB1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57823344-19CE-E160-A724-73DEBBA212D4}"/>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95198D17-3453-9D8B-DBD7-E24A6A69F41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374B5440-1941-B0F2-AFBF-A6688763C485}"/>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02C3D969-8489-D00E-6954-2B302CF617EC}"/>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7CE92866-C57B-F41C-11E3-0F1557D53ED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AAD88285-DF41-E4FF-28DE-FFB53F5E138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F3A9AC65-507B-2971-BCF2-1320E11D5EE6}"/>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CE06CE49-FCB7-DE66-7A3C-B23A58A656D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43BF4728-D095-82F6-E795-E994F469D556}"/>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54B45002-8D13-F436-49B7-08A8C66767ED}"/>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7DA413D7-7A26-A6A5-02BB-766ACDD1A28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352EBA4A-CF91-95EB-732B-46376BB25E34}"/>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E986B927-1CA5-3B03-6D97-2C899AD5FD5E}"/>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649674AD-23B1-3D77-5366-9A6254CC254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13935DD8-88E4-31AA-D622-2CC387E1309E}"/>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E23571A1-1F8D-001B-74B6-9A32E64BA5F8}"/>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217B2580-D607-EB77-F85C-A538C2C9A7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190E7C5F-12EC-26B8-0F0C-DE686C7129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FEA02D8D-B403-202D-D50C-906047D0FFD3}"/>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09B390DB-DDB4-AAA9-FA56-D8E29E09DCC5}"/>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9EB9DAB-3BAE-4A82-2D23-5FB5F8B2123F}"/>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9FC4782D-5163-EBAD-737F-1F8474B61FF1}"/>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B406AE86-2810-FB90-5296-9CCF6647A39F}"/>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7FF2B727-F635-D69D-5F4C-36FFE142EE62}"/>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A445F12C-BAF9-36AB-69D5-A758BD0DFDB4}"/>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22B566CC-4AB9-6386-BDAB-6B6A1CAD9248}"/>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5B6F1E0A-0522-6F47-F031-67D101C9B3C9}"/>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BEBE4873-E7DE-3303-2C81-B494A5DFCC7B}"/>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85AD6DC4-9EBB-814E-9CB8-DE7ABD1C784B}"/>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59E651C9-8E17-0DB2-8751-4C4569F13E33}"/>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BCC1CBDE-F8BE-2047-7ED3-E059B4EB1C6A}"/>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E7C1BAFB-A82E-0E6C-71A1-9D76BE7085D5}"/>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583B17D3-63D3-AF95-9361-C055E90AB038}"/>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6C717AE1-15A4-F2BD-FF2D-062398954FC9}"/>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C5C8932A-D0F5-8E82-6442-E55A8A8BD8BA}"/>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73EF3346-87D1-B0C6-B69F-0B61D3304D76}"/>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70B7BF11-2B5D-7941-31F4-0A1FAA8BAA90}"/>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3D1EB590-647D-4140-A633-63FFB59BF93E}"/>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B689EC70-ACE0-E7CE-80ED-926214AC1123}"/>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26932558-30EE-C9E3-07DA-8BE0009B9387}"/>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CA5A8340-92C8-60AD-8B43-7DC0B6EE0D30}"/>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6DD32687-7802-9D6B-4C49-D1E5AD28496B}"/>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EEE3724C-0106-C5EE-DC3E-0BB8DDB017D8}"/>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55CA2CCC-B83E-BDFF-CF43-DC0D231D7078}"/>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B2D40513-6F10-5E01-8A59-E83AD1042C3F}"/>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E6BD27A9-206C-219A-FF3F-C195BB2DA411}"/>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104B070-20F4-D171-B680-AC37F81E7BB5}"/>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2981800992"/>
      </p:ext>
    </p:extLst>
  </p:cSld>
  <p:clrMapOvr>
    <a:masterClrMapping/>
  </p:clrMapOvr>
  <p:transition advClick="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A74A-82A3-D3B2-464A-6AE2F827944D}"/>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C864B6A8-6C02-964E-E03B-12BCCFEE9A7F}"/>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7528FE93-AF48-4493-5F10-21BE687A216C}"/>
              </a:ext>
            </a:extLst>
          </p:cNvPr>
          <p:cNvSpPr/>
          <p:nvPr/>
        </p:nvSpPr>
        <p:spPr>
          <a:xfrm>
            <a:off x="6476762" y="3294837"/>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18F51E07-8666-B1B9-42C6-1233B43265DF}"/>
              </a:ext>
            </a:extLst>
          </p:cNvPr>
          <p:cNvGrpSpPr/>
          <p:nvPr/>
        </p:nvGrpSpPr>
        <p:grpSpPr>
          <a:xfrm>
            <a:off x="6017162" y="4353167"/>
            <a:ext cx="1858464" cy="1238211"/>
            <a:chOff x="8552817" y="5310720"/>
            <a:chExt cx="1858464" cy="1238211"/>
          </a:xfrm>
        </p:grpSpPr>
        <p:grpSp>
          <p:nvGrpSpPr>
            <p:cNvPr id="7" name="グループ化 6">
              <a:extLst>
                <a:ext uri="{FF2B5EF4-FFF2-40B4-BE49-F238E27FC236}">
                  <a16:creationId xmlns:a16="http://schemas.microsoft.com/office/drawing/2014/main" id="{73A18F0B-7041-53F3-043C-BDCA6407F438}"/>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6BE21A30-2B04-AE42-EC31-32928275B7AA}"/>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129AEDA9-C179-E155-5804-C153367FBC40}"/>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B1890DB2-B95F-8256-81D3-3FC26BE5D7ED}"/>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49DFAA9C-DA7D-1D85-0EEE-F8B2E79B877E}"/>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6395E7ED-0724-3CAD-FD20-3367C4C0DEEC}"/>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C3A7CD94-5D50-3B24-3DA0-BF30717B1F24}"/>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22C694A9-553C-4EAF-EDE7-FB6110ADA9BA}"/>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D12FA916-3AE3-472B-4F10-23153184FB8A}"/>
              </a:ext>
            </a:extLst>
          </p:cNvPr>
          <p:cNvSpPr/>
          <p:nvPr/>
        </p:nvSpPr>
        <p:spPr>
          <a:xfrm>
            <a:off x="6272377" y="5084636"/>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9" name="グループ化 8">
            <a:extLst>
              <a:ext uri="{FF2B5EF4-FFF2-40B4-BE49-F238E27FC236}">
                <a16:creationId xmlns:a16="http://schemas.microsoft.com/office/drawing/2014/main" id="{1FFB6120-F8D2-7186-7094-D0FFAAC792CD}"/>
              </a:ext>
            </a:extLst>
          </p:cNvPr>
          <p:cNvGrpSpPr/>
          <p:nvPr/>
        </p:nvGrpSpPr>
        <p:grpSpPr>
          <a:xfrm>
            <a:off x="6551173" y="3606231"/>
            <a:ext cx="864854" cy="296624"/>
            <a:chOff x="4192873" y="3943071"/>
            <a:chExt cx="864854" cy="296624"/>
          </a:xfrm>
        </p:grpSpPr>
        <p:sp>
          <p:nvSpPr>
            <p:cNvPr id="10" name="四角形: 角を丸くする 9">
              <a:extLst>
                <a:ext uri="{FF2B5EF4-FFF2-40B4-BE49-F238E27FC236}">
                  <a16:creationId xmlns:a16="http://schemas.microsoft.com/office/drawing/2014/main" id="{6EDD6D9D-5A8B-024E-3F60-71DA7E6BB47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64E94F0-2D87-056C-1231-230CCCFB543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6180234"/>
      </p:ext>
    </p:extLst>
  </p:cSld>
  <p:clrMapOvr>
    <a:masterClrMapping/>
  </p:clrMapOvr>
  <p:transition advClick="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5E47-0A89-E432-D088-DB11221253DF}"/>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DC8FE2D3-9F79-2245-B68A-E9C8D4674801}"/>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A7DE3053-1FED-B27D-0696-0915FB4A2CEC}"/>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F373405-A539-179D-1A33-D0BF9CC2D3A3}"/>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910AD986-5C0C-2D54-6DA1-4DEC1B2F05EC}"/>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A1D532D0-E6E7-FC49-C80D-5BE3412108A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6EC72E6-6FF0-1415-3B34-29AE7548DDC4}"/>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BB347B66-0756-D06B-535F-514847F776E4}"/>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75877ADF-A77D-00FC-20C4-F65B9F62DF59}"/>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0A26C17F-52B6-BBC4-B480-F6613E13A6C6}"/>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B0646323-C347-5D65-6307-79974B9B8E7D}"/>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21A3C668-5337-5155-1912-5CF87E268B70}"/>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B169DCC-838F-731E-33BC-B60533DF9063}"/>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0105C0A1-4F35-2616-B842-616912718DAC}"/>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F96C1664-BC25-071E-89ED-F353A76FA26C}"/>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790F729B-7807-6FFB-F7CE-0768BD1BCFDF}"/>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4FF0B7FF-E9C4-EEDB-0020-AD5293829209}"/>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CB9C9D4A-BC6F-A285-7D43-8787A90EC75D}"/>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D421CC7B-FED1-3B30-54FC-E7FD7D012D47}"/>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E4C2CB1C-3A69-D2B3-4230-5E05846AFCD3}"/>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F1C26595-E8C6-E7C8-6B7A-6D4A964CE482}"/>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55C28AB9-048A-9BAD-5E87-A0BFC2DA0205}"/>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E06FF5FC-94FD-66FA-A00C-839F5E6D48C2}"/>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A42F6E4F-DC28-EFC3-2777-882A469499C7}"/>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69B4DF64-BD95-541C-72FF-695C12F154F1}"/>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1D688B33-3747-ABBF-4D70-6A6063E27E66}"/>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75B4DE1A-A82A-A043-130D-AEC8E1DC54E5}"/>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5538134-1FF3-E0A8-02C1-C49374B18827}"/>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87F6FDAB-A417-1BD6-ACF0-657DF4FB4E9E}"/>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E9252F9E-8146-4A49-C9D1-713C401CFA8F}"/>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6B5C1116-F610-51E1-77B7-AD237C8B53DE}"/>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695123F8-5720-802B-B054-2B094E07F6F8}"/>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6B52D820-05FF-37E9-9923-F7B9CA48C0BB}"/>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441413A0-5375-9481-6D32-F31844886745}"/>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378ADC8B-57CA-05CC-23FF-34C492FDE992}"/>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68F4F6AC-C72A-6536-C4A9-9C7C533CEFD8}"/>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91C3EB3E-9AD4-23F3-F140-F07CA5AA4147}"/>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6D9A14C4-C10E-F5C6-5756-493B96DB160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6080D3C4-4B2F-017A-33F6-64F9E6B6481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A8674064-416C-1C28-EA9F-DC7200FA4016}"/>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F361D5BD-6F8A-E55F-DE6F-7E46E5A45EB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28E603A4-80DA-6CE8-AC56-438D10599B76}"/>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927694BB-B686-4122-631E-FD0B92FB05ED}"/>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F1144C2F-3DCF-88ED-7BC5-E74AA5FD135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3864276F-1825-CB16-6353-1B94ADF8024B}"/>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66415869-D5B1-DBB7-5810-0C8541800A01}"/>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DC49EF5C-3F09-AAEB-C79B-182CD731F4D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DDA8D698-1B10-0FB4-D500-7328CD4DE9F3}"/>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238377AD-D4EE-0F38-4081-A311DDDFFE86}"/>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1C917351-DE65-7EAF-4126-12548504C84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625F1DED-C7D0-721D-C662-191348D5F5D0}"/>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F58C80E4-76A9-A45F-973F-74638D9ABE27}"/>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9A8FA95F-2E66-04FA-5FD7-5A0DE292D84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E8FA0AA8-45A9-7FD7-1608-8E2E8BF9C1B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C6EA33C6-516E-3C7F-6391-EFFC77A9B693}"/>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6F244B33-C377-B03D-F060-33FA4F766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9068A55F-2FA8-4F6F-D8B8-20D4DF87C5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8F1E859F-1216-AE63-5622-5C06641AAF3C}"/>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55BFD594-3B4B-7B08-EB55-37E506D185CE}"/>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B08711F-D23D-9207-98E5-460723F472E3}"/>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64D03C6B-97A1-FA4C-2C23-0EEEFBDC9139}"/>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9D6DB054-CA30-84D5-B497-1745AA70DAB7}"/>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6F098282-F63E-94B8-39A7-4C5062318A26}"/>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285F90A0-8FD8-5E64-006C-66B36BD91956}"/>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1AB6B9C8-882E-52EB-02BB-EDB358900264}"/>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0C3CCAB7-3C3A-D11B-FDA3-348D80C9678F}"/>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8AE4013B-A47B-0089-C4FD-D8CC3BBC48C5}"/>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08BE96BA-DF33-9DCB-56E5-70822D6A0205}"/>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BCA5BA7B-33AC-901B-28AF-647EBFB77F82}"/>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D9BB390D-FE66-9A2F-7444-5EAB084ED060}"/>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68DF0C96-83DB-F166-5441-C7232B8586BC}"/>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ECD85713-A87C-5AD4-1DEE-F29AAA5F952E}"/>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0DE86DE6-3B2B-A344-5E4D-8893CA401C2D}"/>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3CAE9607-A812-A289-E9C9-286297B21A53}"/>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F66C4220-7A13-140C-3DEB-106F591BD30E}"/>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624421C6-80EC-F214-C5E7-9A6467A19826}"/>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FA973B1F-894F-CD4F-B9EB-85B4E7FC4A00}"/>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92EF06E9-D03E-0150-F79A-3EB5D510EC6D}"/>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7125D035-B091-C47F-8DDD-1D6E4C0BC02A}"/>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812331D0-2A9F-7685-5FE4-CC422D201BE3}"/>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BC5B04E9-7EC8-1627-9450-1481AD1C1DA1}"/>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AA62E4D2-221B-1E96-E45D-0F490A685BBB}"/>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474D8341-D3DF-C695-D524-73C7EC629EF0}"/>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F12CB50E-C53E-D9E0-FFBB-650F1036468D}"/>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AE380032-5B62-AD18-82C7-14881BAB76B6}"/>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2637E1C8-9935-9E80-6CB0-7DD194579030}"/>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6183562"/>
      </p:ext>
    </p:extLst>
  </p:cSld>
  <p:clrMapOvr>
    <a:masterClrMapping/>
  </p:clrMapOvr>
  <p:transition advClick="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57D4-DA8B-D07B-BC72-2A30421D305A}"/>
            </a:ext>
          </a:extLst>
        </p:cNvPr>
        <p:cNvGrpSpPr/>
        <p:nvPr/>
      </p:nvGrpSpPr>
      <p:grpSpPr>
        <a:xfrm>
          <a:off x="0" y="0"/>
          <a:ext cx="0" cy="0"/>
          <a:chOff x="0" y="0"/>
          <a:chExt cx="0" cy="0"/>
        </a:xfrm>
      </p:grpSpPr>
      <p:sp>
        <p:nvSpPr>
          <p:cNvPr id="103" name="Google Shape;115;p1">
            <a:hlinkClick r:id="rId3" action="ppaction://hlinksldjump"/>
            <a:extLst>
              <a:ext uri="{FF2B5EF4-FFF2-40B4-BE49-F238E27FC236}">
                <a16:creationId xmlns:a16="http://schemas.microsoft.com/office/drawing/2014/main" id="{2FE8CEBC-CFF9-E531-190B-D44F54D6D8A8}"/>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grpSp>
        <p:nvGrpSpPr>
          <p:cNvPr id="2" name="グループ化 1">
            <a:extLst>
              <a:ext uri="{FF2B5EF4-FFF2-40B4-BE49-F238E27FC236}">
                <a16:creationId xmlns:a16="http://schemas.microsoft.com/office/drawing/2014/main" id="{32E0BD13-9050-F009-C022-5480EAB8531F}"/>
              </a:ext>
            </a:extLst>
          </p:cNvPr>
          <p:cNvGrpSpPr/>
          <p:nvPr/>
        </p:nvGrpSpPr>
        <p:grpSpPr>
          <a:xfrm>
            <a:off x="6381549" y="5269462"/>
            <a:ext cx="1858464" cy="1238211"/>
            <a:chOff x="8552817" y="5310720"/>
            <a:chExt cx="1858464" cy="1238211"/>
          </a:xfrm>
        </p:grpSpPr>
        <p:grpSp>
          <p:nvGrpSpPr>
            <p:cNvPr id="3" name="グループ化 2">
              <a:extLst>
                <a:ext uri="{FF2B5EF4-FFF2-40B4-BE49-F238E27FC236}">
                  <a16:creationId xmlns:a16="http://schemas.microsoft.com/office/drawing/2014/main" id="{C02E928B-DF27-C7E3-9F9D-243D51070228}"/>
                </a:ext>
              </a:extLst>
            </p:cNvPr>
            <p:cNvGrpSpPr/>
            <p:nvPr/>
          </p:nvGrpSpPr>
          <p:grpSpPr>
            <a:xfrm>
              <a:off x="8552817" y="5310720"/>
              <a:ext cx="1858464" cy="1238211"/>
              <a:chOff x="2021611" y="5325378"/>
              <a:chExt cx="1858464" cy="1238211"/>
            </a:xfrm>
          </p:grpSpPr>
          <p:sp>
            <p:nvSpPr>
              <p:cNvPr id="16" name="四角形: 角を丸くする 15">
                <a:extLst>
                  <a:ext uri="{FF2B5EF4-FFF2-40B4-BE49-F238E27FC236}">
                    <a16:creationId xmlns:a16="http://schemas.microsoft.com/office/drawing/2014/main" id="{F1BFADD1-5E3E-926A-DE8A-5EBCB4688890}"/>
                  </a:ext>
                </a:extLst>
              </p:cNvPr>
              <p:cNvSpPr/>
              <p:nvPr/>
            </p:nvSpPr>
            <p:spPr>
              <a:xfrm>
                <a:off x="2021611" y="5325378"/>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631DB7FF-19C2-4319-6C4F-261A0AD103DF}"/>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FF0000"/>
                    </a:solidFill>
                    <a:latin typeface="BIZ UDPゴシック" panose="020B0400000000000000" pitchFamily="50" charset="-128"/>
                    <a:ea typeface="BIZ UDPゴシック" panose="020B0400000000000000" pitchFamily="50" charset="-128"/>
                  </a:rPr>
                  <a:t>不正解</a:t>
                </a:r>
                <a:endParaRPr lang="en-US" altLang="ja-JP" sz="36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4" name="グループ化 3">
              <a:extLst>
                <a:ext uri="{FF2B5EF4-FFF2-40B4-BE49-F238E27FC236}">
                  <a16:creationId xmlns:a16="http://schemas.microsoft.com/office/drawing/2014/main" id="{BE68BEC0-95B9-A544-BCFF-C44E1A4F44B2}"/>
                </a:ext>
              </a:extLst>
            </p:cNvPr>
            <p:cNvGrpSpPr/>
            <p:nvPr/>
          </p:nvGrpSpPr>
          <p:grpSpPr>
            <a:xfrm>
              <a:off x="8808032" y="6042189"/>
              <a:ext cx="1358204" cy="399154"/>
              <a:chOff x="1842005" y="6166650"/>
              <a:chExt cx="1358204" cy="399154"/>
            </a:xfrm>
          </p:grpSpPr>
          <p:sp>
            <p:nvSpPr>
              <p:cNvPr id="12" name="Google Shape;105;p1">
                <a:extLst>
                  <a:ext uri="{FF2B5EF4-FFF2-40B4-BE49-F238E27FC236}">
                    <a16:creationId xmlns:a16="http://schemas.microsoft.com/office/drawing/2014/main" id="{FF30A8ED-D937-2F12-31B9-AE6D40E42682}"/>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3" name="グループ化 12">
                <a:extLst>
                  <a:ext uri="{FF2B5EF4-FFF2-40B4-BE49-F238E27FC236}">
                    <a16:creationId xmlns:a16="http://schemas.microsoft.com/office/drawing/2014/main" id="{D93C8582-847E-1D7E-49B1-F6C33D4BE37F}"/>
                  </a:ext>
                </a:extLst>
              </p:cNvPr>
              <p:cNvGrpSpPr/>
              <p:nvPr/>
            </p:nvGrpSpPr>
            <p:grpSpPr>
              <a:xfrm>
                <a:off x="1931524" y="6180361"/>
                <a:ext cx="1154121" cy="338514"/>
                <a:chOff x="2099247" y="6163489"/>
                <a:chExt cx="1154121" cy="338514"/>
              </a:xfrm>
            </p:grpSpPr>
            <p:sp>
              <p:nvSpPr>
                <p:cNvPr id="14" name="Google Shape;107;p1">
                  <a:extLst>
                    <a:ext uri="{FF2B5EF4-FFF2-40B4-BE49-F238E27FC236}">
                      <a16:creationId xmlns:a16="http://schemas.microsoft.com/office/drawing/2014/main" id="{C3CDEE51-F0C0-D645-815A-CC49B84FD9DA}"/>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5" name="Google Shape;108;p1">
                  <a:extLst>
                    <a:ext uri="{FF2B5EF4-FFF2-40B4-BE49-F238E27FC236}">
                      <a16:creationId xmlns:a16="http://schemas.microsoft.com/office/drawing/2014/main" id="{0FA8A4BA-858A-FFB9-CE8E-9A233A00B18A}"/>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18" name="Google Shape;105;p1">
            <a:hlinkClick r:id="rId4" action="ppaction://hlinksldjump"/>
            <a:extLst>
              <a:ext uri="{FF2B5EF4-FFF2-40B4-BE49-F238E27FC236}">
                <a16:creationId xmlns:a16="http://schemas.microsoft.com/office/drawing/2014/main" id="{7B336F86-27B1-B957-0CAD-E86AFF2F01C8}"/>
              </a:ext>
            </a:extLst>
          </p:cNvPr>
          <p:cNvSpPr/>
          <p:nvPr/>
        </p:nvSpPr>
        <p:spPr>
          <a:xfrm>
            <a:off x="6631679" y="6000931"/>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0" name="乗算記号 19">
            <a:extLst>
              <a:ext uri="{FF2B5EF4-FFF2-40B4-BE49-F238E27FC236}">
                <a16:creationId xmlns:a16="http://schemas.microsoft.com/office/drawing/2014/main" id="{9400919A-C6F0-F363-6FD5-368EF913C7C4}"/>
              </a:ext>
            </a:extLst>
          </p:cNvPr>
          <p:cNvSpPr/>
          <p:nvPr/>
        </p:nvSpPr>
        <p:spPr>
          <a:xfrm>
            <a:off x="6664949" y="4157262"/>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グループ化 29">
            <a:extLst>
              <a:ext uri="{FF2B5EF4-FFF2-40B4-BE49-F238E27FC236}">
                <a16:creationId xmlns:a16="http://schemas.microsoft.com/office/drawing/2014/main" id="{6438DF28-9EE9-6B7A-C3CC-F754D00C3671}"/>
              </a:ext>
            </a:extLst>
          </p:cNvPr>
          <p:cNvGrpSpPr/>
          <p:nvPr/>
        </p:nvGrpSpPr>
        <p:grpSpPr>
          <a:xfrm>
            <a:off x="6406087" y="4650635"/>
            <a:ext cx="1864713" cy="296624"/>
            <a:chOff x="6198632" y="4533136"/>
            <a:chExt cx="1864713" cy="296624"/>
          </a:xfrm>
        </p:grpSpPr>
        <p:sp>
          <p:nvSpPr>
            <p:cNvPr id="31" name="四角形: 角を丸くする 30">
              <a:extLst>
                <a:ext uri="{FF2B5EF4-FFF2-40B4-BE49-F238E27FC236}">
                  <a16:creationId xmlns:a16="http://schemas.microsoft.com/office/drawing/2014/main" id="{02493BBA-122A-BF38-9248-281A74657F1D}"/>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EE18107-616F-E1FC-8DA3-00A1EE3A2BA2}"/>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667371145"/>
      </p:ext>
    </p:extLst>
  </p:cSld>
  <p:clrMapOvr>
    <a:masterClrMapping/>
  </p:clrMapOvr>
  <p:transition advClick="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8771-0019-581F-88B5-077DD57239D9}"/>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E8AA26A7-8543-B36E-9360-F8A79FB52DC5}"/>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4630F225-456E-8F97-738C-9912EF535C31}"/>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8D2C107-C5B8-2AC2-4A89-BF458F15C838}"/>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89B1BF19-3323-8484-167C-164D10AEF5CD}"/>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79D025CE-2C17-84B2-007C-6B4571E324AA}"/>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10BAB6A-4296-FE95-9F63-3F0F7DD6180E}"/>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EC2BF0EA-3561-6EBC-342A-0D534426D9EA}"/>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8FDED2C8-F0E7-4222-10BC-19ACE0941BFF}"/>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AEE2B1B-4543-C0C7-C8B5-96D228155397}"/>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05E9CF5D-14D7-8A5B-EDAD-B7C6E554FF44}"/>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8B9C521A-B75E-1184-0C40-6DB4EB353274}"/>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B2D0F14-6773-42DD-6B64-BE5B16091DE6}"/>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49143E26-0812-8C87-4298-0A15908B9EFF}"/>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36A2611E-9542-07EC-5C56-E1E7A9995E05}"/>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285E21B2-4997-4729-A6A1-E1886C9CDA27}"/>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0A5EF42F-0221-528B-60CF-45A8E1D63405}"/>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C89C249F-492D-ED79-0D23-D90E35A966FF}"/>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2A3C0F2A-1DBA-5501-4D55-3DC3EB0ABE7C}"/>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FBF22006-6F14-CF9E-86B0-2C31963C49B7}"/>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27FB54F5-8BE7-74A5-74E1-95915A330513}"/>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9E8D7FA4-3700-5534-9BB9-0AD48FB45D9B}"/>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8B07199F-72FD-B2EA-F281-88B89CB07FF5}"/>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7F9ECADE-A0A6-C968-FBC1-7CDECAD2A8D8}"/>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1F6361C6-20BE-9A3C-3106-D5C592940B11}"/>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C2A682D7-42FC-BFF1-4A28-02A944C6BDF4}"/>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BA36A09B-B832-EBD8-9A56-6F8949E4A519}"/>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0B518462-BAF4-2796-7B06-85C1DEACB0C4}"/>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6F0DDB51-9E5C-7947-55E3-E7329E4E9794}"/>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76AF8185-9E46-A27B-E1E7-4F27FB4B575B}"/>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DF34A2C6-3D08-FCE2-4B83-EB2040516EB5}"/>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8E0FD63-D6F0-F314-D9AA-30CBCD8355B2}"/>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C61A2562-DD2C-92A5-2432-9904BA8D434C}"/>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4B122564-8B95-61EE-8E1D-F92650AAC419}"/>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FDB8769A-F4CB-59E8-FE7D-290A4914BB21}"/>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5127C670-F392-0944-5785-811625887BC4}"/>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AF264D70-590E-54F1-6918-A02476578B64}"/>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E53E1039-FC87-0027-9CB5-D47E53B2BFC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B526085C-BF67-CB9A-8E6E-B21261EE0E0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35A5D931-2673-F1F8-FA28-77E0F50B4139}"/>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D6C5E1AF-BAEB-120C-43A4-B2B1AB2C979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5705502D-4C0C-E150-7E60-1530BAD1DCC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0E84EC19-911D-D40D-E22C-496FC6AF8EC0}"/>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0BEC5448-5B8E-E426-2FD6-BFFB724FEDD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1C5A07FF-832D-E774-356B-FA204EBEF276}"/>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394601CC-F9BB-059E-064A-93AB9442633F}"/>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39F8A8DC-1044-3E89-41D8-C29B6AAAFFAA}"/>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57908501-380D-EDD1-66D3-0F0959365D85}"/>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277E5DDC-595F-2C53-A9D2-41A9FC30E4D8}"/>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2D0DCD04-DEE1-C710-ED82-03972B3CAC3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238D69DC-A3FF-7934-9299-16BD8C5C0E65}"/>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F919EC2F-4234-4D0A-454C-C423F594E9BB}"/>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08C10D02-290F-95A8-E7F6-CE747D4152D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6FA5CF4B-6A2B-1F17-1CE4-BB48D6DEE60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294857F6-3B44-AD5A-7C0D-6C74ED093C28}"/>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587A979A-1C2E-FE07-75FC-D5FF33B50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F9B73B67-CB46-1808-B221-F3265F698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20175043-6B4F-7B6D-0126-FE79F9EDFCCC}"/>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048B4492-72B0-2AD3-B8C5-02E3CD0A77E7}"/>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2C5B881-364C-CE25-BB32-C89C06140ED5}"/>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BB2F4296-E75B-F9C3-8128-499128B53474}"/>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D73957F0-C8CE-9D3B-F118-86C3162096F6}"/>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91D59096-6192-5B80-2412-32198771E5E8}"/>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DBB38376-52E2-914D-9745-BEACEAC9DCE8}"/>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64C41C7D-9AD5-1DF1-8934-F84DF7490D29}"/>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FA086F44-8906-F29D-B3D4-AE7CA8F13D5D}"/>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C0B9566C-0A81-A739-B53D-19B7BB1582B3}"/>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C25CB4A7-59D4-F110-71E9-F0F3AF9FDF88}"/>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26F3B809-B923-C7F7-2BED-853D7B338B28}"/>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A3E99348-7D11-1BF1-43AA-4BB5766863EC}"/>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0AB354EC-8397-5B5A-58F2-C36ED47D547E}"/>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EAB75D49-B2DA-D281-163A-9F022C4E162C}"/>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F4285599-5DA7-7FE1-1FCE-27654187D307}"/>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3F4272B5-CA1F-4D9F-1A42-5BE8AC9EEAB4}"/>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396BD97B-840E-492A-7AB4-F2B1B0FC5C1F}"/>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DB90E639-2071-CB82-1161-2E8B2A1018EA}"/>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F1E276FA-2C18-14D5-DF20-7445E41F0122}"/>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A28128FC-CC12-5D02-E0F6-1735090FD4A9}"/>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B13BECCA-7F1E-63A3-486B-703DE497CABF}"/>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7621B212-F582-735E-E2AE-CE3F524D68A7}"/>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C0CF1E83-B23D-C2D7-4D04-7EE6AE5CAF2A}"/>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78FC94C4-167A-C291-CF59-3F84E8C5FE2B}"/>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B6D7502C-8ADC-5589-B38C-B1DA558353BE}"/>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B4CF272A-178F-DF13-6EC4-56005C2A52CE}"/>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86A4D692-34F3-6DF2-917B-C5531303E407}"/>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7C9AFE5E-B15E-8A44-B28A-DBF6B8E71486}"/>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565454384"/>
      </p:ext>
    </p:extLst>
  </p:cSld>
  <p:clrMapOvr>
    <a:masterClrMapping/>
  </p:clrMapOvr>
  <p:transition advClick="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C6E20-F1AB-9381-70E0-39B4CE8F1FF3}"/>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96FBD97D-C71C-5B08-E063-66235EB3642B}"/>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7ACE1238-3779-8811-555C-D3D6735F170B}"/>
              </a:ext>
            </a:extLst>
          </p:cNvPr>
          <p:cNvSpPr/>
          <p:nvPr/>
        </p:nvSpPr>
        <p:spPr>
          <a:xfrm>
            <a:off x="7060813" y="5087554"/>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BAED5D8A-88C7-09A8-2829-D05F64E9EE74}"/>
              </a:ext>
            </a:extLst>
          </p:cNvPr>
          <p:cNvGrpSpPr/>
          <p:nvPr/>
        </p:nvGrpSpPr>
        <p:grpSpPr>
          <a:xfrm>
            <a:off x="5041354" y="4896196"/>
            <a:ext cx="1858464" cy="1238211"/>
            <a:chOff x="8552817" y="5310720"/>
            <a:chExt cx="1858464" cy="1238211"/>
          </a:xfrm>
        </p:grpSpPr>
        <p:grpSp>
          <p:nvGrpSpPr>
            <p:cNvPr id="7" name="グループ化 6">
              <a:extLst>
                <a:ext uri="{FF2B5EF4-FFF2-40B4-BE49-F238E27FC236}">
                  <a16:creationId xmlns:a16="http://schemas.microsoft.com/office/drawing/2014/main" id="{5FA6A848-7498-16AA-1E12-2AA47BDC7D5D}"/>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F5410174-A2FA-000D-ED28-80D2D12EAF5D}"/>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8E4CCE30-C1CF-76ED-65E8-A91228BE1DAF}"/>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82BB3E23-5EF3-37F2-2EFE-45A7B98ADB8A}"/>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A266A78A-28C8-7567-0BB7-0CC7D3165C90}"/>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12D7FC0B-2179-9302-F4CE-5E52C2251561}"/>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C715BE79-B080-91D6-2C7A-4FA2E95BBE37}"/>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59C077EE-509A-EAC7-4338-056D40983436}"/>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ABFE8543-C2B0-83E4-2B1F-535288D13AAA}"/>
              </a:ext>
            </a:extLst>
          </p:cNvPr>
          <p:cNvSpPr/>
          <p:nvPr/>
        </p:nvSpPr>
        <p:spPr>
          <a:xfrm>
            <a:off x="5296569" y="5627665"/>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1C52F25A-9F3A-66CB-0666-A064CBAA7785}"/>
              </a:ext>
            </a:extLst>
          </p:cNvPr>
          <p:cNvGrpSpPr/>
          <p:nvPr/>
        </p:nvGrpSpPr>
        <p:grpSpPr>
          <a:xfrm>
            <a:off x="7136463" y="5394516"/>
            <a:ext cx="864854" cy="296624"/>
            <a:chOff x="4192873" y="3943071"/>
            <a:chExt cx="864854" cy="296624"/>
          </a:xfrm>
        </p:grpSpPr>
        <p:sp>
          <p:nvSpPr>
            <p:cNvPr id="3" name="四角形: 角を丸くする 2">
              <a:extLst>
                <a:ext uri="{FF2B5EF4-FFF2-40B4-BE49-F238E27FC236}">
                  <a16:creationId xmlns:a16="http://schemas.microsoft.com/office/drawing/2014/main" id="{CF161C97-E60F-54D9-8A6F-D0F9ABC3D4A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A8960B0-5A7B-CFC0-E18E-D78DFE9C66CB}"/>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02714020"/>
      </p:ext>
    </p:extLst>
  </p:cSld>
  <p:clrMapOvr>
    <a:masterClrMapping/>
  </p:clrMapOvr>
  <p:transition advClick="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6D777-1492-196E-16AA-3983F339B880}"/>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E8534400-7BB4-1FA5-1F27-FA5345306D8D}"/>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F5BD63CC-84DF-D146-DC09-DCB49E2D458D}"/>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95905D3-872E-AC5E-0294-3B1042561A45}"/>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7F51C44B-1F09-CE12-C6EE-61589BB0B657}"/>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19FC7F0D-D37F-5BA4-0430-54855AB74B1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DC12A07-5AA6-2915-CB6A-E3DB1B909DE5}"/>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3625C294-7FE4-F9F2-8856-E6360114CF3A}"/>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CA349687-B3E0-CD25-FA90-5FB309BF8C2C}"/>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89516288-7A52-A69B-FC9B-B58F84463683}"/>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681A0EBC-BE08-6073-295D-4C1716C950F1}"/>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2D7C12F2-FAC6-E378-E2DF-A6AC74751D5C}"/>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41A21000-14C8-2A83-A3B6-A3B938DA7FAA}"/>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D197B108-B6EB-9E7E-5F76-E4D4699776A9}"/>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12E447CD-E2F1-3BC6-4E97-B9506C1661F9}"/>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86C8569-875C-8008-654C-E1A95642010C}"/>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3F753DE9-8E29-7FDF-1465-EE54BD6EDAEB}"/>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B1E153EA-8AB3-D5E5-AEFA-CFEC4A4B50A6}"/>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4CFC09BC-61D1-D4D1-6B2D-6090CAE1E07E}"/>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1511270E-7C82-8C8A-D03F-7E5B4FEE31C5}"/>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6A694032-E30E-D1B0-1FB5-54ED81838042}"/>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E104E51-15E1-8159-C828-F8E9EB21E084}"/>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2DED0D88-F8AD-ED46-8C41-E15DF35B860C}"/>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D1060AD4-B4A1-5194-433D-8AAC4A98B0B1}"/>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5D96D0B3-144E-6486-CD26-5865DBAE9B2B}"/>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4EDD3E5F-6FED-C7BD-0279-0B5123BD4D47}"/>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4B6920F8-AAED-8680-9FE7-68CCE01CF069}"/>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99FEF6D9-787C-AD39-495E-D3575A226F31}"/>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E3968DF1-94B3-1088-942E-46BC6260A23C}"/>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95702FC4-95BF-0E7A-22BE-70DC858C4C60}"/>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36406B1B-304A-0692-13A5-4FD9461981C5}"/>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A2204AFC-B672-91C1-6DB9-C3DBADF74F58}"/>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52DF80A7-90E5-DA88-2EA4-3C0EB91683B9}"/>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52AEA544-4130-ED92-CEAF-6E3F4E80871E}"/>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BB0A3642-4F5B-31AC-EB43-587013A2743C}"/>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B4E4FE62-2DEC-EEA6-5A57-82D578C2F211}"/>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C0567EC9-EC23-0183-66DB-5CE84C70DA89}"/>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77A17D50-51D9-5916-1960-A098C0A3BB1C}"/>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F66F9DB-6494-3C2C-0CAF-31F25855908F}"/>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EB9A3B4F-3D04-954F-0ECF-BC96A02F424E}"/>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C2F3C02F-4A75-31F2-3058-9307C6FE069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7D38856B-9875-54B7-07A4-C2709C262474}"/>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374B1EF8-C783-D1BD-797B-AC833D4A08EE}"/>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2B526A82-9F7A-C253-6166-6F72738FCCB4}"/>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046F6067-CD64-B811-33E1-D6C153A0C694}"/>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035D633C-EF5F-323E-E41C-B9750BC08201}"/>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AEBCA3B9-8C59-B03C-430B-206B493F7EB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16232C66-52B3-0907-F695-23740C3E4599}"/>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64203933-18B6-5E16-C883-A249534B9107}"/>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A6F75900-EC0C-8807-5A03-2E3CCAA254F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D1CCE93B-7714-69BA-F8DB-C8CDBCD3844E}"/>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2DAE070C-DDD2-C8B4-0253-78950C3138FA}"/>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B771E0DD-0496-DAFB-CCEF-0C6EA2718CE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4B2187FA-65AD-2085-6BE3-54BF686F0CE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1C42F763-B4C6-F8F8-9B5A-894E4E974433}"/>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5F97AC5E-11A4-4F7A-48BE-40E19EBD8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F5C3BB35-C1D5-4944-1A98-DA56E87D69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EF81F4FD-7EE4-09C3-EA0B-3EAD53072063}"/>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C1DFDAFC-874E-DCAB-9E2F-9B56C554042B}"/>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F24FAA3-A339-58EC-DB86-2A2583356F6D}"/>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39622254-3D2D-9C44-6CB6-D7B62F5B3395}"/>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516112EF-B2D8-3EA9-E4EC-E0945FF51A0D}"/>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E783AD77-6A88-1C8A-FCA2-B56BB132D5FE}"/>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6D267A9D-D833-E5FE-32DC-FAFFFDFD68B5}"/>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933B5997-7F12-0D22-A534-59EF4A821465}"/>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F4376CF6-7EA4-D208-C174-A8371770B71E}"/>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43E48B62-7B17-31EE-7F46-6EE9616339F5}"/>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6EAA5C6F-C4AF-64EB-12D2-8EB32A5A87E5}"/>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E191CF73-FE23-6A9F-A1C8-8555A11350AA}"/>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8719CDA3-DFE9-D15F-3020-B61A8B85A339}"/>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04F26D27-409F-B6AD-C9AC-375DE7EE32BC}"/>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7B266964-C2FC-A6DB-1EBE-371FC749E1AF}"/>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624D36AD-0548-5A8D-7CDE-68C2993764DB}"/>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9BC9A214-ACC3-7993-B2F2-8E0CE8D7D8DD}"/>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B93598D4-850D-0C3E-AB61-01C79B638B33}"/>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ABAF03F6-BE8A-D944-6816-0FBA68071544}"/>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2686F930-3195-E733-69AF-D851902A140B}"/>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7D2B5287-805C-F94D-1F0D-2FB18DAC3922}"/>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8A12017E-4A40-C5E3-E151-62F467B287B0}"/>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ACB1EA8B-FDA0-0B12-D92D-D3AE424A2799}"/>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3FFD9BBE-17C1-003B-7FF2-F48244ACCD36}"/>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A58A27AB-6EF5-DB4E-BBB9-A06472840E31}"/>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D687139D-0759-2FEE-B5D4-30062ECCA4BB}"/>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4EFEFCE3-B6CB-EE3E-B343-EA009C522ACD}"/>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1946AED7-8EA3-92A7-3E2F-673AF7B91B90}"/>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16FC710A-D866-423F-6D4F-CE5EF07B3AF8}"/>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916702701"/>
      </p:ext>
    </p:extLst>
  </p:cSld>
  <p:clrMapOvr>
    <a:masterClrMapping/>
  </p:clrMapOvr>
  <p:transition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02EFB-A464-87B0-B3F4-ABD04D1DC7EB}"/>
            </a:ext>
          </a:extLst>
        </p:cNvPr>
        <p:cNvGrpSpPr/>
        <p:nvPr/>
      </p:nvGrpSpPr>
      <p:grpSpPr>
        <a:xfrm>
          <a:off x="0" y="0"/>
          <a:ext cx="0" cy="0"/>
          <a:chOff x="0" y="0"/>
          <a:chExt cx="0" cy="0"/>
        </a:xfrm>
      </p:grpSpPr>
      <p:sp>
        <p:nvSpPr>
          <p:cNvPr id="2" name="楕円 1">
            <a:hlinkClick r:id="rId2" action="ppaction://hlinksldjump"/>
            <a:extLst>
              <a:ext uri="{FF2B5EF4-FFF2-40B4-BE49-F238E27FC236}">
                <a16:creationId xmlns:a16="http://schemas.microsoft.com/office/drawing/2014/main" id="{5A96477B-23BA-269B-22BA-3CF4C953AEF8}"/>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hlinkClick r:id="rId3" action="ppaction://hlinksldjump"/>
            <a:extLst>
              <a:ext uri="{FF2B5EF4-FFF2-40B4-BE49-F238E27FC236}">
                <a16:creationId xmlns:a16="http://schemas.microsoft.com/office/drawing/2014/main" id="{1E1A8B42-B16D-3A24-DA5C-35D045789C0D}"/>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hlinkClick r:id="rId4" action="ppaction://hlinksldjump"/>
            <a:extLst>
              <a:ext uri="{FF2B5EF4-FFF2-40B4-BE49-F238E27FC236}">
                <a16:creationId xmlns:a16="http://schemas.microsoft.com/office/drawing/2014/main" id="{9A0FC7BF-A475-E430-9F55-511B27CB9FA8}"/>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hlinkClick r:id="rId5" action="ppaction://hlinksldjump"/>
            <a:extLst>
              <a:ext uri="{FF2B5EF4-FFF2-40B4-BE49-F238E27FC236}">
                <a16:creationId xmlns:a16="http://schemas.microsoft.com/office/drawing/2014/main" id="{7CA878B7-BB54-3363-9517-0BECD6F5F220}"/>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Google Shape;115;p1">
            <a:hlinkClick r:id="rId6" action="ppaction://hlinksldjump"/>
            <a:extLst>
              <a:ext uri="{FF2B5EF4-FFF2-40B4-BE49-F238E27FC236}">
                <a16:creationId xmlns:a16="http://schemas.microsoft.com/office/drawing/2014/main" id="{4589A0F4-13D7-04BF-4B87-8935C03D26D5}"/>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54" name="楕円 553">
            <a:hlinkClick r:id="rId7" action="ppaction://hlinksldjump"/>
            <a:extLst>
              <a:ext uri="{FF2B5EF4-FFF2-40B4-BE49-F238E27FC236}">
                <a16:creationId xmlns:a16="http://schemas.microsoft.com/office/drawing/2014/main" id="{46FD2FAE-9D83-9822-2CDD-A5D644BC529F}"/>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5" name="楕円 554">
            <a:hlinkClick r:id="rId8" action="ppaction://hlinksldjump"/>
            <a:extLst>
              <a:ext uri="{FF2B5EF4-FFF2-40B4-BE49-F238E27FC236}">
                <a16:creationId xmlns:a16="http://schemas.microsoft.com/office/drawing/2014/main" id="{44120F05-B2CC-8B83-1C27-B8880BB1EE9D}"/>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6" name="楕円 555">
            <a:hlinkClick r:id="rId9" action="ppaction://hlinksldjump"/>
            <a:extLst>
              <a:ext uri="{FF2B5EF4-FFF2-40B4-BE49-F238E27FC236}">
                <a16:creationId xmlns:a16="http://schemas.microsoft.com/office/drawing/2014/main" id="{A6B61A6D-2A45-BD0A-84E5-65FE2B16B9BD}"/>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7" name="楕円 556">
            <a:hlinkClick r:id="rId10" action="ppaction://hlinksldjump"/>
            <a:extLst>
              <a:ext uri="{FF2B5EF4-FFF2-40B4-BE49-F238E27FC236}">
                <a16:creationId xmlns:a16="http://schemas.microsoft.com/office/drawing/2014/main" id="{6F45C382-269C-07C9-3D02-05091A3B3146}"/>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8" name="楕円 557">
            <a:hlinkClick r:id="rId11" action="ppaction://hlinksldjump"/>
            <a:extLst>
              <a:ext uri="{FF2B5EF4-FFF2-40B4-BE49-F238E27FC236}">
                <a16:creationId xmlns:a16="http://schemas.microsoft.com/office/drawing/2014/main" id="{4E5CEBE2-84AB-A8E9-E7E4-39E3285D67F2}"/>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800144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4/3*#ppt_w"/>
                                          </p:val>
                                        </p:tav>
                                        <p:tav tm="100000">
                                          <p:val>
                                            <p:strVal val="#ppt_w"/>
                                          </p:val>
                                        </p:tav>
                                      </p:tavLst>
                                    </p:anim>
                                    <p:anim calcmode="lin" valueType="num">
                                      <p:cBhvr>
                                        <p:cTn id="20" dur="500" fill="hold"/>
                                        <p:tgtEl>
                                          <p:spTgt spid="8"/>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554"/>
                                        </p:tgtEl>
                                        <p:attrNameLst>
                                          <p:attrName>style.visibility</p:attrName>
                                        </p:attrNameLst>
                                      </p:cBhvr>
                                      <p:to>
                                        <p:strVal val="visible"/>
                                      </p:to>
                                    </p:set>
                                    <p:anim calcmode="lin" valueType="num">
                                      <p:cBhvr>
                                        <p:cTn id="23" dur="500" fill="hold"/>
                                        <p:tgtEl>
                                          <p:spTgt spid="554"/>
                                        </p:tgtEl>
                                        <p:attrNameLst>
                                          <p:attrName>ppt_w</p:attrName>
                                        </p:attrNameLst>
                                      </p:cBhvr>
                                      <p:tavLst>
                                        <p:tav tm="0">
                                          <p:val>
                                            <p:strVal val="4/3*#ppt_w"/>
                                          </p:val>
                                        </p:tav>
                                        <p:tav tm="100000">
                                          <p:val>
                                            <p:strVal val="#ppt_w"/>
                                          </p:val>
                                        </p:tav>
                                      </p:tavLst>
                                    </p:anim>
                                    <p:anim calcmode="lin" valueType="num">
                                      <p:cBhvr>
                                        <p:cTn id="24" dur="500" fill="hold"/>
                                        <p:tgtEl>
                                          <p:spTgt spid="554"/>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555"/>
                                        </p:tgtEl>
                                        <p:attrNameLst>
                                          <p:attrName>style.visibility</p:attrName>
                                        </p:attrNameLst>
                                      </p:cBhvr>
                                      <p:to>
                                        <p:strVal val="visible"/>
                                      </p:to>
                                    </p:set>
                                    <p:anim calcmode="lin" valueType="num">
                                      <p:cBhvr>
                                        <p:cTn id="27" dur="500" fill="hold"/>
                                        <p:tgtEl>
                                          <p:spTgt spid="555"/>
                                        </p:tgtEl>
                                        <p:attrNameLst>
                                          <p:attrName>ppt_w</p:attrName>
                                        </p:attrNameLst>
                                      </p:cBhvr>
                                      <p:tavLst>
                                        <p:tav tm="0">
                                          <p:val>
                                            <p:strVal val="4/3*#ppt_w"/>
                                          </p:val>
                                        </p:tav>
                                        <p:tav tm="100000">
                                          <p:val>
                                            <p:strVal val="#ppt_w"/>
                                          </p:val>
                                        </p:tav>
                                      </p:tavLst>
                                    </p:anim>
                                    <p:anim calcmode="lin" valueType="num">
                                      <p:cBhvr>
                                        <p:cTn id="28" dur="500" fill="hold"/>
                                        <p:tgtEl>
                                          <p:spTgt spid="55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556"/>
                                        </p:tgtEl>
                                        <p:attrNameLst>
                                          <p:attrName>style.visibility</p:attrName>
                                        </p:attrNameLst>
                                      </p:cBhvr>
                                      <p:to>
                                        <p:strVal val="visible"/>
                                      </p:to>
                                    </p:set>
                                    <p:anim calcmode="lin" valueType="num">
                                      <p:cBhvr>
                                        <p:cTn id="31" dur="500" fill="hold"/>
                                        <p:tgtEl>
                                          <p:spTgt spid="556"/>
                                        </p:tgtEl>
                                        <p:attrNameLst>
                                          <p:attrName>ppt_w</p:attrName>
                                        </p:attrNameLst>
                                      </p:cBhvr>
                                      <p:tavLst>
                                        <p:tav tm="0">
                                          <p:val>
                                            <p:strVal val="4/3*#ppt_w"/>
                                          </p:val>
                                        </p:tav>
                                        <p:tav tm="100000">
                                          <p:val>
                                            <p:strVal val="#ppt_w"/>
                                          </p:val>
                                        </p:tav>
                                      </p:tavLst>
                                    </p:anim>
                                    <p:anim calcmode="lin" valueType="num">
                                      <p:cBhvr>
                                        <p:cTn id="32" dur="500" fill="hold"/>
                                        <p:tgtEl>
                                          <p:spTgt spid="55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 calcmode="lin" valueType="num">
                                      <p:cBhvr>
                                        <p:cTn id="35" dur="500" fill="hold"/>
                                        <p:tgtEl>
                                          <p:spTgt spid="557"/>
                                        </p:tgtEl>
                                        <p:attrNameLst>
                                          <p:attrName>ppt_w</p:attrName>
                                        </p:attrNameLst>
                                      </p:cBhvr>
                                      <p:tavLst>
                                        <p:tav tm="0">
                                          <p:val>
                                            <p:strVal val="4/3*#ppt_w"/>
                                          </p:val>
                                        </p:tav>
                                        <p:tav tm="100000">
                                          <p:val>
                                            <p:strVal val="#ppt_w"/>
                                          </p:val>
                                        </p:tav>
                                      </p:tavLst>
                                    </p:anim>
                                    <p:anim calcmode="lin" valueType="num">
                                      <p:cBhvr>
                                        <p:cTn id="36" dur="500" fill="hold"/>
                                        <p:tgtEl>
                                          <p:spTgt spid="557"/>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558"/>
                                        </p:tgtEl>
                                        <p:attrNameLst>
                                          <p:attrName>style.visibility</p:attrName>
                                        </p:attrNameLst>
                                      </p:cBhvr>
                                      <p:to>
                                        <p:strVal val="visible"/>
                                      </p:to>
                                    </p:set>
                                    <p:anim calcmode="lin" valueType="num">
                                      <p:cBhvr>
                                        <p:cTn id="39" dur="500" fill="hold"/>
                                        <p:tgtEl>
                                          <p:spTgt spid="558"/>
                                        </p:tgtEl>
                                        <p:attrNameLst>
                                          <p:attrName>ppt_w</p:attrName>
                                        </p:attrNameLst>
                                      </p:cBhvr>
                                      <p:tavLst>
                                        <p:tav tm="0">
                                          <p:val>
                                            <p:strVal val="4/3*#ppt_w"/>
                                          </p:val>
                                        </p:tav>
                                        <p:tav tm="100000">
                                          <p:val>
                                            <p:strVal val="#ppt_w"/>
                                          </p:val>
                                        </p:tav>
                                      </p:tavLst>
                                    </p:anim>
                                    <p:anim calcmode="lin" valueType="num">
                                      <p:cBhvr>
                                        <p:cTn id="40" dur="500" fill="hold"/>
                                        <p:tgtEl>
                                          <p:spTgt spid="558"/>
                                        </p:tgtEl>
                                        <p:attrNameLst>
                                          <p:attrName>ppt_h</p:attrName>
                                        </p:attrNameLst>
                                      </p:cBhvr>
                                      <p:tavLst>
                                        <p:tav tm="0">
                                          <p:val>
                                            <p:strVal val="4/3*#ppt_h"/>
                                          </p:val>
                                        </p:tav>
                                        <p:tav tm="100000">
                                          <p:val>
                                            <p:strVal val="#ppt_h"/>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369" grpId="0" animBg="1"/>
      <p:bldP spid="554" grpId="0" animBg="1"/>
      <p:bldP spid="555" grpId="0" animBg="1"/>
      <p:bldP spid="556" grpId="0" animBg="1"/>
      <p:bldP spid="557" grpId="0" animBg="1"/>
      <p:bldP spid="55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2DFE-FFCA-84AB-0494-01137C38DD29}"/>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3B91E5DC-03A3-61D8-3B34-72EE890FCC6F}"/>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C5731478-6496-BF5F-6EBA-2008D7FA75E4}"/>
              </a:ext>
            </a:extLst>
          </p:cNvPr>
          <p:cNvSpPr/>
          <p:nvPr/>
        </p:nvSpPr>
        <p:spPr>
          <a:xfrm>
            <a:off x="4942449" y="5918735"/>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8FEECC46-C925-554E-3C70-C5543942E373}"/>
              </a:ext>
            </a:extLst>
          </p:cNvPr>
          <p:cNvGrpSpPr/>
          <p:nvPr/>
        </p:nvGrpSpPr>
        <p:grpSpPr>
          <a:xfrm>
            <a:off x="6055073" y="5420316"/>
            <a:ext cx="1858464" cy="1238211"/>
            <a:chOff x="8552817" y="5310720"/>
            <a:chExt cx="1858464" cy="1238211"/>
          </a:xfrm>
        </p:grpSpPr>
        <p:grpSp>
          <p:nvGrpSpPr>
            <p:cNvPr id="7" name="グループ化 6">
              <a:extLst>
                <a:ext uri="{FF2B5EF4-FFF2-40B4-BE49-F238E27FC236}">
                  <a16:creationId xmlns:a16="http://schemas.microsoft.com/office/drawing/2014/main" id="{513BE907-9DF0-E58C-512B-58FD498E79DB}"/>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DF3EA827-EFF6-1725-C7E3-484376800535}"/>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973CCE87-A22C-2AF5-E36E-429F5E907F4E}"/>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744EBCDC-6EBE-02E9-B2BD-92718DE894A0}"/>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8D94DA52-F5A4-281A-6D39-D33158E376FF}"/>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2CCD2F53-0D84-9A1B-BEB5-14DDCDD55186}"/>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5D55D73F-B357-D416-3C88-7A3D05D9448B}"/>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E64B33D6-FEAD-1AD0-C0E4-450A2533F59C}"/>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DCEC8970-3FE8-8489-F4A4-DD09B83CE868}"/>
              </a:ext>
            </a:extLst>
          </p:cNvPr>
          <p:cNvSpPr/>
          <p:nvPr/>
        </p:nvSpPr>
        <p:spPr>
          <a:xfrm>
            <a:off x="6310288" y="6151785"/>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22D07935-2B54-75A5-D6AD-1382D2EB7C61}"/>
              </a:ext>
            </a:extLst>
          </p:cNvPr>
          <p:cNvGrpSpPr/>
          <p:nvPr/>
        </p:nvGrpSpPr>
        <p:grpSpPr>
          <a:xfrm>
            <a:off x="5005319" y="6204344"/>
            <a:ext cx="855304" cy="346595"/>
            <a:chOff x="5620614" y="6410682"/>
            <a:chExt cx="855304" cy="346595"/>
          </a:xfrm>
        </p:grpSpPr>
        <p:sp>
          <p:nvSpPr>
            <p:cNvPr id="3" name="四角形: 角を丸くする 2">
              <a:extLst>
                <a:ext uri="{FF2B5EF4-FFF2-40B4-BE49-F238E27FC236}">
                  <a16:creationId xmlns:a16="http://schemas.microsoft.com/office/drawing/2014/main" id="{BF68276F-468C-003F-98B5-D62832374EED}"/>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C1CB7C8-6428-161A-298B-1AD065B4FC8A}"/>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101A749D-5CF7-3C33-ACB3-6CC09D5DE039}"/>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236026703"/>
      </p:ext>
    </p:extLst>
  </p:cSld>
  <p:clrMapOvr>
    <a:masterClrMapping/>
  </p:clrMapOvr>
  <p:transition advClick="0">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5EF8-6061-4FB2-1516-AA55506CB37A}"/>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577F94EF-ECEE-4770-0064-B0AD0232D764}"/>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1E980811-0205-94FC-3F9A-3B14FBF88C3B}"/>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924AA86-A927-1562-78DE-4D15BBD0CC1D}"/>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BA1B051A-027F-6F09-4606-FB8FAA5DA946}"/>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3F9240CB-E377-4E62-1EBF-166CB35E033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CE6FACC-5EF8-E902-82AE-761FED902E75}"/>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6847D31D-E528-ED99-0A7F-4AAAFECEE34A}"/>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D5247965-E7B3-78E8-5F43-FF05B414AF60}"/>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B6235AE1-8DF1-2F8A-BEEC-5E823C10469E}"/>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6B9B0CB2-5211-0672-4C20-FC7A5C55CDF7}"/>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18C8EE31-D766-864B-5B75-621804CA93CE}"/>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B27FC386-9013-6186-09F4-13CE84847612}"/>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4C23753E-C539-9634-865B-FE6F370444E3}"/>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1941FD0F-597C-7811-A5B7-1A5F1F25A561}"/>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4368CE3-B88A-EDE3-1B2C-47B38C16E257}"/>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9557DB41-806B-3E07-0833-2B90D6391521}"/>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7511BAAA-6DC4-9BD7-A498-D8124F1D61F2}"/>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D76D1FCC-B6CC-5EC5-21B9-1869BA3FC150}"/>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F388F30E-9A02-C201-CD95-469D161574CD}"/>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C0916DCC-6164-5325-0700-80A764F6FC7A}"/>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591AD81F-3AD3-9557-DAF8-A7B29E76AA77}"/>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D51766D3-B9DF-A144-B495-EB9E40F1235C}"/>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E14D29AF-0FE6-A588-CA8B-EFAC91E69D33}"/>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EED6595E-A1D6-073B-1AD1-566A5C9AD4B1}"/>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6B83FAA6-0562-C21B-09B8-26395E8F690A}"/>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48065647-8840-959F-337B-F78363C35AAE}"/>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824A33A2-5CA8-E75D-D2AB-040446AC8D0F}"/>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0983FCDA-CAE0-180F-17F9-B5C70E5D203D}"/>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3517903B-4831-F1DF-B7CE-01C18BFEC307}"/>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C13F645F-E960-181E-EF21-EAB113DD4490}"/>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9FB7623E-CCB2-FE56-C16A-131608C79DE8}"/>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757A21E4-A366-2F68-7E25-A2DC0F7BE271}"/>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F779AB52-B7E2-1F1C-5B40-AA3600CF3C4C}"/>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F574833C-F856-122F-2FAA-BF4359FD69DC}"/>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9D802A62-0B95-0EC0-C9CF-D7259CC0559A}"/>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F6250F2B-D886-4AA1-7E5F-33C1FDD1E0AE}"/>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F7F3B27F-FCC8-2A23-3746-42D21E6F437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DEFA3EC2-C8EC-3885-B8DA-FDF10851B93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27E3292B-5DEE-0856-3108-DE6FE91C748E}"/>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7AAA3463-60C9-CD80-917A-BB4AD56B73B8}"/>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77623A9F-F69B-C7E1-687C-07DB7DEBF74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D86D27D0-379D-AAEF-DA12-2AE490001909}"/>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271CFDFA-6038-592F-C209-C362842123A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6025C115-D671-2769-03B0-0967A615A92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7DFAAE8A-9097-907E-AA84-AB4814AEDF0B}"/>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8639B3A0-76A3-6EA9-CC67-666B0619404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C528C303-D9A0-9BA5-7991-C4B41C8E6EC1}"/>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5B359562-B3A5-D80C-264F-1B838FCC7BCB}"/>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33D59DB0-4767-1DCF-091B-DE0E9D5D238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168ECD39-BEE4-0BE5-67BC-750B3FF0A8E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4AF6E3E4-86E5-AF61-1A32-5B5CFB875A88}"/>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67573181-58D7-0965-D345-452D52729BF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D521F351-2086-1050-36DA-00384971B831}"/>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381F5F25-B929-D7D8-C69F-4162407CF65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715B4CEF-F636-1B38-1865-0958B265F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7E3E9AEF-EF10-CEBF-4744-9CE167C00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DFB889B4-244B-465C-12E0-02E791BDB3CF}"/>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1D359593-D5CB-9C4C-2263-2D5441E70117}"/>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ACDD526-4728-27DE-A898-8FE4E89F4B2B}"/>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4F37191C-F3BB-D299-057B-43D412F93F5B}"/>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E993F9A5-7C4B-2259-DC84-45D0B0D819A1}"/>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51D59404-5882-3772-271F-A76F55F8E5A3}"/>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5CCF4EFF-3E59-FB9C-654E-6C24FBBF0CA6}"/>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B9058674-8066-BEB5-F4DE-7C9374266F89}"/>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615FF80C-7468-47A9-8BAF-0A42964BF1DD}"/>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87B2BCFE-BA48-08B3-DEB0-43998ECCC6FC}"/>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DC28E834-730F-5E44-EE67-61790881841E}"/>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A5B14DDF-27CB-9E88-564F-889BD8B87566}"/>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617D8602-8623-9F62-5250-2D4AF89BB5EE}"/>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FFF3B440-0B24-9B55-8101-51AAEBBF2217}"/>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2C498969-FDE0-57E0-BC3A-39FD7E6914C2}"/>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AB7B8879-0A34-5AB8-686B-B2E3CEDC954A}"/>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6AEA675B-BD95-EFE6-0764-286F131BAF85}"/>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E1EB2B47-ECC8-1A16-44D8-BA97583E54FF}"/>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F1E713A6-0354-54FD-9CEB-B08A4AD453EE}"/>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3B677F04-9141-8DF9-8921-EA9E573BBAA2}"/>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9AB9D0FA-2DD1-409F-F25B-DDD707256D4F}"/>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1B5F4306-3947-232B-ACAC-5F00B7196EB9}"/>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BBF3080A-CF9E-2791-D9E9-93EB2D15A9BA}"/>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3B9ECAD3-1619-3327-6743-C45423634E4B}"/>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80B7F1E3-593C-808A-F1F5-D4395C5E89E1}"/>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4742E108-9FBC-71AE-4028-9BB3E1B6F09D}"/>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8B91020C-A71C-A704-5273-916200EF06F4}"/>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C69CD56A-D8FE-6679-4E1B-15CC6AF6120F}"/>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B395406D-4F76-E05E-4566-F3D903C248A7}"/>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2869601227"/>
      </p:ext>
    </p:extLst>
  </p:cSld>
  <p:clrMapOvr>
    <a:masterClrMapping/>
  </p:clrMapOvr>
  <p:transition advClick="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B2D3E-DC5F-BC62-5DF4-7A2BB0790174}"/>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D3ABB1A4-E6A5-7AEF-5829-8871E6E95397}"/>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6C453EA4-2F39-0FE5-2616-9B744729060D}"/>
              </a:ext>
            </a:extLst>
          </p:cNvPr>
          <p:cNvSpPr/>
          <p:nvPr/>
        </p:nvSpPr>
        <p:spPr>
          <a:xfrm>
            <a:off x="8604617" y="1361094"/>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DDCA0DA0-FE52-4028-A888-58A5D6A4ADE4}"/>
              </a:ext>
            </a:extLst>
          </p:cNvPr>
          <p:cNvGrpSpPr/>
          <p:nvPr/>
        </p:nvGrpSpPr>
        <p:grpSpPr>
          <a:xfrm>
            <a:off x="8145017" y="2419424"/>
            <a:ext cx="1858464" cy="1238211"/>
            <a:chOff x="8552817" y="5310720"/>
            <a:chExt cx="1858464" cy="1238211"/>
          </a:xfrm>
        </p:grpSpPr>
        <p:grpSp>
          <p:nvGrpSpPr>
            <p:cNvPr id="7" name="グループ化 6">
              <a:extLst>
                <a:ext uri="{FF2B5EF4-FFF2-40B4-BE49-F238E27FC236}">
                  <a16:creationId xmlns:a16="http://schemas.microsoft.com/office/drawing/2014/main" id="{835FD5A2-E36A-264A-28CB-D5F707DBB2AD}"/>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B430C223-319D-1972-BFD9-394631F3565C}"/>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65718C2C-0A8D-0ACB-EA25-DAF338BED127}"/>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5984643B-3EFA-07CC-3ACC-744FAC900900}"/>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CD4C6BE3-2438-C501-3FF7-05D1810E30AF}"/>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2D4DC755-33CC-B8F2-7667-C821E56AB9D0}"/>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200B3E3C-B780-5B56-E6FD-2645448B9A88}"/>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1FD377F8-D03D-1693-1FE6-4D903EB9E8CD}"/>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A63AECED-18E1-AC2C-120F-7EB2AA1ABC1F}"/>
              </a:ext>
            </a:extLst>
          </p:cNvPr>
          <p:cNvSpPr/>
          <p:nvPr/>
        </p:nvSpPr>
        <p:spPr>
          <a:xfrm>
            <a:off x="8400232" y="3150893"/>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BFC127B9-F2EC-FB52-D2EC-16F8E1A4637C}"/>
              </a:ext>
            </a:extLst>
          </p:cNvPr>
          <p:cNvGrpSpPr/>
          <p:nvPr/>
        </p:nvGrpSpPr>
        <p:grpSpPr>
          <a:xfrm>
            <a:off x="8679028" y="1675632"/>
            <a:ext cx="864854" cy="296624"/>
            <a:chOff x="4192873" y="3943071"/>
            <a:chExt cx="864854" cy="296624"/>
          </a:xfrm>
        </p:grpSpPr>
        <p:sp>
          <p:nvSpPr>
            <p:cNvPr id="3" name="四角形: 角を丸くする 2">
              <a:extLst>
                <a:ext uri="{FF2B5EF4-FFF2-40B4-BE49-F238E27FC236}">
                  <a16:creationId xmlns:a16="http://schemas.microsoft.com/office/drawing/2014/main" id="{79B59920-0083-2D95-3DAD-99E7DC1083F3}"/>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AEE632E-E659-2CA9-DC6C-2C2E4C72D55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605466134"/>
      </p:ext>
    </p:extLst>
  </p:cSld>
  <p:clrMapOvr>
    <a:masterClrMapping/>
  </p:clrMapOvr>
  <p:transition advClick="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FDB2-E41C-05FC-BBD5-DA14547CE021}"/>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10A2F547-4695-6589-8798-5A9F479B4C47}"/>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62AD2E1A-5EFF-564C-0ECC-9A6A302B69FA}"/>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585B3DD-E660-8C9E-E54D-1E9EEAB18FD0}"/>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38ED81EF-966D-F37B-B6E7-F33E4A7BACA2}"/>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B7A12F84-43E1-01EA-C503-4F3C368A8BC5}"/>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6C15BC1-9F28-584B-C027-D5B45D2A213F}"/>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B63E132D-1A35-C3F5-1656-CFC8ADE9B992}"/>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61EC2591-2093-844C-9AFA-905DDD3BD9F6}"/>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35995183-3795-6D58-D105-0154D86710FC}"/>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DD435291-46C9-801A-5E6E-2889CEE09B4D}"/>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662F21BF-0053-1674-4A06-1B38FD02F2C0}"/>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5897F5A-1521-D067-301C-C631AB36CEF9}"/>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1DE51F6F-86E0-4506-E2D1-AA297F8127C1}"/>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4C53D96B-A672-03B6-7A40-E03B805C4A32}"/>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76A7A93-0E26-3F06-88BA-6EDABA8EA7AC}"/>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C33EC45A-DFDA-10BC-4557-C18DAEE19A20}"/>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21859EC1-514D-B767-9099-8C2D41A7D0C4}"/>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879B6B3B-F539-F05F-3120-C659118626B3}"/>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F2660E2D-5C02-5843-F9CF-8C68FECDC0C7}"/>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3FEA4851-4BB4-AE75-7A0A-C701ECA0D6E5}"/>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982D7BE9-7472-B3A3-F9E8-07627E6029C7}"/>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389F8129-C2FC-F125-956F-FC4379EEFFAD}"/>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226C60E8-70C5-2435-2C42-ACBBB044993D}"/>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B3A888A8-2C05-FC6F-9043-57B75C899CBD}"/>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8E65A468-4729-6CAD-E72E-2E9E914FAD15}"/>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F3519EFB-1131-4569-CCD0-1EDF8054AD7E}"/>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7A928CE-2FC5-7C95-40D4-0248AA5A86EB}"/>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D3FF7AFD-5A10-9A6E-EADD-3F9193CA198B}"/>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606EB5FB-BF77-45C4-123E-7EC1A09D3063}"/>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56F42953-1F46-E1EA-2A8D-68E4C9BF5C1D}"/>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FF013ED4-D44B-8DC0-D223-5CA483B88384}"/>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F5881051-00D1-D5E4-15B6-01015A18F49C}"/>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3903519B-2C84-0969-2EAB-70427FD9179C}"/>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CCB4787B-D11B-0005-96D1-68BC1F1A33DA}"/>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F78D1B5F-A31A-ACDF-145E-53E7C5D0E896}"/>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20C1354C-5C6D-1428-A1E9-813351C481E0}"/>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6AF64D83-3D2D-EE96-C618-3FE824E1C00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32C47E27-8770-602D-6738-9874E0D52CC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6E08E9B7-AA7C-903D-0C88-2EE8445738B8}"/>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6D5F8D72-D8C3-E898-565B-38D69BBF3F4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FE62CD3F-7FB0-1738-5A16-B0F752F7D1C0}"/>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B225EBF6-7657-2E01-69CC-84DEB713E9FA}"/>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47403B60-9F6F-36C2-2670-C7A8B193F1A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26BF133D-1254-D79B-55EA-4E14A072019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A34E757B-B75B-72A0-80BC-02CE2A9FDA64}"/>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256B6C61-9246-F830-487F-4890F342F80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287FB6FA-504B-10AA-581E-71AFD8C54ADC}"/>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8296D10A-43DB-EE0F-759F-EC5FB1E4C587}"/>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A0BE01BA-5879-9D63-8056-AFDF046629F2}"/>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6C9E41CC-A9A8-1EF6-8754-324BCF9ACD4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2CA246A5-0583-3667-A16F-CB0EFAB73630}"/>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08FB6F38-90F6-7C9A-DF31-9A6D31E1D85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866F0EDF-E884-9BCB-D2F5-BFA98996CB1C}"/>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890C200A-7FDE-53A0-B08C-E12A30247AEE}"/>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AC379039-517A-9EC5-6B08-F0A26DB9BC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54A13BBC-AEE1-A041-14D4-C4BAD72422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469336BE-C803-6FA7-B4B5-ABDE613E0EED}"/>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4782ECB7-A648-D0F6-2FDE-AA5D6A630784}"/>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8E93AFB-E929-42F8-1229-7EB4B6BD4D5A}"/>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BB53D302-191E-FD1F-AB73-3492BA566EE1}"/>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A880D8CE-ED94-0E01-5A1A-A51FF24EACFD}"/>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1AAF0E72-71BD-87C5-E470-F43818170A5E}"/>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905873A9-3B22-855A-21B4-07189A5A67FB}"/>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C731F094-5239-D2FE-0A84-DA44072FF576}"/>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0641B492-DE2D-E6BA-05B8-ACC30CAB9E03}"/>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701D4ADC-1BA2-BE35-369F-C09217A38529}"/>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FAEA81B8-3DEB-7447-23E9-D3DE830C4CDF}"/>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18BD4739-FDF3-224C-EB98-DDBD3740454A}"/>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30D6FF0F-C7C1-4C19-695E-755118411425}"/>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76D1C26F-E72E-0465-0710-88364212C489}"/>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8461327C-AAF4-6661-3ECD-F017B5077512}"/>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5EABDFDF-5FA5-D71A-D063-6B02C2412E01}"/>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81127569-434B-E135-939F-AF5A47AA1628}"/>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FC512443-1337-1BE9-9674-9645893EF724}"/>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67B1CA5C-C783-9201-1A80-EA43E869C753}"/>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8D090092-9991-59A7-1E2C-4714DB1BA1A2}"/>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6FECCD95-E24E-E49B-4814-5C2917ACC062}"/>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9AF2B82A-2CB1-A889-E8B9-7D587E619A03}"/>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3A944C14-13EA-06B5-3A0C-F9C95C703192}"/>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06FAE96A-7EA2-3468-B185-9B6B93106EF4}"/>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466C7D3B-3804-80CA-D41F-357E36D0DA32}"/>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942D4632-88E4-9D9D-D29F-C60B692FBBA2}"/>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5A511C4E-701B-7334-FD1A-DE03C6A38CD5}"/>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995016E5-A408-061F-50DC-BEDB3894B39B}"/>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717F079B-B65C-8B79-1ECB-B108F9212A02}"/>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2409131605"/>
      </p:ext>
    </p:extLst>
  </p:cSld>
  <p:clrMapOvr>
    <a:masterClrMapping/>
  </p:clrMapOvr>
  <p:transition advClick="0">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65421-636E-EA79-41FD-1BA885F4D77A}"/>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64CA5A5D-DAD2-7938-E9A1-EE5B70706AF7}"/>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BBAA9BB7-BF48-9C6C-783F-AA11E7AF8BD8}"/>
              </a:ext>
            </a:extLst>
          </p:cNvPr>
          <p:cNvSpPr/>
          <p:nvPr/>
        </p:nvSpPr>
        <p:spPr>
          <a:xfrm>
            <a:off x="8615580" y="3827520"/>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838D950E-1FF3-41C7-93CD-7A3BCA326D34}"/>
              </a:ext>
            </a:extLst>
          </p:cNvPr>
          <p:cNvGrpSpPr/>
          <p:nvPr/>
        </p:nvGrpSpPr>
        <p:grpSpPr>
          <a:xfrm>
            <a:off x="8155980" y="4885850"/>
            <a:ext cx="1858464" cy="1238211"/>
            <a:chOff x="8552817" y="5310720"/>
            <a:chExt cx="1858464" cy="1238211"/>
          </a:xfrm>
        </p:grpSpPr>
        <p:grpSp>
          <p:nvGrpSpPr>
            <p:cNvPr id="7" name="グループ化 6">
              <a:extLst>
                <a:ext uri="{FF2B5EF4-FFF2-40B4-BE49-F238E27FC236}">
                  <a16:creationId xmlns:a16="http://schemas.microsoft.com/office/drawing/2014/main" id="{48B0513F-9DC2-CCBF-B406-1C9F912463A7}"/>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CC872985-FF9C-E9A2-17E6-5DA68C8E9454}"/>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B85F7705-76A0-4283-6E02-EB736432BD58}"/>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56F6B660-E497-A27E-E61A-0817DFEABA78}"/>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967AA2A9-64E9-EA38-3B2E-67D1EA278450}"/>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4DA50694-AD4F-6298-D47E-7270E6926A66}"/>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C35CA0F7-B802-0493-CBCD-0338EE0BF18A}"/>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4CAE57ED-6CEA-2123-773E-06B471412D74}"/>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305AA44F-FD92-36BD-0440-4CE4CC3C4EF6}"/>
              </a:ext>
            </a:extLst>
          </p:cNvPr>
          <p:cNvSpPr/>
          <p:nvPr/>
        </p:nvSpPr>
        <p:spPr>
          <a:xfrm>
            <a:off x="8411195" y="5617319"/>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9" name="グループ化 8">
            <a:extLst>
              <a:ext uri="{FF2B5EF4-FFF2-40B4-BE49-F238E27FC236}">
                <a16:creationId xmlns:a16="http://schemas.microsoft.com/office/drawing/2014/main" id="{EA2C3185-BD53-9357-6AB3-12C7C8F91A79}"/>
              </a:ext>
            </a:extLst>
          </p:cNvPr>
          <p:cNvGrpSpPr/>
          <p:nvPr/>
        </p:nvGrpSpPr>
        <p:grpSpPr>
          <a:xfrm>
            <a:off x="8691779" y="4141401"/>
            <a:ext cx="833875" cy="296624"/>
            <a:chOff x="4192873" y="3943071"/>
            <a:chExt cx="833875" cy="296624"/>
          </a:xfrm>
        </p:grpSpPr>
        <p:sp>
          <p:nvSpPr>
            <p:cNvPr id="10" name="四角形: 角を丸くする 9">
              <a:extLst>
                <a:ext uri="{FF2B5EF4-FFF2-40B4-BE49-F238E27FC236}">
                  <a16:creationId xmlns:a16="http://schemas.microsoft.com/office/drawing/2014/main" id="{59B3F624-CA2D-DFFC-EC5E-06D2C4ABB25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0598E89-2325-CFD3-3F72-EE87BAC5CA28}"/>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54597622"/>
      </p:ext>
    </p:extLst>
  </p:cSld>
  <p:clrMapOvr>
    <a:masterClrMapping/>
  </p:clrMapOvr>
  <p:transition advClick="0">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8039-22F3-1178-6FF5-0F34D41D8113}"/>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D19AA57C-B18F-8D15-397C-BC447F24AEE1}"/>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9A3D4A63-1E89-5304-A19F-6FF04A1AA158}"/>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09715FF-E6DE-A9BE-7992-E68EE1A8C576}"/>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D84764A6-23E5-A404-E19B-C8D4AEEB7307}"/>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2DBB8291-3C4C-D1DB-42B3-8C4D878394F1}"/>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1FD8F54-FFFB-88FC-C54E-1943F1F00447}"/>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F4E7BB3B-1C0D-6698-40F3-BB07C857AEA1}"/>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1E47CE72-0473-E8E4-0F52-7FD22766BDEE}"/>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1929182D-A620-2CD4-0D23-708B1C0EAC83}"/>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E55BFC82-1A48-49F1-55D8-EAF480C31185}"/>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B14D652B-DE17-9671-177F-FE94FB686561}"/>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53C729B-5689-2D9D-8168-9EAFEB888C45}"/>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D26416FD-B6F0-029B-AB08-35E26D165AD6}"/>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3577BD77-32FA-4CF7-261D-36C858F87B7D}"/>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FB134587-6A3C-748B-0B7A-E35945B231A2}"/>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4D9E1C87-E49D-018F-14B8-345E5DA5C32B}"/>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43DD4B5E-988E-F6A5-FB9B-BD424896A068}"/>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0B08902-5547-2B57-E212-F94D6C9B91F5}"/>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3F28C815-BCEC-6867-5342-C92E5BAC9102}"/>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B5F6DA41-BF04-7274-75C8-F6B1B27258B7}"/>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EA486726-7729-35D8-5586-571DA2EE85A5}"/>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88A7C802-627C-4C57-5F31-48B32789CAE6}"/>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BF78486C-EC0E-1371-C7BA-F632EC9966E8}"/>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46B8A195-82B0-9C92-AC7E-3E993E2E1BDD}"/>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25FEF53C-3E7A-010E-F4CB-29B4EFC90720}"/>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B08F3AA8-0686-8453-8FEE-46330BDF25B2}"/>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D5B3DFD-D4F6-4B61-1A50-4B4296EF2717}"/>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D5E063B7-9870-205A-9842-CD10725B5D82}"/>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DFF0BB23-F31A-5671-F627-B61D4F098A94}"/>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4D65BA44-2DDC-C9BE-5236-3D9937313C69}"/>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4AFEA27-9A95-EA33-0974-01C8CD3AC223}"/>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8837CA00-A48E-F978-0E02-0F184F92055B}"/>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F6DFEBF8-F6FC-6C46-FECB-DE196EC31FEC}"/>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F6C3FFF8-268A-C35D-8829-203A14B7864F}"/>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987EF4E4-1134-911F-9EA0-F719F3E90F2F}"/>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818E1341-AC8E-E66A-BD26-9DA5E785A14C}"/>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B00C309E-5E4F-0439-0D78-A1190806B930}"/>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AAF4C7B-D140-7D37-1DAF-77968FE72B26}"/>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E86FB91A-6554-FA2B-6EB6-3C49758DB673}"/>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DA8814B6-E470-6672-47ED-AEC5A7D48CB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A659B8C6-9388-3B2F-DA4F-4E15685AB4B4}"/>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671D20C3-2E54-0D8E-140B-3ACCD9D35DD7}"/>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23C2A0D6-E614-17B9-C932-1FA0CAB4E97B}"/>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DF7DBA2C-8867-BF13-FE7C-7325BD94573A}"/>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852279E0-D60C-4F24-7EC8-E624B3D65D24}"/>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E90844D8-E7A6-CB9E-DBD0-6E47E957BCA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086BD95E-A94E-1ED5-C3E1-105C18C494B1}"/>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EA86B2E0-B813-C210-4034-2CE013ED73BB}"/>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191785E7-3A48-E4A9-E9B5-141D7700503A}"/>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F183DC06-E1BF-D933-4611-BA32957EAA7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4A25BA11-1FFB-3116-E8B6-7B6DF0F0CE2A}"/>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81896B75-EE78-5FD0-3730-E701988A5E7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CFF29702-A467-EE31-1AEB-E703658C50A7}"/>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9629F9AB-0944-B00F-9EFC-ACDEBD14E15F}"/>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10B754BA-40D1-7D04-DA2A-64FAB9A6F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4812FEBF-AD8E-553C-B23B-17B79F7B2B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9B01358D-918D-BB63-18DF-5D041B7D7326}"/>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A43BE7F6-3BEA-B35F-10EC-686772541BE4}"/>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B51F4CB-2653-2168-C7F8-832EF7EC12C1}"/>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21BF127D-3F32-3C04-5415-64A68FE48C30}"/>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2DC6B7EB-B50C-51CB-C431-FF89C2FA285C}"/>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40B7488A-3D79-04CD-3D02-07602161A34C}"/>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15631355-A24F-F483-122E-B5BF46E6E5AD}"/>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5F5FE35F-4912-55E0-E9C0-B9D98BE56096}"/>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17DF2383-1747-751B-74F3-44BD8FAF5EAB}"/>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997670BA-8429-9802-698B-10908352926B}"/>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52A48B40-6696-97F5-F8ED-55534837D792}"/>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8E5A6962-2143-C968-0109-DCEC0E05F888}"/>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233B66AF-152C-1A56-5DDA-437AF7867394}"/>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F9F925FE-334A-B646-6777-CD49831E5F33}"/>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15DEC08B-97A8-1D99-10F1-0427DD85A64E}"/>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E3561C79-3FB1-CD0F-999B-DE400CE8CABF}"/>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8C254394-8340-3453-770A-53F48E3E266B}"/>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D9666121-5FE4-5813-BD6B-AE953008B31E}"/>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963861BD-F523-FC69-AA67-76666641DEEF}"/>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B661A8E9-6290-9593-7980-BD963B352449}"/>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85643456-4741-79C9-BA4A-A534DFEE4293}"/>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BD2ABCE2-F45D-A8DE-C836-D50B891A4965}"/>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B29C5D70-4466-C419-6907-F8A3AD691887}"/>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4C44E5EF-C34D-A246-4F32-298919BD0844}"/>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819F7D97-8982-900C-041E-793E60063587}"/>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0B1F52F0-C4EF-841C-1A02-63490CB14E02}"/>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84F5D22B-699E-385E-9D87-B500DD8CB7D2}"/>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14F3DE57-8F26-688B-3DFF-E10B84E0DD92}"/>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68F510C3-4004-2698-5B6F-3609DE6564D9}"/>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2648656485"/>
      </p:ext>
    </p:extLst>
  </p:cSld>
  <p:clrMapOvr>
    <a:masterClrMapping/>
  </p:clrMapOvr>
  <p:transition advClick="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8D143-6E7A-E8DB-89EF-A7F2F994FA49}"/>
            </a:ext>
          </a:extLst>
        </p:cNvPr>
        <p:cNvGrpSpPr/>
        <p:nvPr/>
      </p:nvGrpSpPr>
      <p:grpSpPr>
        <a:xfrm>
          <a:off x="0" y="0"/>
          <a:ext cx="0" cy="0"/>
          <a:chOff x="0" y="0"/>
          <a:chExt cx="0" cy="0"/>
        </a:xfrm>
      </p:grpSpPr>
      <p:sp>
        <p:nvSpPr>
          <p:cNvPr id="103" name="Google Shape;115;p1">
            <a:hlinkClick r:id="rId2" action="ppaction://hlinksldjump"/>
            <a:extLst>
              <a:ext uri="{FF2B5EF4-FFF2-40B4-BE49-F238E27FC236}">
                <a16:creationId xmlns:a16="http://schemas.microsoft.com/office/drawing/2014/main" id="{3ACFFF5E-4D24-4925-DFA7-0DA94C3E37AD}"/>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 name="円: 塗りつぶしなし 4">
            <a:extLst>
              <a:ext uri="{FF2B5EF4-FFF2-40B4-BE49-F238E27FC236}">
                <a16:creationId xmlns:a16="http://schemas.microsoft.com/office/drawing/2014/main" id="{3777E40E-478E-D61F-05EC-2C0FB47C0A10}"/>
              </a:ext>
            </a:extLst>
          </p:cNvPr>
          <p:cNvSpPr/>
          <p:nvPr/>
        </p:nvSpPr>
        <p:spPr>
          <a:xfrm>
            <a:off x="8617368" y="4736532"/>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BBB34297-D7DB-5E01-1F90-F5341F5547FB}"/>
              </a:ext>
            </a:extLst>
          </p:cNvPr>
          <p:cNvGrpSpPr/>
          <p:nvPr/>
        </p:nvGrpSpPr>
        <p:grpSpPr>
          <a:xfrm>
            <a:off x="6643392" y="4581525"/>
            <a:ext cx="1858464" cy="1238211"/>
            <a:chOff x="8552817" y="5310720"/>
            <a:chExt cx="1858464" cy="1238211"/>
          </a:xfrm>
        </p:grpSpPr>
        <p:grpSp>
          <p:nvGrpSpPr>
            <p:cNvPr id="7" name="グループ化 6">
              <a:extLst>
                <a:ext uri="{FF2B5EF4-FFF2-40B4-BE49-F238E27FC236}">
                  <a16:creationId xmlns:a16="http://schemas.microsoft.com/office/drawing/2014/main" id="{F5A7C6D8-77C1-B513-B8A2-C57A3D0646FA}"/>
                </a:ext>
              </a:extLst>
            </p:cNvPr>
            <p:cNvGrpSpPr/>
            <p:nvPr/>
          </p:nvGrpSpPr>
          <p:grpSpPr>
            <a:xfrm>
              <a:off x="8552817" y="5310720"/>
              <a:ext cx="1858464" cy="1238211"/>
              <a:chOff x="2021611" y="5325378"/>
              <a:chExt cx="1858464" cy="1238211"/>
            </a:xfrm>
          </p:grpSpPr>
          <p:sp>
            <p:nvSpPr>
              <p:cNvPr id="24" name="四角形: 角を丸くする 23">
                <a:extLst>
                  <a:ext uri="{FF2B5EF4-FFF2-40B4-BE49-F238E27FC236}">
                    <a16:creationId xmlns:a16="http://schemas.microsoft.com/office/drawing/2014/main" id="{1BD7FB8A-7B3F-0777-96D1-27B5C10F544D}"/>
                  </a:ext>
                </a:extLst>
              </p:cNvPr>
              <p:cNvSpPr/>
              <p:nvPr/>
            </p:nvSpPr>
            <p:spPr>
              <a:xfrm>
                <a:off x="2021611" y="5325378"/>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F72701A6-B3B1-8283-29A1-BC0C5731E5B3}"/>
                  </a:ext>
                </a:extLst>
              </p:cNvPr>
              <p:cNvSpPr txBox="1"/>
              <p:nvPr/>
            </p:nvSpPr>
            <p:spPr>
              <a:xfrm>
                <a:off x="2021611" y="5325379"/>
                <a:ext cx="1858464" cy="646331"/>
              </a:xfrm>
              <a:prstGeom prst="rect">
                <a:avLst/>
              </a:prstGeom>
              <a:no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正解</a:t>
                </a:r>
                <a:endParaRPr lang="en-US" altLang="ja-JP" sz="3600" b="1" dirty="0">
                  <a:solidFill>
                    <a:srgbClr val="0070C0"/>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16367E57-2394-433C-E1F7-0FFCA206A3CB}"/>
                </a:ext>
              </a:extLst>
            </p:cNvPr>
            <p:cNvGrpSpPr/>
            <p:nvPr/>
          </p:nvGrpSpPr>
          <p:grpSpPr>
            <a:xfrm>
              <a:off x="8808032" y="6042189"/>
              <a:ext cx="1358204" cy="399154"/>
              <a:chOff x="1842005" y="6166650"/>
              <a:chExt cx="1358204" cy="399154"/>
            </a:xfrm>
          </p:grpSpPr>
          <p:sp>
            <p:nvSpPr>
              <p:cNvPr id="19" name="Google Shape;105;p1">
                <a:extLst>
                  <a:ext uri="{FF2B5EF4-FFF2-40B4-BE49-F238E27FC236}">
                    <a16:creationId xmlns:a16="http://schemas.microsoft.com/office/drawing/2014/main" id="{C177A0A4-6CDE-9868-BD05-614ADA96A1A1}"/>
                  </a:ext>
                </a:extLst>
              </p:cNvPr>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1" name="グループ化 20">
                <a:extLst>
                  <a:ext uri="{FF2B5EF4-FFF2-40B4-BE49-F238E27FC236}">
                    <a16:creationId xmlns:a16="http://schemas.microsoft.com/office/drawing/2014/main" id="{E01D74B6-1A70-660F-A082-5CC140860E6A}"/>
                  </a:ext>
                </a:extLst>
              </p:cNvPr>
              <p:cNvGrpSpPr/>
              <p:nvPr/>
            </p:nvGrpSpPr>
            <p:grpSpPr>
              <a:xfrm>
                <a:off x="1931524" y="6180361"/>
                <a:ext cx="1154121" cy="338514"/>
                <a:chOff x="2099247" y="6163489"/>
                <a:chExt cx="1154121" cy="338514"/>
              </a:xfrm>
            </p:grpSpPr>
            <p:sp>
              <p:nvSpPr>
                <p:cNvPr id="22" name="Google Shape;107;p1">
                  <a:extLst>
                    <a:ext uri="{FF2B5EF4-FFF2-40B4-BE49-F238E27FC236}">
                      <a16:creationId xmlns:a16="http://schemas.microsoft.com/office/drawing/2014/main" id="{8513A650-21F0-25D8-E045-A3EE287D8243}"/>
                    </a:ext>
                  </a:extLst>
                </p:cNvPr>
                <p:cNvSpPr txBox="1"/>
                <p:nvPr/>
              </p:nvSpPr>
              <p:spPr>
                <a:xfrm>
                  <a:off x="2099247" y="6163489"/>
                  <a:ext cx="1139661"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図に戻る</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23" name="Google Shape;108;p1">
                  <a:extLst>
                    <a:ext uri="{FF2B5EF4-FFF2-40B4-BE49-F238E27FC236}">
                      <a16:creationId xmlns:a16="http://schemas.microsoft.com/office/drawing/2014/main" id="{0F8D1C41-422A-EA28-0FFC-9D328FC02732}"/>
                    </a:ext>
                  </a:extLst>
                </p:cNvPr>
                <p:cNvSpPr/>
                <p:nvPr/>
              </p:nvSpPr>
              <p:spPr>
                <a:xfrm rot="5400000">
                  <a:off x="3042716" y="6251836"/>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sp>
        <p:nvSpPr>
          <p:cNvPr id="26" name="Google Shape;105;p1">
            <a:hlinkClick r:id="rId3" action="ppaction://hlinksldjump"/>
            <a:extLst>
              <a:ext uri="{FF2B5EF4-FFF2-40B4-BE49-F238E27FC236}">
                <a16:creationId xmlns:a16="http://schemas.microsoft.com/office/drawing/2014/main" id="{DF7E800A-73F4-872C-523F-F147BF1D1BC2}"/>
              </a:ext>
            </a:extLst>
          </p:cNvPr>
          <p:cNvSpPr/>
          <p:nvPr/>
        </p:nvSpPr>
        <p:spPr>
          <a:xfrm>
            <a:off x="6898607" y="5312994"/>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8ABD4CFE-8745-638B-BFC4-6B98FB10A2C9}"/>
              </a:ext>
            </a:extLst>
          </p:cNvPr>
          <p:cNvGrpSpPr/>
          <p:nvPr/>
        </p:nvGrpSpPr>
        <p:grpSpPr>
          <a:xfrm>
            <a:off x="8691779" y="5047911"/>
            <a:ext cx="864854" cy="296624"/>
            <a:chOff x="4192873" y="3943071"/>
            <a:chExt cx="864854" cy="296624"/>
          </a:xfrm>
        </p:grpSpPr>
        <p:sp>
          <p:nvSpPr>
            <p:cNvPr id="3" name="四角形: 角を丸くする 2">
              <a:extLst>
                <a:ext uri="{FF2B5EF4-FFF2-40B4-BE49-F238E27FC236}">
                  <a16:creationId xmlns:a16="http://schemas.microsoft.com/office/drawing/2014/main" id="{410443D2-85EA-99E3-1769-549F2F6B373F}"/>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9A1EF30-7B54-0A00-954A-44DEBFDAF9F9}"/>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125118207"/>
      </p:ext>
    </p:extLst>
  </p:cSld>
  <p:clrMapOvr>
    <a:masterClrMapping/>
  </p:clrMapOvr>
  <p:transition advClick="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47DDC-D19E-7CE4-1789-2D5661EA9682}"/>
            </a:ext>
          </a:extLst>
        </p:cNvPr>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52115185-89CF-9977-8DA9-E08ACDA740E2}"/>
              </a:ext>
            </a:extLst>
          </p:cNvPr>
          <p:cNvGrpSpPr/>
          <p:nvPr/>
        </p:nvGrpSpPr>
        <p:grpSpPr>
          <a:xfrm>
            <a:off x="6406087" y="4650635"/>
            <a:ext cx="1864713" cy="296624"/>
            <a:chOff x="6198632" y="4533136"/>
            <a:chExt cx="1864713" cy="296624"/>
          </a:xfrm>
        </p:grpSpPr>
        <p:sp>
          <p:nvSpPr>
            <p:cNvPr id="2" name="四角形: 角を丸くする 1">
              <a:extLst>
                <a:ext uri="{FF2B5EF4-FFF2-40B4-BE49-F238E27FC236}">
                  <a16:creationId xmlns:a16="http://schemas.microsoft.com/office/drawing/2014/main" id="{719E1535-B7F5-7C13-A53C-F007349BCDAB}"/>
                </a:ext>
              </a:extLst>
            </p:cNvPr>
            <p:cNvSpPr/>
            <p:nvPr/>
          </p:nvSpPr>
          <p:spPr>
            <a:xfrm>
              <a:off x="6205586" y="4543573"/>
              <a:ext cx="1826972"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E9F136F-3428-AEC0-2B3E-AFBEC3499B83}"/>
                </a:ext>
              </a:extLst>
            </p:cNvPr>
            <p:cNvSpPr txBox="1"/>
            <p:nvPr/>
          </p:nvSpPr>
          <p:spPr>
            <a:xfrm>
              <a:off x="6198632" y="4533136"/>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9" name="グループ化 78">
            <a:extLst>
              <a:ext uri="{FF2B5EF4-FFF2-40B4-BE49-F238E27FC236}">
                <a16:creationId xmlns:a16="http://schemas.microsoft.com/office/drawing/2014/main" id="{B91F711A-2108-338E-FF1A-5C2F72B6A613}"/>
              </a:ext>
            </a:extLst>
          </p:cNvPr>
          <p:cNvGrpSpPr/>
          <p:nvPr/>
        </p:nvGrpSpPr>
        <p:grpSpPr>
          <a:xfrm>
            <a:off x="4192873" y="3943071"/>
            <a:ext cx="833875" cy="296624"/>
            <a:chOff x="4192873" y="3943071"/>
            <a:chExt cx="833875" cy="296624"/>
          </a:xfrm>
        </p:grpSpPr>
        <p:sp>
          <p:nvSpPr>
            <p:cNvPr id="27" name="四角形: 角を丸くする 26">
              <a:extLst>
                <a:ext uri="{FF2B5EF4-FFF2-40B4-BE49-F238E27FC236}">
                  <a16:creationId xmlns:a16="http://schemas.microsoft.com/office/drawing/2014/main" id="{CA0840CF-0A22-C3AD-240E-CEEA9BC117E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62931FC-2ADA-16F5-C5D8-11B8430395DA}"/>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849C7BB1-0396-263D-2DA7-AE111786D6D2}"/>
              </a:ext>
            </a:extLst>
          </p:cNvPr>
          <p:cNvGrpSpPr/>
          <p:nvPr/>
        </p:nvGrpSpPr>
        <p:grpSpPr>
          <a:xfrm>
            <a:off x="2975112" y="3110393"/>
            <a:ext cx="833875" cy="296624"/>
            <a:chOff x="2975112" y="3110393"/>
            <a:chExt cx="833875" cy="296624"/>
          </a:xfrm>
        </p:grpSpPr>
        <p:sp>
          <p:nvSpPr>
            <p:cNvPr id="38" name="四角形: 角を丸くする 37">
              <a:extLst>
                <a:ext uri="{FF2B5EF4-FFF2-40B4-BE49-F238E27FC236}">
                  <a16:creationId xmlns:a16="http://schemas.microsoft.com/office/drawing/2014/main" id="{A9A6DCE1-90BD-325F-926A-397694EA3B50}"/>
                </a:ext>
              </a:extLst>
            </p:cNvPr>
            <p:cNvSpPr/>
            <p:nvPr/>
          </p:nvSpPr>
          <p:spPr>
            <a:xfrm>
              <a:off x="2975112" y="3120830"/>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8B4962EE-F0BC-DAEC-1CD2-448CA09B522B}"/>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3" name="グループ化 72">
            <a:extLst>
              <a:ext uri="{FF2B5EF4-FFF2-40B4-BE49-F238E27FC236}">
                <a16:creationId xmlns:a16="http://schemas.microsoft.com/office/drawing/2014/main" id="{3644A3D0-2798-D179-1FAE-B23C5749F7BB}"/>
              </a:ext>
            </a:extLst>
          </p:cNvPr>
          <p:cNvGrpSpPr/>
          <p:nvPr/>
        </p:nvGrpSpPr>
        <p:grpSpPr>
          <a:xfrm>
            <a:off x="1721689" y="3117347"/>
            <a:ext cx="833875" cy="296624"/>
            <a:chOff x="1721689" y="3117347"/>
            <a:chExt cx="833875" cy="296624"/>
          </a:xfrm>
        </p:grpSpPr>
        <p:sp>
          <p:nvSpPr>
            <p:cNvPr id="41" name="四角形: 角を丸くする 40">
              <a:extLst>
                <a:ext uri="{FF2B5EF4-FFF2-40B4-BE49-F238E27FC236}">
                  <a16:creationId xmlns:a16="http://schemas.microsoft.com/office/drawing/2014/main" id="{D91254CF-13EC-7FD2-C993-EC160272EC85}"/>
                </a:ext>
              </a:extLst>
            </p:cNvPr>
            <p:cNvSpPr/>
            <p:nvPr/>
          </p:nvSpPr>
          <p:spPr>
            <a:xfrm>
              <a:off x="1721689" y="3127784"/>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1225D98-176C-2F6E-B2BD-1BC991D66541}"/>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14ABECC5-9A96-41CD-4BAE-913BD323F945}"/>
              </a:ext>
            </a:extLst>
          </p:cNvPr>
          <p:cNvGrpSpPr/>
          <p:nvPr/>
        </p:nvGrpSpPr>
        <p:grpSpPr>
          <a:xfrm>
            <a:off x="2951809" y="4008995"/>
            <a:ext cx="833875" cy="296624"/>
            <a:chOff x="2951809" y="4008995"/>
            <a:chExt cx="833875" cy="296624"/>
          </a:xfrm>
        </p:grpSpPr>
        <p:sp>
          <p:nvSpPr>
            <p:cNvPr id="44" name="四角形: 角を丸くする 43">
              <a:extLst>
                <a:ext uri="{FF2B5EF4-FFF2-40B4-BE49-F238E27FC236}">
                  <a16:creationId xmlns:a16="http://schemas.microsoft.com/office/drawing/2014/main" id="{F1FC670E-D26D-6258-2536-43453D64D6D6}"/>
                </a:ext>
              </a:extLst>
            </p:cNvPr>
            <p:cNvSpPr/>
            <p:nvPr/>
          </p:nvSpPr>
          <p:spPr>
            <a:xfrm>
              <a:off x="2951809" y="4019432"/>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1DE19DF-BAC5-7A8B-AB79-1CD1D0713B4B}"/>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3595C425-0691-1255-6FD0-2503DD214A40}"/>
              </a:ext>
            </a:extLst>
          </p:cNvPr>
          <p:cNvGrpSpPr/>
          <p:nvPr/>
        </p:nvGrpSpPr>
        <p:grpSpPr>
          <a:xfrm>
            <a:off x="3071222" y="4806900"/>
            <a:ext cx="952372" cy="296624"/>
            <a:chOff x="3071222" y="4806900"/>
            <a:chExt cx="952372" cy="296624"/>
          </a:xfrm>
        </p:grpSpPr>
        <p:sp>
          <p:nvSpPr>
            <p:cNvPr id="47" name="四角形: 角を丸くする 46">
              <a:extLst>
                <a:ext uri="{FF2B5EF4-FFF2-40B4-BE49-F238E27FC236}">
                  <a16:creationId xmlns:a16="http://schemas.microsoft.com/office/drawing/2014/main" id="{AA586A4C-C61A-FB12-19E2-DDAE3E1A2328}"/>
                </a:ext>
              </a:extLst>
            </p:cNvPr>
            <p:cNvSpPr/>
            <p:nvPr/>
          </p:nvSpPr>
          <p:spPr>
            <a:xfrm>
              <a:off x="3071222" y="4817337"/>
              <a:ext cx="936109"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7A3C8C9-B0FD-DBDA-4E97-BA0D68553900}"/>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6" name="グループ化 75">
            <a:extLst>
              <a:ext uri="{FF2B5EF4-FFF2-40B4-BE49-F238E27FC236}">
                <a16:creationId xmlns:a16="http://schemas.microsoft.com/office/drawing/2014/main" id="{97892559-2C80-E1E6-D08D-FABA428EC0CF}"/>
              </a:ext>
            </a:extLst>
          </p:cNvPr>
          <p:cNvGrpSpPr/>
          <p:nvPr/>
        </p:nvGrpSpPr>
        <p:grpSpPr>
          <a:xfrm>
            <a:off x="3190078" y="6331317"/>
            <a:ext cx="1015518" cy="296624"/>
            <a:chOff x="3190078" y="6331317"/>
            <a:chExt cx="1015518" cy="296624"/>
          </a:xfrm>
        </p:grpSpPr>
        <p:sp>
          <p:nvSpPr>
            <p:cNvPr id="50" name="四角形: 角を丸くする 49">
              <a:extLst>
                <a:ext uri="{FF2B5EF4-FFF2-40B4-BE49-F238E27FC236}">
                  <a16:creationId xmlns:a16="http://schemas.microsoft.com/office/drawing/2014/main" id="{46D8C7E3-9D34-72EE-7ED0-A8CAE49F572F}"/>
                </a:ext>
              </a:extLst>
            </p:cNvPr>
            <p:cNvSpPr/>
            <p:nvPr/>
          </p:nvSpPr>
          <p:spPr>
            <a:xfrm>
              <a:off x="3190078" y="6341754"/>
              <a:ext cx="978123"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48A06FBC-5EDB-A835-2D48-0432E78296FC}"/>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7E2C7C63-48F8-ACBC-A6D4-C9A86EEAC6EE}"/>
              </a:ext>
            </a:extLst>
          </p:cNvPr>
          <p:cNvGrpSpPr/>
          <p:nvPr/>
        </p:nvGrpSpPr>
        <p:grpSpPr>
          <a:xfrm>
            <a:off x="4757307" y="3049056"/>
            <a:ext cx="833875" cy="296624"/>
            <a:chOff x="4757307" y="3049056"/>
            <a:chExt cx="833875" cy="296624"/>
          </a:xfrm>
        </p:grpSpPr>
        <p:sp>
          <p:nvSpPr>
            <p:cNvPr id="53" name="四角形: 角を丸くする 52">
              <a:extLst>
                <a:ext uri="{FF2B5EF4-FFF2-40B4-BE49-F238E27FC236}">
                  <a16:creationId xmlns:a16="http://schemas.microsoft.com/office/drawing/2014/main" id="{CDCCDE51-4968-1231-0538-455EA3B4E1A6}"/>
                </a:ext>
              </a:extLst>
            </p:cNvPr>
            <p:cNvSpPr/>
            <p:nvPr/>
          </p:nvSpPr>
          <p:spPr>
            <a:xfrm>
              <a:off x="4757307" y="3059493"/>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224678EB-BAD6-1E26-1E87-EF8D5981DE87}"/>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8D120A0B-ED6C-CC38-2C3E-BA6C71FE3881}"/>
              </a:ext>
            </a:extLst>
          </p:cNvPr>
          <p:cNvGrpSpPr/>
          <p:nvPr/>
        </p:nvGrpSpPr>
        <p:grpSpPr>
          <a:xfrm>
            <a:off x="5639662" y="1279181"/>
            <a:ext cx="1115768" cy="346595"/>
            <a:chOff x="5639662" y="1279181"/>
            <a:chExt cx="1115768" cy="346595"/>
          </a:xfrm>
        </p:grpSpPr>
        <p:sp>
          <p:nvSpPr>
            <p:cNvPr id="59" name="四角形: 角を丸くする 58">
              <a:extLst>
                <a:ext uri="{FF2B5EF4-FFF2-40B4-BE49-F238E27FC236}">
                  <a16:creationId xmlns:a16="http://schemas.microsoft.com/office/drawing/2014/main" id="{CABC5326-1135-BADC-4A7A-622630F38B47}"/>
                </a:ext>
              </a:extLst>
            </p:cNvPr>
            <p:cNvSpPr/>
            <p:nvPr/>
          </p:nvSpPr>
          <p:spPr>
            <a:xfrm>
              <a:off x="5639662" y="1318349"/>
              <a:ext cx="1113387"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1375597-3FBE-905A-4AA2-0AFA4A63935A}"/>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5E1B26D2-CCFA-CDFF-AA62-CEFE9BBC651C}"/>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7" name="グループ化 76">
            <a:extLst>
              <a:ext uri="{FF2B5EF4-FFF2-40B4-BE49-F238E27FC236}">
                <a16:creationId xmlns:a16="http://schemas.microsoft.com/office/drawing/2014/main" id="{D936C3EA-E9D3-77E9-84FD-40DBD36E02B5}"/>
              </a:ext>
            </a:extLst>
          </p:cNvPr>
          <p:cNvGrpSpPr/>
          <p:nvPr/>
        </p:nvGrpSpPr>
        <p:grpSpPr>
          <a:xfrm>
            <a:off x="5005319" y="6204344"/>
            <a:ext cx="855304" cy="346595"/>
            <a:chOff x="5620614" y="6410682"/>
            <a:chExt cx="855304" cy="346595"/>
          </a:xfrm>
        </p:grpSpPr>
        <p:sp>
          <p:nvSpPr>
            <p:cNvPr id="35" name="四角形: 角を丸くする 34">
              <a:extLst>
                <a:ext uri="{FF2B5EF4-FFF2-40B4-BE49-F238E27FC236}">
                  <a16:creationId xmlns:a16="http://schemas.microsoft.com/office/drawing/2014/main" id="{906703BD-D6DE-136C-0D36-0486C249508D}"/>
                </a:ext>
              </a:extLst>
            </p:cNvPr>
            <p:cNvSpPr/>
            <p:nvPr/>
          </p:nvSpPr>
          <p:spPr>
            <a:xfrm>
              <a:off x="5620614" y="6449623"/>
              <a:ext cx="813526"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877418F-02D8-2BFC-BDDE-FE84CEFEF9CD}"/>
                </a:ext>
              </a:extLst>
            </p:cNvPr>
            <p:cNvSpPr txBox="1"/>
            <p:nvPr/>
          </p:nvSpPr>
          <p:spPr>
            <a:xfrm>
              <a:off x="5642043" y="6476559"/>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72D5AF9E-3705-FFB4-D885-AA923B318BD4}"/>
                </a:ext>
              </a:extLst>
            </p:cNvPr>
            <p:cNvSpPr txBox="1"/>
            <p:nvPr/>
          </p:nvSpPr>
          <p:spPr>
            <a:xfrm>
              <a:off x="5667603" y="6410682"/>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69" name="グループ化 68">
            <a:extLst>
              <a:ext uri="{FF2B5EF4-FFF2-40B4-BE49-F238E27FC236}">
                <a16:creationId xmlns:a16="http://schemas.microsoft.com/office/drawing/2014/main" id="{425AA31C-B56E-52E2-BF75-38D130DF44F1}"/>
              </a:ext>
            </a:extLst>
          </p:cNvPr>
          <p:cNvGrpSpPr/>
          <p:nvPr/>
        </p:nvGrpSpPr>
        <p:grpSpPr>
          <a:xfrm>
            <a:off x="5126623" y="3570296"/>
            <a:ext cx="1078963" cy="296624"/>
            <a:chOff x="6198632" y="4533136"/>
            <a:chExt cx="1078963" cy="296624"/>
          </a:xfrm>
        </p:grpSpPr>
        <p:sp>
          <p:nvSpPr>
            <p:cNvPr id="70" name="四角形: 角を丸くする 69">
              <a:extLst>
                <a:ext uri="{FF2B5EF4-FFF2-40B4-BE49-F238E27FC236}">
                  <a16:creationId xmlns:a16="http://schemas.microsoft.com/office/drawing/2014/main" id="{989DD04F-3BD8-E15F-BF29-460460CC4623}"/>
                </a:ext>
              </a:extLst>
            </p:cNvPr>
            <p:cNvSpPr/>
            <p:nvPr/>
          </p:nvSpPr>
          <p:spPr>
            <a:xfrm>
              <a:off x="6205586" y="4543573"/>
              <a:ext cx="1065055"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8B39BAE4-1B9D-5A2A-4A47-AB780D3571C5}"/>
                </a:ext>
              </a:extLst>
            </p:cNvPr>
            <p:cNvSpPr txBox="1"/>
            <p:nvPr/>
          </p:nvSpPr>
          <p:spPr>
            <a:xfrm>
              <a:off x="6198632" y="453313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0" name="グループ化 79">
            <a:extLst>
              <a:ext uri="{FF2B5EF4-FFF2-40B4-BE49-F238E27FC236}">
                <a16:creationId xmlns:a16="http://schemas.microsoft.com/office/drawing/2014/main" id="{146FBB50-EBBC-2A7B-4668-8EE733E9AFBF}"/>
              </a:ext>
            </a:extLst>
          </p:cNvPr>
          <p:cNvGrpSpPr/>
          <p:nvPr/>
        </p:nvGrpSpPr>
        <p:grpSpPr>
          <a:xfrm>
            <a:off x="6551173" y="3606231"/>
            <a:ext cx="864854" cy="296624"/>
            <a:chOff x="4192873" y="3943071"/>
            <a:chExt cx="864854" cy="296624"/>
          </a:xfrm>
        </p:grpSpPr>
        <p:sp>
          <p:nvSpPr>
            <p:cNvPr id="81" name="四角形: 角を丸くする 80">
              <a:extLst>
                <a:ext uri="{FF2B5EF4-FFF2-40B4-BE49-F238E27FC236}">
                  <a16:creationId xmlns:a16="http://schemas.microsoft.com/office/drawing/2014/main" id="{76A05848-A452-FE18-CA56-8C72EB5F9D56}"/>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D4EC7387-CF40-B14F-5C3F-C22C00D8D758}"/>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3" name="グループ化 82">
            <a:extLst>
              <a:ext uri="{FF2B5EF4-FFF2-40B4-BE49-F238E27FC236}">
                <a16:creationId xmlns:a16="http://schemas.microsoft.com/office/drawing/2014/main" id="{AD9F933A-7508-AE16-684D-67FE7A62AF4F}"/>
              </a:ext>
            </a:extLst>
          </p:cNvPr>
          <p:cNvGrpSpPr/>
          <p:nvPr/>
        </p:nvGrpSpPr>
        <p:grpSpPr>
          <a:xfrm>
            <a:off x="7136463" y="5394516"/>
            <a:ext cx="864854" cy="296624"/>
            <a:chOff x="4192873" y="3943071"/>
            <a:chExt cx="864854" cy="296624"/>
          </a:xfrm>
        </p:grpSpPr>
        <p:sp>
          <p:nvSpPr>
            <p:cNvPr id="84" name="四角形: 角を丸くする 83">
              <a:extLst>
                <a:ext uri="{FF2B5EF4-FFF2-40B4-BE49-F238E27FC236}">
                  <a16:creationId xmlns:a16="http://schemas.microsoft.com/office/drawing/2014/main" id="{C8548ABB-046C-A01B-03CB-9B7C6D992FFD}"/>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C3F90914-B23D-5CDA-1ACA-18AF3B0D99AD}"/>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6" name="グループ化 85">
            <a:extLst>
              <a:ext uri="{FF2B5EF4-FFF2-40B4-BE49-F238E27FC236}">
                <a16:creationId xmlns:a16="http://schemas.microsoft.com/office/drawing/2014/main" id="{0E3401A5-DC19-9BB6-2D0F-0378C5EFD24F}"/>
              </a:ext>
            </a:extLst>
          </p:cNvPr>
          <p:cNvGrpSpPr/>
          <p:nvPr/>
        </p:nvGrpSpPr>
        <p:grpSpPr>
          <a:xfrm>
            <a:off x="8691779" y="5047911"/>
            <a:ext cx="864854" cy="296624"/>
            <a:chOff x="4192873" y="3943071"/>
            <a:chExt cx="864854" cy="296624"/>
          </a:xfrm>
        </p:grpSpPr>
        <p:sp>
          <p:nvSpPr>
            <p:cNvPr id="87" name="四角形: 角を丸くする 86">
              <a:extLst>
                <a:ext uri="{FF2B5EF4-FFF2-40B4-BE49-F238E27FC236}">
                  <a16:creationId xmlns:a16="http://schemas.microsoft.com/office/drawing/2014/main" id="{1AA6CB0E-A490-C9EA-F51D-8BAB240CA129}"/>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00E23774-4F96-54D5-5E47-7EC80DB828B6}"/>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89" name="グループ化 88">
            <a:extLst>
              <a:ext uri="{FF2B5EF4-FFF2-40B4-BE49-F238E27FC236}">
                <a16:creationId xmlns:a16="http://schemas.microsoft.com/office/drawing/2014/main" id="{559F5E0B-CE48-9F5F-5590-DEE5ABC725CD}"/>
              </a:ext>
            </a:extLst>
          </p:cNvPr>
          <p:cNvGrpSpPr/>
          <p:nvPr/>
        </p:nvGrpSpPr>
        <p:grpSpPr>
          <a:xfrm>
            <a:off x="8691779" y="4141401"/>
            <a:ext cx="833875" cy="296624"/>
            <a:chOff x="4192873" y="3943071"/>
            <a:chExt cx="833875" cy="296624"/>
          </a:xfrm>
        </p:grpSpPr>
        <p:sp>
          <p:nvSpPr>
            <p:cNvPr id="90" name="四角形: 角を丸くする 89">
              <a:extLst>
                <a:ext uri="{FF2B5EF4-FFF2-40B4-BE49-F238E27FC236}">
                  <a16:creationId xmlns:a16="http://schemas.microsoft.com/office/drawing/2014/main" id="{47E7B6F2-8B62-212B-DD8C-8EB98DF26AA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9552190C-8951-D7B9-F473-AAA353D5AD5B}"/>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4585F144-F3AE-F4E8-48A9-5FD89BD4AF55}"/>
              </a:ext>
            </a:extLst>
          </p:cNvPr>
          <p:cNvGrpSpPr/>
          <p:nvPr/>
        </p:nvGrpSpPr>
        <p:grpSpPr>
          <a:xfrm>
            <a:off x="6183109" y="2954128"/>
            <a:ext cx="864854" cy="296624"/>
            <a:chOff x="4192873" y="3943071"/>
            <a:chExt cx="864854" cy="296624"/>
          </a:xfrm>
        </p:grpSpPr>
        <p:sp>
          <p:nvSpPr>
            <p:cNvPr id="93" name="四角形: 角を丸くする 92">
              <a:extLst>
                <a:ext uri="{FF2B5EF4-FFF2-40B4-BE49-F238E27FC236}">
                  <a16:creationId xmlns:a16="http://schemas.microsoft.com/office/drawing/2014/main" id="{91D628F1-1D55-B631-50D4-99A74BACDF47}"/>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FC23F47A-83F9-A344-F8AC-4E637CB0AB93}"/>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5" name="グループ化 94">
            <a:extLst>
              <a:ext uri="{FF2B5EF4-FFF2-40B4-BE49-F238E27FC236}">
                <a16:creationId xmlns:a16="http://schemas.microsoft.com/office/drawing/2014/main" id="{D599699E-6BD7-EFEA-5358-E2748121D6C1}"/>
              </a:ext>
            </a:extLst>
          </p:cNvPr>
          <p:cNvGrpSpPr/>
          <p:nvPr/>
        </p:nvGrpSpPr>
        <p:grpSpPr>
          <a:xfrm>
            <a:off x="8679028" y="1675632"/>
            <a:ext cx="864854" cy="296624"/>
            <a:chOff x="4192873" y="3943071"/>
            <a:chExt cx="864854" cy="296624"/>
          </a:xfrm>
        </p:grpSpPr>
        <p:sp>
          <p:nvSpPr>
            <p:cNvPr id="96" name="四角形: 角を丸くする 95">
              <a:extLst>
                <a:ext uri="{FF2B5EF4-FFF2-40B4-BE49-F238E27FC236}">
                  <a16:creationId xmlns:a16="http://schemas.microsoft.com/office/drawing/2014/main" id="{7403B2B5-C401-78B9-021E-6F162DEF539E}"/>
                </a:ext>
              </a:extLst>
            </p:cNvPr>
            <p:cNvSpPr/>
            <p:nvPr/>
          </p:nvSpPr>
          <p:spPr>
            <a:xfrm>
              <a:off x="4192873" y="3953508"/>
              <a:ext cx="787271" cy="286187"/>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D5296AE9-4DCF-4B40-B03F-6938F2BC9092}"/>
                </a:ext>
              </a:extLst>
            </p:cNvPr>
            <p:cNvSpPr txBox="1"/>
            <p:nvPr/>
          </p:nvSpPr>
          <p:spPr>
            <a:xfrm>
              <a:off x="4192873" y="394307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grpSp>
      <p:sp>
        <p:nvSpPr>
          <p:cNvPr id="103" name="Google Shape;115;p1">
            <a:hlinkClick r:id="rId2" action="ppaction://hlinksldjump"/>
            <a:extLst>
              <a:ext uri="{FF2B5EF4-FFF2-40B4-BE49-F238E27FC236}">
                <a16:creationId xmlns:a16="http://schemas.microsoft.com/office/drawing/2014/main" id="{A96AAE94-0EA0-EB9E-C3EE-28C4825BDC9D}"/>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pic>
        <p:nvPicPr>
          <p:cNvPr id="4" name="グラフィックス 3">
            <a:extLst>
              <a:ext uri="{FF2B5EF4-FFF2-40B4-BE49-F238E27FC236}">
                <a16:creationId xmlns:a16="http://schemas.microsoft.com/office/drawing/2014/main" id="{D276064E-7587-552D-20ED-894B34350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08" y="2226956"/>
            <a:ext cx="828864" cy="2415547"/>
          </a:xfrm>
          <a:prstGeom prst="rect">
            <a:avLst/>
          </a:prstGeom>
        </p:spPr>
      </p:pic>
      <p:pic>
        <p:nvPicPr>
          <p:cNvPr id="5" name="グラフィックス 4">
            <a:extLst>
              <a:ext uri="{FF2B5EF4-FFF2-40B4-BE49-F238E27FC236}">
                <a16:creationId xmlns:a16="http://schemas.microsoft.com/office/drawing/2014/main" id="{58D93E19-54FE-165A-3390-23218AB32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685" y="2584220"/>
            <a:ext cx="963061" cy="2210304"/>
          </a:xfrm>
          <a:prstGeom prst="rect">
            <a:avLst/>
          </a:prstGeom>
        </p:spPr>
      </p:pic>
      <p:grpSp>
        <p:nvGrpSpPr>
          <p:cNvPr id="9" name="グループ化 8">
            <a:extLst>
              <a:ext uri="{FF2B5EF4-FFF2-40B4-BE49-F238E27FC236}">
                <a16:creationId xmlns:a16="http://schemas.microsoft.com/office/drawing/2014/main" id="{69C8B9F5-B0DC-A00D-7430-A982E3B4051E}"/>
              </a:ext>
            </a:extLst>
          </p:cNvPr>
          <p:cNvGrpSpPr/>
          <p:nvPr/>
        </p:nvGrpSpPr>
        <p:grpSpPr>
          <a:xfrm>
            <a:off x="9993599" y="4910247"/>
            <a:ext cx="2001280" cy="1440245"/>
            <a:chOff x="201955" y="1255867"/>
            <a:chExt cx="2001280" cy="1440245"/>
          </a:xfrm>
          <a:effectLst>
            <a:outerShdw blurRad="63500" sx="102000" sy="102000" algn="ctr" rotWithShape="0">
              <a:prstClr val="black">
                <a:alpha val="40000"/>
              </a:prstClr>
            </a:outerShdw>
          </a:effectLst>
        </p:grpSpPr>
        <p:sp>
          <p:nvSpPr>
            <p:cNvPr id="10" name="吹き出し: 角を丸めた四角形 9">
              <a:extLst>
                <a:ext uri="{FF2B5EF4-FFF2-40B4-BE49-F238E27FC236}">
                  <a16:creationId xmlns:a16="http://schemas.microsoft.com/office/drawing/2014/main" id="{92562A4A-F585-607A-CA68-3BBC75B24CE4}"/>
                </a:ext>
              </a:extLst>
            </p:cNvPr>
            <p:cNvSpPr/>
            <p:nvPr/>
          </p:nvSpPr>
          <p:spPr>
            <a:xfrm>
              <a:off x="201955" y="1255867"/>
              <a:ext cx="2001280" cy="1440245"/>
            </a:xfrm>
            <a:prstGeom prst="wedgeRoundRectCallout">
              <a:avLst>
                <a:gd name="adj1" fmla="val -7118"/>
                <a:gd name="adj2" fmla="val -64029"/>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FAFA781-3794-12AE-D64B-8726008F7311}"/>
                </a:ext>
              </a:extLst>
            </p:cNvPr>
            <p:cNvSpPr txBox="1"/>
            <p:nvPr/>
          </p:nvSpPr>
          <p:spPr>
            <a:xfrm>
              <a:off x="262519" y="1307319"/>
              <a:ext cx="1880152"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いくつあるかな？</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「答え一覧ボタン」を押すと答えがでるよ。</a:t>
              </a:r>
            </a:p>
          </p:txBody>
        </p:sp>
      </p:grpSp>
      <p:grpSp>
        <p:nvGrpSpPr>
          <p:cNvPr id="12" name="グループ化 11">
            <a:extLst>
              <a:ext uri="{FF2B5EF4-FFF2-40B4-BE49-F238E27FC236}">
                <a16:creationId xmlns:a16="http://schemas.microsoft.com/office/drawing/2014/main" id="{2939F27E-47D1-DC58-1E4B-68D0C1F2B4CD}"/>
              </a:ext>
            </a:extLst>
          </p:cNvPr>
          <p:cNvGrpSpPr/>
          <p:nvPr/>
        </p:nvGrpSpPr>
        <p:grpSpPr>
          <a:xfrm>
            <a:off x="10264439" y="5856450"/>
            <a:ext cx="1461469" cy="399154"/>
            <a:chOff x="1257316" y="6166651"/>
            <a:chExt cx="1461469" cy="399154"/>
          </a:xfrm>
        </p:grpSpPr>
        <p:sp>
          <p:nvSpPr>
            <p:cNvPr id="13" name="Google Shape;105;p1">
              <a:extLst>
                <a:ext uri="{FF2B5EF4-FFF2-40B4-BE49-F238E27FC236}">
                  <a16:creationId xmlns:a16="http://schemas.microsoft.com/office/drawing/2014/main" id="{BDA4EA62-74D9-9411-8093-4AE101DB635C}"/>
                </a:ext>
              </a:extLst>
            </p:cNvPr>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14" name="グループ化 13">
              <a:extLst>
                <a:ext uri="{FF2B5EF4-FFF2-40B4-BE49-F238E27FC236}">
                  <a16:creationId xmlns:a16="http://schemas.microsoft.com/office/drawing/2014/main" id="{CBC6B536-CF0D-E400-E83B-241B522DD5A4}"/>
                </a:ext>
              </a:extLst>
            </p:cNvPr>
            <p:cNvGrpSpPr/>
            <p:nvPr/>
          </p:nvGrpSpPr>
          <p:grpSpPr>
            <a:xfrm>
              <a:off x="1400567" y="6185730"/>
              <a:ext cx="1169415" cy="338514"/>
              <a:chOff x="1568290" y="6168858"/>
              <a:chExt cx="1169415" cy="338514"/>
            </a:xfrm>
          </p:grpSpPr>
          <p:sp>
            <p:nvSpPr>
              <p:cNvPr id="15" name="Google Shape;107;p1">
                <a:extLst>
                  <a:ext uri="{FF2B5EF4-FFF2-40B4-BE49-F238E27FC236}">
                    <a16:creationId xmlns:a16="http://schemas.microsoft.com/office/drawing/2014/main" id="{57DEF4AC-3BE4-269C-229E-6AE95D443131}"/>
                  </a:ext>
                </a:extLst>
              </p:cNvPr>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600" dirty="0">
                    <a:solidFill>
                      <a:schemeClr val="bg1"/>
                    </a:solidFill>
                    <a:latin typeface="BIZ UDPゴシック" panose="020B0400000000000000" pitchFamily="50" charset="-128"/>
                    <a:ea typeface="BIZ UDPゴシック" panose="020B0400000000000000" pitchFamily="50" charset="-128"/>
                  </a:rPr>
                  <a:t>答え一覧</a:t>
                </a:r>
                <a:endParaRPr sz="1600" dirty="0">
                  <a:solidFill>
                    <a:schemeClr val="bg1"/>
                  </a:solidFill>
                  <a:latin typeface="BIZ UDPゴシック" panose="020B0400000000000000" pitchFamily="50" charset="-128"/>
                  <a:ea typeface="BIZ UDPゴシック" panose="020B0400000000000000" pitchFamily="50" charset="-128"/>
                </a:endParaRPr>
              </a:p>
            </p:txBody>
          </p:sp>
          <p:sp>
            <p:nvSpPr>
              <p:cNvPr id="16" name="Google Shape;108;p1">
                <a:extLst>
                  <a:ext uri="{FF2B5EF4-FFF2-40B4-BE49-F238E27FC236}">
                    <a16:creationId xmlns:a16="http://schemas.microsoft.com/office/drawing/2014/main" id="{5FA242FF-2DC7-AD74-80F7-40B413FF89B8}"/>
                  </a:ext>
                </a:extLst>
              </p:cNvPr>
              <p:cNvSpPr/>
              <p:nvPr/>
            </p:nvSpPr>
            <p:spPr>
              <a:xfrm rot="5400000">
                <a:off x="2527053" y="6251838"/>
                <a:ext cx="226255" cy="195048"/>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17" name="Google Shape;105;p1">
            <a:hlinkClick r:id="rId7" action="ppaction://hlinksldjump"/>
            <a:extLst>
              <a:ext uri="{FF2B5EF4-FFF2-40B4-BE49-F238E27FC236}">
                <a16:creationId xmlns:a16="http://schemas.microsoft.com/office/drawing/2014/main" id="{68AD6589-A7F9-E736-F4B3-A40217713AB7}"/>
              </a:ext>
            </a:extLst>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8" name="四角形: 角を丸くする 17">
            <a:hlinkClick r:id="rId8" action="ppaction://hlinksldjump"/>
            <a:extLst>
              <a:ext uri="{FF2B5EF4-FFF2-40B4-BE49-F238E27FC236}">
                <a16:creationId xmlns:a16="http://schemas.microsoft.com/office/drawing/2014/main" id="{85DB66B7-69A0-069C-610E-F99FD64492B4}"/>
              </a:ext>
            </a:extLst>
          </p:cNvPr>
          <p:cNvSpPr/>
          <p:nvPr/>
        </p:nvSpPr>
        <p:spPr>
          <a:xfrm>
            <a:off x="2975112" y="31246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9" action="ppaction://hlinksldjump"/>
            <a:extLst>
              <a:ext uri="{FF2B5EF4-FFF2-40B4-BE49-F238E27FC236}">
                <a16:creationId xmlns:a16="http://schemas.microsoft.com/office/drawing/2014/main" id="{DCDDA995-8D14-BD0F-4B0E-2F24CD568FA7}"/>
              </a:ext>
            </a:extLst>
          </p:cNvPr>
          <p:cNvSpPr/>
          <p:nvPr/>
        </p:nvSpPr>
        <p:spPr>
          <a:xfrm>
            <a:off x="1721689" y="312778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0" action="ppaction://hlinksldjump"/>
            <a:extLst>
              <a:ext uri="{FF2B5EF4-FFF2-40B4-BE49-F238E27FC236}">
                <a16:creationId xmlns:a16="http://schemas.microsoft.com/office/drawing/2014/main" id="{2A58EFB9-B331-5CCA-A8E3-B4AA7CFA08D6}"/>
              </a:ext>
            </a:extLst>
          </p:cNvPr>
          <p:cNvSpPr/>
          <p:nvPr/>
        </p:nvSpPr>
        <p:spPr>
          <a:xfrm>
            <a:off x="2948220" y="4019431"/>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1" action="ppaction://hlinksldjump"/>
            <a:extLst>
              <a:ext uri="{FF2B5EF4-FFF2-40B4-BE49-F238E27FC236}">
                <a16:creationId xmlns:a16="http://schemas.microsoft.com/office/drawing/2014/main" id="{B9572237-7494-E370-1A49-11A7D1267737}"/>
              </a:ext>
            </a:extLst>
          </p:cNvPr>
          <p:cNvSpPr/>
          <p:nvPr/>
        </p:nvSpPr>
        <p:spPr>
          <a:xfrm>
            <a:off x="3071222" y="4813536"/>
            <a:ext cx="936109"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2" action="ppaction://hlinksldjump"/>
            <a:extLst>
              <a:ext uri="{FF2B5EF4-FFF2-40B4-BE49-F238E27FC236}">
                <a16:creationId xmlns:a16="http://schemas.microsoft.com/office/drawing/2014/main" id="{772CB992-FBAF-50BA-9027-135DF0DE9ECB}"/>
              </a:ext>
            </a:extLst>
          </p:cNvPr>
          <p:cNvSpPr/>
          <p:nvPr/>
        </p:nvSpPr>
        <p:spPr>
          <a:xfrm>
            <a:off x="4189284" y="395350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3" action="ppaction://hlinksldjump"/>
            <a:extLst>
              <a:ext uri="{FF2B5EF4-FFF2-40B4-BE49-F238E27FC236}">
                <a16:creationId xmlns:a16="http://schemas.microsoft.com/office/drawing/2014/main" id="{E53E14D7-35D5-3AE5-11FE-ED4BE955ED51}"/>
              </a:ext>
            </a:extLst>
          </p:cNvPr>
          <p:cNvSpPr/>
          <p:nvPr/>
        </p:nvSpPr>
        <p:spPr>
          <a:xfrm>
            <a:off x="3190078" y="6337953"/>
            <a:ext cx="978123"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4" action="ppaction://hlinksldjump"/>
            <a:extLst>
              <a:ext uri="{FF2B5EF4-FFF2-40B4-BE49-F238E27FC236}">
                <a16:creationId xmlns:a16="http://schemas.microsoft.com/office/drawing/2014/main" id="{0AF2AF6C-381B-1A65-AE92-6BDE6F48264F}"/>
              </a:ext>
            </a:extLst>
          </p:cNvPr>
          <p:cNvSpPr/>
          <p:nvPr/>
        </p:nvSpPr>
        <p:spPr>
          <a:xfrm>
            <a:off x="5639661" y="1321427"/>
            <a:ext cx="1113387"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5" action="ppaction://hlinksldjump"/>
            <a:extLst>
              <a:ext uri="{FF2B5EF4-FFF2-40B4-BE49-F238E27FC236}">
                <a16:creationId xmlns:a16="http://schemas.microsoft.com/office/drawing/2014/main" id="{CD8D490F-4E21-6E4C-2EA7-70F7BAB15327}"/>
              </a:ext>
            </a:extLst>
          </p:cNvPr>
          <p:cNvSpPr/>
          <p:nvPr/>
        </p:nvSpPr>
        <p:spPr>
          <a:xfrm>
            <a:off x="4757306" y="3058465"/>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6" action="ppaction://hlinksldjump"/>
            <a:extLst>
              <a:ext uri="{FF2B5EF4-FFF2-40B4-BE49-F238E27FC236}">
                <a16:creationId xmlns:a16="http://schemas.microsoft.com/office/drawing/2014/main" id="{F1A7B046-A8E9-B078-CBD5-FBDF36E17F08}"/>
              </a:ext>
            </a:extLst>
          </p:cNvPr>
          <p:cNvSpPr/>
          <p:nvPr/>
        </p:nvSpPr>
        <p:spPr>
          <a:xfrm>
            <a:off x="5131299" y="3580733"/>
            <a:ext cx="1065055"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7" action="ppaction://hlinksldjump"/>
            <a:extLst>
              <a:ext uri="{FF2B5EF4-FFF2-40B4-BE49-F238E27FC236}">
                <a16:creationId xmlns:a16="http://schemas.microsoft.com/office/drawing/2014/main" id="{94354D6F-826E-9514-C697-091DD3BE65C1}"/>
              </a:ext>
            </a:extLst>
          </p:cNvPr>
          <p:cNvSpPr/>
          <p:nvPr/>
        </p:nvSpPr>
        <p:spPr>
          <a:xfrm>
            <a:off x="6183109" y="2964564"/>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8" action="ppaction://hlinksldjump"/>
            <a:extLst>
              <a:ext uri="{FF2B5EF4-FFF2-40B4-BE49-F238E27FC236}">
                <a16:creationId xmlns:a16="http://schemas.microsoft.com/office/drawing/2014/main" id="{948B6374-F3CE-50F8-63A5-E59BBA2B5C68}"/>
              </a:ext>
            </a:extLst>
          </p:cNvPr>
          <p:cNvSpPr/>
          <p:nvPr/>
        </p:nvSpPr>
        <p:spPr>
          <a:xfrm>
            <a:off x="6551172" y="361666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hlinkClick r:id="rId19" action="ppaction://hlinksldjump"/>
            <a:extLst>
              <a:ext uri="{FF2B5EF4-FFF2-40B4-BE49-F238E27FC236}">
                <a16:creationId xmlns:a16="http://schemas.microsoft.com/office/drawing/2014/main" id="{116D7045-6EDC-43EA-8357-1405B6B37337}"/>
              </a:ext>
            </a:extLst>
          </p:cNvPr>
          <p:cNvSpPr/>
          <p:nvPr/>
        </p:nvSpPr>
        <p:spPr>
          <a:xfrm>
            <a:off x="6413041" y="4667251"/>
            <a:ext cx="1826972"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0" action="ppaction://hlinksldjump"/>
            <a:extLst>
              <a:ext uri="{FF2B5EF4-FFF2-40B4-BE49-F238E27FC236}">
                <a16:creationId xmlns:a16="http://schemas.microsoft.com/office/drawing/2014/main" id="{15C50722-58AF-4E01-9A28-BECEAA9241C7}"/>
              </a:ext>
            </a:extLst>
          </p:cNvPr>
          <p:cNvSpPr/>
          <p:nvPr/>
        </p:nvSpPr>
        <p:spPr>
          <a:xfrm>
            <a:off x="7136463" y="5404953"/>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hlinkClick r:id="rId21" action="ppaction://hlinksldjump"/>
            <a:extLst>
              <a:ext uri="{FF2B5EF4-FFF2-40B4-BE49-F238E27FC236}">
                <a16:creationId xmlns:a16="http://schemas.microsoft.com/office/drawing/2014/main" id="{EE87F3CB-955F-25CD-27B3-06972E6342E6}"/>
              </a:ext>
            </a:extLst>
          </p:cNvPr>
          <p:cNvSpPr/>
          <p:nvPr/>
        </p:nvSpPr>
        <p:spPr>
          <a:xfrm>
            <a:off x="5005319" y="6242257"/>
            <a:ext cx="813526"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22" action="ppaction://hlinksldjump"/>
            <a:extLst>
              <a:ext uri="{FF2B5EF4-FFF2-40B4-BE49-F238E27FC236}">
                <a16:creationId xmlns:a16="http://schemas.microsoft.com/office/drawing/2014/main" id="{2FCF2F5C-0C88-6C39-32F5-96851D5121B0}"/>
              </a:ext>
            </a:extLst>
          </p:cNvPr>
          <p:cNvSpPr>
            <a:spLocks/>
          </p:cNvSpPr>
          <p:nvPr/>
        </p:nvSpPr>
        <p:spPr>
          <a:xfrm>
            <a:off x="8679028" y="1686069"/>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3" action="ppaction://hlinksldjump"/>
            <a:extLst>
              <a:ext uri="{FF2B5EF4-FFF2-40B4-BE49-F238E27FC236}">
                <a16:creationId xmlns:a16="http://schemas.microsoft.com/office/drawing/2014/main" id="{3F6F0A23-4C71-54BB-75A7-C6E920FD3F40}"/>
              </a:ext>
            </a:extLst>
          </p:cNvPr>
          <p:cNvSpPr/>
          <p:nvPr/>
        </p:nvSpPr>
        <p:spPr>
          <a:xfrm>
            <a:off x="8691779" y="4151838"/>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hlinkClick r:id="rId24" action="ppaction://hlinksldjump"/>
            <a:extLst>
              <a:ext uri="{FF2B5EF4-FFF2-40B4-BE49-F238E27FC236}">
                <a16:creationId xmlns:a16="http://schemas.microsoft.com/office/drawing/2014/main" id="{CBB208FF-7602-FBF1-78A1-BA10F7635052}"/>
              </a:ext>
            </a:extLst>
          </p:cNvPr>
          <p:cNvSpPr/>
          <p:nvPr/>
        </p:nvSpPr>
        <p:spPr>
          <a:xfrm>
            <a:off x="8691778" y="5058347"/>
            <a:ext cx="787271" cy="286187"/>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グループ化 42">
            <a:extLst>
              <a:ext uri="{FF2B5EF4-FFF2-40B4-BE49-F238E27FC236}">
                <a16:creationId xmlns:a16="http://schemas.microsoft.com/office/drawing/2014/main" id="{B748AE4C-B1EB-7431-2A18-C672BDC186DA}"/>
              </a:ext>
            </a:extLst>
          </p:cNvPr>
          <p:cNvGrpSpPr/>
          <p:nvPr/>
        </p:nvGrpSpPr>
        <p:grpSpPr>
          <a:xfrm>
            <a:off x="201954" y="1255867"/>
            <a:ext cx="2715599" cy="894581"/>
            <a:chOff x="201954" y="1255867"/>
            <a:chExt cx="2715599" cy="894581"/>
          </a:xfrm>
          <a:effectLst>
            <a:outerShdw blurRad="63500" sx="102000" sy="102000" algn="ctr" rotWithShape="0">
              <a:prstClr val="black">
                <a:alpha val="40000"/>
              </a:prstClr>
            </a:outerShdw>
          </a:effectLst>
        </p:grpSpPr>
        <p:sp>
          <p:nvSpPr>
            <p:cNvPr id="46" name="吹き出し: 角を丸めた四角形 45">
              <a:extLst>
                <a:ext uri="{FF2B5EF4-FFF2-40B4-BE49-F238E27FC236}">
                  <a16:creationId xmlns:a16="http://schemas.microsoft.com/office/drawing/2014/main" id="{0675C579-E637-30BE-031F-5E1D13EC56E2}"/>
                </a:ext>
              </a:extLst>
            </p:cNvPr>
            <p:cNvSpPr/>
            <p:nvPr/>
          </p:nvSpPr>
          <p:spPr>
            <a:xfrm>
              <a:off x="201954" y="1255867"/>
              <a:ext cx="2715599" cy="894581"/>
            </a:xfrm>
            <a:prstGeom prst="wedgeRoundRectCallout">
              <a:avLst>
                <a:gd name="adj1" fmla="val 846"/>
                <a:gd name="adj2" fmla="val 660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A58A6C95-7AAA-8B17-7D64-945DE59A6A4F}"/>
                </a:ext>
              </a:extLst>
            </p:cNvPr>
            <p:cNvSpPr txBox="1"/>
            <p:nvPr/>
          </p:nvSpPr>
          <p:spPr>
            <a:xfrm>
              <a:off x="236244" y="1263830"/>
              <a:ext cx="2647018"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税金を使って作られる施設</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pPr>
              <a:r>
                <a:rPr lang="ja-JP" altLang="en-US" sz="1400" spc="100" dirty="0">
                  <a:latin typeface="BIZ UDPゴシック" panose="020B0400000000000000" pitchFamily="50" charset="-128"/>
                  <a:ea typeface="BIZ UDPゴシック" panose="020B0400000000000000" pitchFamily="50" charset="-128"/>
                </a:rPr>
                <a:t>や設備はどれだろう？</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正解のボタンを押してみよう。</a:t>
              </a:r>
            </a:p>
          </p:txBody>
        </p:sp>
      </p:grpSp>
    </p:spTree>
    <p:extLst>
      <p:ext uri="{BB962C8B-B14F-4D97-AF65-F5344CB8AC3E}">
        <p14:creationId xmlns:p14="http://schemas.microsoft.com/office/powerpoint/2010/main" val="3706218047"/>
      </p:ext>
    </p:extLst>
  </p:cSld>
  <p:clrMapOvr>
    <a:masterClrMapping/>
  </p:clrMapOvr>
  <p:transition advClick="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04BE1-8D88-FFD5-8FAA-CFD8E8501C67}"/>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FED22B90-16F2-A13F-A40C-7563E346CAC8}"/>
              </a:ext>
            </a:extLst>
          </p:cNvPr>
          <p:cNvSpPr/>
          <p:nvPr/>
        </p:nvSpPr>
        <p:spPr>
          <a:xfrm>
            <a:off x="6413041" y="4661072"/>
            <a:ext cx="1826972" cy="286187"/>
          </a:xfrm>
          <a:prstGeom prst="roundRect">
            <a:avLst>
              <a:gd name="adj" fmla="val 50000"/>
            </a:avLst>
          </a:prstGeom>
          <a:solidFill>
            <a:srgbClr val="C8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A7E7521-63BC-9027-BE41-61DBD5153DE1}"/>
              </a:ext>
            </a:extLst>
          </p:cNvPr>
          <p:cNvSpPr txBox="1"/>
          <p:nvPr/>
        </p:nvSpPr>
        <p:spPr>
          <a:xfrm>
            <a:off x="6406087" y="4650635"/>
            <a:ext cx="1864713" cy="280718"/>
          </a:xfrm>
          <a:prstGeom prst="rect">
            <a:avLst/>
          </a:prstGeom>
          <a:noFill/>
        </p:spPr>
        <p:txBody>
          <a:bodyPr wrap="square" rtlCol="0">
            <a:spAutoFit/>
          </a:bodyPr>
          <a:lstStyle/>
          <a:p>
            <a:pPr algn="ctr">
              <a:lnSpc>
                <a:spcPct val="120000"/>
              </a:lnSpc>
            </a:pPr>
            <a:r>
              <a:rPr lang="ja-JP" altLang="en-US" sz="1200" b="1" spc="100" dirty="0">
                <a:solidFill>
                  <a:schemeClr val="bg1">
                    <a:alpha val="50000"/>
                  </a:schemeClr>
                </a:solidFill>
                <a:latin typeface="BIZ UDPゴシック" panose="020B0400000000000000" pitchFamily="50" charset="-128"/>
                <a:ea typeface="BIZ UDPゴシック" panose="020B0400000000000000" pitchFamily="50" charset="-128"/>
              </a:rPr>
              <a:t>コンビニエンスストア▶</a:t>
            </a:r>
            <a:endParaRPr lang="en-US" altLang="ja-JP" sz="1200" b="1" spc="100" dirty="0">
              <a:solidFill>
                <a:schemeClr val="bg1">
                  <a:alpha val="50000"/>
                </a:schemeClr>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0A633A1C-16F9-947E-699B-997DC0AB3367}"/>
              </a:ext>
            </a:extLst>
          </p:cNvPr>
          <p:cNvSpPr/>
          <p:nvPr/>
        </p:nvSpPr>
        <p:spPr>
          <a:xfrm>
            <a:off x="4192873" y="3953508"/>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3209181C-8D0A-6217-9F2D-36E413250577}"/>
              </a:ext>
            </a:extLst>
          </p:cNvPr>
          <p:cNvSpPr/>
          <p:nvPr/>
        </p:nvSpPr>
        <p:spPr>
          <a:xfrm>
            <a:off x="2975112" y="3120830"/>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19C27D83-95DC-9A0F-610D-C393A444C492}"/>
              </a:ext>
            </a:extLst>
          </p:cNvPr>
          <p:cNvSpPr/>
          <p:nvPr/>
        </p:nvSpPr>
        <p:spPr>
          <a:xfrm>
            <a:off x="1721689" y="3127784"/>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A668B70C-6BA1-5495-87B9-CEC8C4803F82}"/>
              </a:ext>
            </a:extLst>
          </p:cNvPr>
          <p:cNvSpPr/>
          <p:nvPr/>
        </p:nvSpPr>
        <p:spPr>
          <a:xfrm>
            <a:off x="2951809" y="4019432"/>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59D56E78-6473-7738-3ADB-806CD2EA9CF5}"/>
              </a:ext>
            </a:extLst>
          </p:cNvPr>
          <p:cNvSpPr/>
          <p:nvPr/>
        </p:nvSpPr>
        <p:spPr>
          <a:xfrm>
            <a:off x="3071222" y="4817337"/>
            <a:ext cx="936109"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四角形: 角を丸くする 49">
            <a:extLst>
              <a:ext uri="{FF2B5EF4-FFF2-40B4-BE49-F238E27FC236}">
                <a16:creationId xmlns:a16="http://schemas.microsoft.com/office/drawing/2014/main" id="{59C374A9-2549-3470-8224-E5E7E9D0854D}"/>
              </a:ext>
            </a:extLst>
          </p:cNvPr>
          <p:cNvSpPr/>
          <p:nvPr/>
        </p:nvSpPr>
        <p:spPr>
          <a:xfrm>
            <a:off x="3190078" y="6341754"/>
            <a:ext cx="978123" cy="286187"/>
          </a:xfrm>
          <a:prstGeom prst="roundRect">
            <a:avLst>
              <a:gd name="adj" fmla="val 50000"/>
            </a:avLst>
          </a:prstGeom>
          <a:solidFill>
            <a:srgbClr val="C8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267E424-A4B2-F800-55AE-F41403BFD5AC}"/>
              </a:ext>
            </a:extLst>
          </p:cNvPr>
          <p:cNvSpPr txBox="1"/>
          <p:nvPr/>
        </p:nvSpPr>
        <p:spPr>
          <a:xfrm>
            <a:off x="3190078" y="6331317"/>
            <a:ext cx="1015518" cy="280718"/>
          </a:xfrm>
          <a:prstGeom prst="rect">
            <a:avLst/>
          </a:prstGeom>
          <a:noFill/>
        </p:spPr>
        <p:txBody>
          <a:bodyPr wrap="square" rtlCol="0">
            <a:spAutoFit/>
          </a:bodyPr>
          <a:lstStyle/>
          <a:p>
            <a:pPr algn="ctr">
              <a:lnSpc>
                <a:spcPct val="120000"/>
              </a:lnSpc>
            </a:pPr>
            <a:r>
              <a:rPr lang="ja-JP" altLang="en-US" sz="1200" b="1" spc="200" dirty="0">
                <a:solidFill>
                  <a:schemeClr val="bg1">
                    <a:alpha val="50000"/>
                  </a:schemeClr>
                </a:solidFill>
                <a:latin typeface="BIZ UDPゴシック" panose="020B0400000000000000" pitchFamily="50" charset="-128"/>
                <a:ea typeface="BIZ UDPゴシック" panose="020B0400000000000000" pitchFamily="50" charset="-128"/>
              </a:rPr>
              <a:t>デパート▶</a:t>
            </a:r>
            <a:endParaRPr lang="en-US" altLang="ja-JP" sz="1200" b="1" spc="200" dirty="0">
              <a:solidFill>
                <a:schemeClr val="bg1">
                  <a:alpha val="50000"/>
                </a:schemeClr>
              </a:solidFill>
              <a:latin typeface="BIZ UDPゴシック" panose="020B0400000000000000" pitchFamily="50" charset="-128"/>
              <a:ea typeface="BIZ UDPゴシック" panose="020B0400000000000000" pitchFamily="50" charset="-128"/>
            </a:endParaRPr>
          </a:p>
        </p:txBody>
      </p:sp>
      <p:sp>
        <p:nvSpPr>
          <p:cNvPr id="53" name="四角形: 角を丸くする 52">
            <a:extLst>
              <a:ext uri="{FF2B5EF4-FFF2-40B4-BE49-F238E27FC236}">
                <a16:creationId xmlns:a16="http://schemas.microsoft.com/office/drawing/2014/main" id="{32315C41-5786-3B13-FAFA-FE84B1CC8508}"/>
              </a:ext>
            </a:extLst>
          </p:cNvPr>
          <p:cNvSpPr/>
          <p:nvPr/>
        </p:nvSpPr>
        <p:spPr>
          <a:xfrm>
            <a:off x="4757307" y="3059493"/>
            <a:ext cx="787271" cy="286187"/>
          </a:xfrm>
          <a:prstGeom prst="roundRect">
            <a:avLst>
              <a:gd name="adj" fmla="val 50000"/>
            </a:avLst>
          </a:prstGeom>
          <a:solidFill>
            <a:srgbClr val="C8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1E2BBFEB-7040-B15B-03AC-0FCFCAC3EF92}"/>
              </a:ext>
            </a:extLst>
          </p:cNvPr>
          <p:cNvSpPr txBox="1"/>
          <p:nvPr/>
        </p:nvSpPr>
        <p:spPr>
          <a:xfrm>
            <a:off x="4757307" y="3049056"/>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alpha val="50000"/>
                  </a:schemeClr>
                </a:solidFill>
                <a:latin typeface="BIZ UDPゴシック" panose="020B0400000000000000" pitchFamily="50" charset="-128"/>
                <a:ea typeface="BIZ UDPゴシック" panose="020B0400000000000000" pitchFamily="50" charset="-128"/>
              </a:rPr>
              <a:t>新聞社▶</a:t>
            </a:r>
            <a:endParaRPr lang="en-US" altLang="ja-JP" sz="1200" b="1" spc="200" dirty="0">
              <a:solidFill>
                <a:schemeClr val="bg1">
                  <a:alpha val="50000"/>
                </a:schemeClr>
              </a:solidFill>
              <a:latin typeface="BIZ UDPゴシック" panose="020B0400000000000000" pitchFamily="50" charset="-128"/>
              <a:ea typeface="BIZ UDPゴシック" panose="020B0400000000000000" pitchFamily="50" charset="-128"/>
            </a:endParaRPr>
          </a:p>
        </p:txBody>
      </p:sp>
      <p:sp>
        <p:nvSpPr>
          <p:cNvPr id="59" name="四角形: 角を丸くする 58">
            <a:extLst>
              <a:ext uri="{FF2B5EF4-FFF2-40B4-BE49-F238E27FC236}">
                <a16:creationId xmlns:a16="http://schemas.microsoft.com/office/drawing/2014/main" id="{20474434-D582-E163-7BCD-197B2B3CD911}"/>
              </a:ext>
            </a:extLst>
          </p:cNvPr>
          <p:cNvSpPr/>
          <p:nvPr/>
        </p:nvSpPr>
        <p:spPr>
          <a:xfrm>
            <a:off x="5639662" y="1318349"/>
            <a:ext cx="1113387"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B32D49CB-6099-0CD8-0246-ADBE278F1ECD}"/>
              </a:ext>
            </a:extLst>
          </p:cNvPr>
          <p:cNvSpPr/>
          <p:nvPr/>
        </p:nvSpPr>
        <p:spPr>
          <a:xfrm>
            <a:off x="5005319" y="6243285"/>
            <a:ext cx="813526"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四角形: 角を丸くする 69">
            <a:extLst>
              <a:ext uri="{FF2B5EF4-FFF2-40B4-BE49-F238E27FC236}">
                <a16:creationId xmlns:a16="http://schemas.microsoft.com/office/drawing/2014/main" id="{F0EB47EA-7BD2-4F34-C766-E8BAF9911FAB}"/>
              </a:ext>
            </a:extLst>
          </p:cNvPr>
          <p:cNvSpPr/>
          <p:nvPr/>
        </p:nvSpPr>
        <p:spPr>
          <a:xfrm>
            <a:off x="5133577" y="3580733"/>
            <a:ext cx="1065055" cy="286187"/>
          </a:xfrm>
          <a:prstGeom prst="roundRect">
            <a:avLst>
              <a:gd name="adj" fmla="val 50000"/>
            </a:avLst>
          </a:prstGeom>
          <a:solidFill>
            <a:srgbClr val="C8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454F0031-9A77-6D23-D77B-5C23DFD04D77}"/>
              </a:ext>
            </a:extLst>
          </p:cNvPr>
          <p:cNvSpPr txBox="1"/>
          <p:nvPr/>
        </p:nvSpPr>
        <p:spPr>
          <a:xfrm>
            <a:off x="5126623" y="3570296"/>
            <a:ext cx="1078963" cy="280718"/>
          </a:xfrm>
          <a:prstGeom prst="rect">
            <a:avLst/>
          </a:prstGeom>
          <a:noFill/>
        </p:spPr>
        <p:txBody>
          <a:bodyPr wrap="square" rtlCol="0">
            <a:spAutoFit/>
          </a:bodyPr>
          <a:lstStyle/>
          <a:p>
            <a:pPr algn="ctr">
              <a:lnSpc>
                <a:spcPct val="120000"/>
              </a:lnSpc>
            </a:pPr>
            <a:r>
              <a:rPr lang="ja-JP" altLang="en-US" sz="1200" b="1" spc="100" dirty="0">
                <a:solidFill>
                  <a:schemeClr val="bg1">
                    <a:alpha val="50000"/>
                  </a:schemeClr>
                </a:solidFill>
                <a:latin typeface="BIZ UDPゴシック" panose="020B0400000000000000" pitchFamily="50" charset="-128"/>
                <a:ea typeface="BIZ UDPゴシック" panose="020B0400000000000000" pitchFamily="50" charset="-128"/>
              </a:rPr>
              <a:t>マンション▶</a:t>
            </a:r>
            <a:endParaRPr lang="en-US" altLang="ja-JP" sz="1200" b="1" spc="100" dirty="0">
              <a:solidFill>
                <a:schemeClr val="bg1">
                  <a:alpha val="50000"/>
                </a:schemeClr>
              </a:solidFill>
              <a:latin typeface="BIZ UDPゴシック" panose="020B0400000000000000" pitchFamily="50" charset="-128"/>
              <a:ea typeface="BIZ UDPゴシック" panose="020B0400000000000000" pitchFamily="50" charset="-128"/>
            </a:endParaRPr>
          </a:p>
        </p:txBody>
      </p:sp>
      <p:sp>
        <p:nvSpPr>
          <p:cNvPr id="81" name="四角形: 角を丸くする 80">
            <a:extLst>
              <a:ext uri="{FF2B5EF4-FFF2-40B4-BE49-F238E27FC236}">
                <a16:creationId xmlns:a16="http://schemas.microsoft.com/office/drawing/2014/main" id="{CE73405A-B723-4873-46C9-787A1540B172}"/>
              </a:ext>
            </a:extLst>
          </p:cNvPr>
          <p:cNvSpPr/>
          <p:nvPr/>
        </p:nvSpPr>
        <p:spPr>
          <a:xfrm>
            <a:off x="6551173" y="3616668"/>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3672BE11-10D2-A372-3906-AB89BCEA167F}"/>
              </a:ext>
            </a:extLst>
          </p:cNvPr>
          <p:cNvSpPr/>
          <p:nvPr/>
        </p:nvSpPr>
        <p:spPr>
          <a:xfrm>
            <a:off x="7136463" y="5404953"/>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 角を丸くする 86">
            <a:extLst>
              <a:ext uri="{FF2B5EF4-FFF2-40B4-BE49-F238E27FC236}">
                <a16:creationId xmlns:a16="http://schemas.microsoft.com/office/drawing/2014/main" id="{ECF2879B-A424-5BD2-A2CA-B25417C8245E}"/>
              </a:ext>
            </a:extLst>
          </p:cNvPr>
          <p:cNvSpPr/>
          <p:nvPr/>
        </p:nvSpPr>
        <p:spPr>
          <a:xfrm>
            <a:off x="8691779" y="5058348"/>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四角形: 角を丸くする 89">
            <a:extLst>
              <a:ext uri="{FF2B5EF4-FFF2-40B4-BE49-F238E27FC236}">
                <a16:creationId xmlns:a16="http://schemas.microsoft.com/office/drawing/2014/main" id="{3F0CDD79-793B-B0BB-159D-61FDEA23DABE}"/>
              </a:ext>
            </a:extLst>
          </p:cNvPr>
          <p:cNvSpPr/>
          <p:nvPr/>
        </p:nvSpPr>
        <p:spPr>
          <a:xfrm>
            <a:off x="8691779" y="4151838"/>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四角形: 角を丸くする 92">
            <a:extLst>
              <a:ext uri="{FF2B5EF4-FFF2-40B4-BE49-F238E27FC236}">
                <a16:creationId xmlns:a16="http://schemas.microsoft.com/office/drawing/2014/main" id="{4CEEAC4D-594D-D908-51AC-1CBB76F58F02}"/>
              </a:ext>
            </a:extLst>
          </p:cNvPr>
          <p:cNvSpPr/>
          <p:nvPr/>
        </p:nvSpPr>
        <p:spPr>
          <a:xfrm>
            <a:off x="6183109" y="2964565"/>
            <a:ext cx="787271" cy="286187"/>
          </a:xfrm>
          <a:prstGeom prst="roundRect">
            <a:avLst>
              <a:gd name="adj" fmla="val 50000"/>
            </a:avLst>
          </a:prstGeom>
          <a:solidFill>
            <a:srgbClr val="C8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0EAC93CA-25FD-BE3F-D0AB-D31B3D8EB40C}"/>
              </a:ext>
            </a:extLst>
          </p:cNvPr>
          <p:cNvSpPr txBox="1"/>
          <p:nvPr/>
        </p:nvSpPr>
        <p:spPr>
          <a:xfrm>
            <a:off x="6183109" y="2954128"/>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alpha val="50000"/>
                  </a:schemeClr>
                </a:solidFill>
                <a:latin typeface="BIZ UDPゴシック" panose="020B0400000000000000" pitchFamily="50" charset="-128"/>
                <a:ea typeface="BIZ UDPゴシック" panose="020B0400000000000000" pitchFamily="50" charset="-128"/>
              </a:rPr>
              <a:t>工 場▶</a:t>
            </a:r>
            <a:endParaRPr lang="en-US" altLang="ja-JP" sz="1200" b="1" spc="200" dirty="0">
              <a:solidFill>
                <a:schemeClr val="bg1">
                  <a:alpha val="50000"/>
                </a:schemeClr>
              </a:solidFill>
              <a:latin typeface="BIZ UDPゴシック" panose="020B0400000000000000" pitchFamily="50" charset="-128"/>
              <a:ea typeface="BIZ UDPゴシック" panose="020B0400000000000000" pitchFamily="50" charset="-128"/>
            </a:endParaRPr>
          </a:p>
        </p:txBody>
      </p:sp>
      <p:sp>
        <p:nvSpPr>
          <p:cNvPr id="96" name="四角形: 角を丸くする 95">
            <a:extLst>
              <a:ext uri="{FF2B5EF4-FFF2-40B4-BE49-F238E27FC236}">
                <a16:creationId xmlns:a16="http://schemas.microsoft.com/office/drawing/2014/main" id="{4EAFF069-9B23-D2A8-AA60-1FC56578B61A}"/>
              </a:ext>
            </a:extLst>
          </p:cNvPr>
          <p:cNvSpPr/>
          <p:nvPr/>
        </p:nvSpPr>
        <p:spPr>
          <a:xfrm>
            <a:off x="8679028" y="1686069"/>
            <a:ext cx="787271" cy="286187"/>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 塗りつぶしなし 5">
            <a:extLst>
              <a:ext uri="{FF2B5EF4-FFF2-40B4-BE49-F238E27FC236}">
                <a16:creationId xmlns:a16="http://schemas.microsoft.com/office/drawing/2014/main" id="{753F8569-CBDD-E6EB-F375-D7753D6163B1}"/>
              </a:ext>
            </a:extLst>
          </p:cNvPr>
          <p:cNvSpPr/>
          <p:nvPr/>
        </p:nvSpPr>
        <p:spPr>
          <a:xfrm>
            <a:off x="1781207" y="2923604"/>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4D4BB674-C859-4710-F83D-377242FF81B3}"/>
              </a:ext>
            </a:extLst>
          </p:cNvPr>
          <p:cNvSpPr txBox="1"/>
          <p:nvPr/>
        </p:nvSpPr>
        <p:spPr>
          <a:xfrm>
            <a:off x="1721689" y="3117347"/>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市役所▶</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9" name="円: 塗りつぶしなし 8">
            <a:extLst>
              <a:ext uri="{FF2B5EF4-FFF2-40B4-BE49-F238E27FC236}">
                <a16:creationId xmlns:a16="http://schemas.microsoft.com/office/drawing/2014/main" id="{7E367343-E38B-34CC-61EF-95EEB23406CB}"/>
              </a:ext>
            </a:extLst>
          </p:cNvPr>
          <p:cNvSpPr/>
          <p:nvPr/>
        </p:nvSpPr>
        <p:spPr>
          <a:xfrm>
            <a:off x="3037700" y="2921341"/>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8B2CDBBA-0459-FFC6-5568-1BF09CFC584A}"/>
              </a:ext>
            </a:extLst>
          </p:cNvPr>
          <p:cNvSpPr txBox="1"/>
          <p:nvPr/>
        </p:nvSpPr>
        <p:spPr>
          <a:xfrm>
            <a:off x="2975112" y="3110393"/>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図書館▶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0" name="円: 塗りつぶしなし 9">
            <a:extLst>
              <a:ext uri="{FF2B5EF4-FFF2-40B4-BE49-F238E27FC236}">
                <a16:creationId xmlns:a16="http://schemas.microsoft.com/office/drawing/2014/main" id="{9BBAB645-5AB7-CBE7-F540-69FB5E1E72A7}"/>
              </a:ext>
            </a:extLst>
          </p:cNvPr>
          <p:cNvSpPr/>
          <p:nvPr/>
        </p:nvSpPr>
        <p:spPr>
          <a:xfrm>
            <a:off x="3005734" y="3828423"/>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a:extLst>
              <a:ext uri="{FF2B5EF4-FFF2-40B4-BE49-F238E27FC236}">
                <a16:creationId xmlns:a16="http://schemas.microsoft.com/office/drawing/2014/main" id="{D124EEF1-D8AB-6902-6337-83C91BC14114}"/>
              </a:ext>
            </a:extLst>
          </p:cNvPr>
          <p:cNvSpPr txBox="1"/>
          <p:nvPr/>
        </p:nvSpPr>
        <p:spPr>
          <a:xfrm>
            <a:off x="2951809" y="4008995"/>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信号機▶</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1" name="円: 塗りつぶしなし 10">
            <a:extLst>
              <a:ext uri="{FF2B5EF4-FFF2-40B4-BE49-F238E27FC236}">
                <a16:creationId xmlns:a16="http://schemas.microsoft.com/office/drawing/2014/main" id="{F15035E9-8A77-68A2-CC03-6CD8622784F0}"/>
              </a:ext>
            </a:extLst>
          </p:cNvPr>
          <p:cNvSpPr/>
          <p:nvPr/>
        </p:nvSpPr>
        <p:spPr>
          <a:xfrm>
            <a:off x="4252406" y="3753916"/>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665C4A85-BEDD-4AA2-66DF-F1DCF8C218D9}"/>
              </a:ext>
            </a:extLst>
          </p:cNvPr>
          <p:cNvSpPr txBox="1"/>
          <p:nvPr/>
        </p:nvSpPr>
        <p:spPr>
          <a:xfrm>
            <a:off x="4192873" y="394307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消防署▶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2" name="円: 塗りつぶしなし 11">
            <a:extLst>
              <a:ext uri="{FF2B5EF4-FFF2-40B4-BE49-F238E27FC236}">
                <a16:creationId xmlns:a16="http://schemas.microsoft.com/office/drawing/2014/main" id="{4C885BD5-70CF-43D8-5C69-018268F0422C}"/>
              </a:ext>
            </a:extLst>
          </p:cNvPr>
          <p:cNvSpPr/>
          <p:nvPr/>
        </p:nvSpPr>
        <p:spPr>
          <a:xfrm>
            <a:off x="3205174" y="460935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D98112E5-7BD8-D2AD-382B-45CBBCF79B91}"/>
              </a:ext>
            </a:extLst>
          </p:cNvPr>
          <p:cNvSpPr txBox="1"/>
          <p:nvPr/>
        </p:nvSpPr>
        <p:spPr>
          <a:xfrm>
            <a:off x="3087485" y="4806900"/>
            <a:ext cx="936109"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横断歩道▶</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13" name="円: 塗りつぶしなし 12">
            <a:extLst>
              <a:ext uri="{FF2B5EF4-FFF2-40B4-BE49-F238E27FC236}">
                <a16:creationId xmlns:a16="http://schemas.microsoft.com/office/drawing/2014/main" id="{23653275-9C0C-FD8E-76D7-0340237F7831}"/>
              </a:ext>
            </a:extLst>
          </p:cNvPr>
          <p:cNvSpPr/>
          <p:nvPr/>
        </p:nvSpPr>
        <p:spPr>
          <a:xfrm>
            <a:off x="5849007" y="112734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a:extLst>
              <a:ext uri="{FF2B5EF4-FFF2-40B4-BE49-F238E27FC236}">
                <a16:creationId xmlns:a16="http://schemas.microsoft.com/office/drawing/2014/main" id="{F2EF7AD0-0281-0B7E-32DC-49194868B3AB}"/>
              </a:ext>
            </a:extLst>
          </p:cNvPr>
          <p:cNvSpPr txBox="1"/>
          <p:nvPr/>
        </p:nvSpPr>
        <p:spPr>
          <a:xfrm>
            <a:off x="5661779" y="1345058"/>
            <a:ext cx="1093651" cy="280718"/>
          </a:xfrm>
          <a:prstGeom prst="rect">
            <a:avLst/>
          </a:prstGeom>
          <a:noFill/>
        </p:spPr>
        <p:txBody>
          <a:bodyPr wrap="square" rtlCol="0">
            <a:spAutoFit/>
          </a:bodyPr>
          <a:lstStyle/>
          <a:p>
            <a:pPr algn="ctr">
              <a:lnSpc>
                <a:spcPct val="120000"/>
              </a:lnSpc>
            </a:pPr>
            <a:r>
              <a:rPr lang="ja-JP" altLang="en-US" sz="1200" b="1" spc="100" dirty="0">
                <a:solidFill>
                  <a:schemeClr val="bg1"/>
                </a:solidFill>
                <a:latin typeface="BIZ UDPゴシック" panose="020B0400000000000000" pitchFamily="50" charset="-128"/>
                <a:ea typeface="BIZ UDPゴシック" panose="020B0400000000000000" pitchFamily="50" charset="-128"/>
              </a:rPr>
              <a:t>ごみ処理場▶</a:t>
            </a:r>
            <a:endParaRPr lang="en-US" altLang="ja-JP" sz="1200" b="1" spc="100" dirty="0">
              <a:solidFill>
                <a:schemeClr val="bg1"/>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0FB389C8-0FC2-A93C-9301-790775854808}"/>
              </a:ext>
            </a:extLst>
          </p:cNvPr>
          <p:cNvSpPr txBox="1"/>
          <p:nvPr/>
        </p:nvSpPr>
        <p:spPr>
          <a:xfrm>
            <a:off x="6015038" y="1279181"/>
            <a:ext cx="633412"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しょりじょう</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sp>
        <p:nvSpPr>
          <p:cNvPr id="14" name="円: 塗りつぶしなし 13">
            <a:extLst>
              <a:ext uri="{FF2B5EF4-FFF2-40B4-BE49-F238E27FC236}">
                <a16:creationId xmlns:a16="http://schemas.microsoft.com/office/drawing/2014/main" id="{3A2414EC-B573-812E-CDF3-D02DDE11F4F9}"/>
              </a:ext>
            </a:extLst>
          </p:cNvPr>
          <p:cNvSpPr/>
          <p:nvPr/>
        </p:nvSpPr>
        <p:spPr>
          <a:xfrm>
            <a:off x="6610706" y="3424702"/>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2A646163-E4F8-DF35-FE30-A17092769F22}"/>
              </a:ext>
            </a:extLst>
          </p:cNvPr>
          <p:cNvSpPr txBox="1"/>
          <p:nvPr/>
        </p:nvSpPr>
        <p:spPr>
          <a:xfrm>
            <a:off x="6551173" y="360623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学 校▶</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5" name="円: 塗りつぶしなし 14">
            <a:extLst>
              <a:ext uri="{FF2B5EF4-FFF2-40B4-BE49-F238E27FC236}">
                <a16:creationId xmlns:a16="http://schemas.microsoft.com/office/drawing/2014/main" id="{C193F8F2-C0A9-0997-4D07-D3698AB0A1D5}"/>
              </a:ext>
            </a:extLst>
          </p:cNvPr>
          <p:cNvSpPr/>
          <p:nvPr/>
        </p:nvSpPr>
        <p:spPr>
          <a:xfrm>
            <a:off x="8738561" y="149506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7" name="テキスト ボックス 96">
            <a:extLst>
              <a:ext uri="{FF2B5EF4-FFF2-40B4-BE49-F238E27FC236}">
                <a16:creationId xmlns:a16="http://schemas.microsoft.com/office/drawing/2014/main" id="{E345FC52-25FD-1E39-6B8C-B477A722A91F}"/>
              </a:ext>
            </a:extLst>
          </p:cNvPr>
          <p:cNvSpPr txBox="1"/>
          <p:nvPr/>
        </p:nvSpPr>
        <p:spPr>
          <a:xfrm>
            <a:off x="8679028" y="1675632"/>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県 庁▶</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6" name="円: 塗りつぶしなし 15">
            <a:extLst>
              <a:ext uri="{FF2B5EF4-FFF2-40B4-BE49-F238E27FC236}">
                <a16:creationId xmlns:a16="http://schemas.microsoft.com/office/drawing/2014/main" id="{0524130E-578C-D0CD-3EEF-4C99B9C0A73A}"/>
              </a:ext>
            </a:extLst>
          </p:cNvPr>
          <p:cNvSpPr/>
          <p:nvPr/>
        </p:nvSpPr>
        <p:spPr>
          <a:xfrm>
            <a:off x="8751312" y="3971517"/>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テキスト ボックス 90">
            <a:extLst>
              <a:ext uri="{FF2B5EF4-FFF2-40B4-BE49-F238E27FC236}">
                <a16:creationId xmlns:a16="http://schemas.microsoft.com/office/drawing/2014/main" id="{24C03358-CCC5-2F8E-97AE-E882AE2A024E}"/>
              </a:ext>
            </a:extLst>
          </p:cNvPr>
          <p:cNvSpPr txBox="1"/>
          <p:nvPr/>
        </p:nvSpPr>
        <p:spPr>
          <a:xfrm>
            <a:off x="8691779" y="414140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公民館▶</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7" name="円: 塗りつぶしなし 16">
            <a:extLst>
              <a:ext uri="{FF2B5EF4-FFF2-40B4-BE49-F238E27FC236}">
                <a16:creationId xmlns:a16="http://schemas.microsoft.com/office/drawing/2014/main" id="{9FBBBA3B-765C-99A3-E5A8-A904657A0F70}"/>
              </a:ext>
            </a:extLst>
          </p:cNvPr>
          <p:cNvSpPr/>
          <p:nvPr/>
        </p:nvSpPr>
        <p:spPr>
          <a:xfrm>
            <a:off x="8751312" y="485732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テキスト ボックス 87">
            <a:extLst>
              <a:ext uri="{FF2B5EF4-FFF2-40B4-BE49-F238E27FC236}">
                <a16:creationId xmlns:a16="http://schemas.microsoft.com/office/drawing/2014/main" id="{C0A1842F-EDF8-BC0D-61C3-E7065B3EF494}"/>
              </a:ext>
            </a:extLst>
          </p:cNvPr>
          <p:cNvSpPr txBox="1"/>
          <p:nvPr/>
        </p:nvSpPr>
        <p:spPr>
          <a:xfrm>
            <a:off x="8691779" y="5047911"/>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公 園▶</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8" name="円: 塗りつぶしなし 17">
            <a:extLst>
              <a:ext uri="{FF2B5EF4-FFF2-40B4-BE49-F238E27FC236}">
                <a16:creationId xmlns:a16="http://schemas.microsoft.com/office/drawing/2014/main" id="{90C42D1D-FD48-1852-0432-66BCBE17A582}"/>
              </a:ext>
            </a:extLst>
          </p:cNvPr>
          <p:cNvSpPr/>
          <p:nvPr/>
        </p:nvSpPr>
        <p:spPr>
          <a:xfrm>
            <a:off x="7195996" y="5213944"/>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84">
            <a:extLst>
              <a:ext uri="{FF2B5EF4-FFF2-40B4-BE49-F238E27FC236}">
                <a16:creationId xmlns:a16="http://schemas.microsoft.com/office/drawing/2014/main" id="{70336FB6-6486-DE78-2384-32F94BC6FF7B}"/>
              </a:ext>
            </a:extLst>
          </p:cNvPr>
          <p:cNvSpPr txBox="1"/>
          <p:nvPr/>
        </p:nvSpPr>
        <p:spPr>
          <a:xfrm>
            <a:off x="7136463" y="5394516"/>
            <a:ext cx="864854"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橋▶</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19" name="円: 塗りつぶしなし 18">
            <a:extLst>
              <a:ext uri="{FF2B5EF4-FFF2-40B4-BE49-F238E27FC236}">
                <a16:creationId xmlns:a16="http://schemas.microsoft.com/office/drawing/2014/main" id="{1EBE9080-C4E5-69A8-9E20-5B83EAE65898}"/>
              </a:ext>
            </a:extLst>
          </p:cNvPr>
          <p:cNvSpPr/>
          <p:nvPr/>
        </p:nvSpPr>
        <p:spPr>
          <a:xfrm>
            <a:off x="5075538" y="6049303"/>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00BFA467-25D8-D6D4-D6D4-DC17FBE8DA94}"/>
              </a:ext>
            </a:extLst>
          </p:cNvPr>
          <p:cNvSpPr txBox="1"/>
          <p:nvPr/>
        </p:nvSpPr>
        <p:spPr>
          <a:xfrm>
            <a:off x="5026748" y="6270221"/>
            <a:ext cx="833875" cy="280718"/>
          </a:xfrm>
          <a:prstGeom prst="rect">
            <a:avLst/>
          </a:prstGeom>
          <a:noFill/>
        </p:spPr>
        <p:txBody>
          <a:bodyPr wrap="square" rtlCol="0">
            <a:spAutoFit/>
          </a:bodyPr>
          <a:lstStyle/>
          <a:p>
            <a:pPr algn="ctr">
              <a:lnSpc>
                <a:spcPct val="120000"/>
              </a:lnSpc>
            </a:pPr>
            <a:r>
              <a:rPr lang="ja-JP" altLang="en-US" sz="1200" b="1" spc="200" dirty="0">
                <a:solidFill>
                  <a:schemeClr val="bg1"/>
                </a:solidFill>
                <a:latin typeface="BIZ UDPゴシック" panose="020B0400000000000000" pitchFamily="50" charset="-128"/>
                <a:ea typeface="BIZ UDPゴシック" panose="020B0400000000000000" pitchFamily="50" charset="-128"/>
              </a:rPr>
              <a:t>警察署▶</a:t>
            </a:r>
            <a:endParaRPr lang="en-US" altLang="ja-JP" sz="1200" b="1" spc="200" dirty="0">
              <a:solidFill>
                <a:schemeClr val="bg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5F337752-6C2C-F587-5B19-742B00ABAF78}"/>
              </a:ext>
            </a:extLst>
          </p:cNvPr>
          <p:cNvSpPr txBox="1"/>
          <p:nvPr/>
        </p:nvSpPr>
        <p:spPr>
          <a:xfrm>
            <a:off x="5052308" y="6204344"/>
            <a:ext cx="672043" cy="184666"/>
          </a:xfrm>
          <a:prstGeom prst="rect">
            <a:avLst/>
          </a:prstGeom>
          <a:noFill/>
        </p:spPr>
        <p:txBody>
          <a:bodyPr wrap="square" rtlCol="0">
            <a:spAutoFit/>
          </a:bodyPr>
          <a:lstStyle/>
          <a:p>
            <a:pPr algn="dist"/>
            <a:r>
              <a:rPr lang="ja-JP" altLang="en-US" sz="600" dirty="0">
                <a:solidFill>
                  <a:schemeClr val="bg1"/>
                </a:solidFill>
                <a:latin typeface="BIZ UDPゴシック" panose="020B0400000000000000" pitchFamily="50" charset="-128"/>
                <a:ea typeface="BIZ UDPゴシック" panose="020B0400000000000000" pitchFamily="50" charset="-128"/>
              </a:rPr>
              <a:t>けいさつしょ</a:t>
            </a:r>
            <a:endParaRPr kumimoji="1" lang="ja-JP" altLang="en-US" sz="600" dirty="0">
              <a:solidFill>
                <a:schemeClr val="bg1"/>
              </a:solidFill>
              <a:latin typeface="BIZ UDPゴシック" panose="020B0400000000000000" pitchFamily="50" charset="-128"/>
              <a:ea typeface="BIZ UDPゴシック" panose="020B0400000000000000" pitchFamily="50" charset="-128"/>
            </a:endParaRPr>
          </a:p>
        </p:txBody>
      </p:sp>
      <p:sp>
        <p:nvSpPr>
          <p:cNvPr id="4" name="Google Shape;115;p1">
            <a:hlinkClick r:id="rId2" action="ppaction://hlinksldjump"/>
            <a:extLst>
              <a:ext uri="{FF2B5EF4-FFF2-40B4-BE49-F238E27FC236}">
                <a16:creationId xmlns:a16="http://schemas.microsoft.com/office/drawing/2014/main" id="{BF87B7A0-C653-1A17-B69D-599B65CB877D}"/>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3462927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FB9F-44C0-F76C-4D49-3009F1D498A7}"/>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5EAD682-243D-64CB-0336-9B8D213D744F}"/>
              </a:ext>
            </a:extLst>
          </p:cNvPr>
          <p:cNvGrpSpPr/>
          <p:nvPr/>
        </p:nvGrpSpPr>
        <p:grpSpPr>
          <a:xfrm>
            <a:off x="142185" y="191285"/>
            <a:ext cx="11907630" cy="830956"/>
            <a:chOff x="142185" y="191285"/>
            <a:chExt cx="11907630" cy="830956"/>
          </a:xfrm>
        </p:grpSpPr>
        <p:pic>
          <p:nvPicPr>
            <p:cNvPr id="3" name="図 2">
              <a:extLst>
                <a:ext uri="{FF2B5EF4-FFF2-40B4-BE49-F238E27FC236}">
                  <a16:creationId xmlns:a16="http://schemas.microsoft.com/office/drawing/2014/main" id="{539865D9-9449-EB93-6613-D135490FC2A9}"/>
                </a:ext>
              </a:extLst>
            </p:cNvPr>
            <p:cNvPicPr>
              <a:picLocks noChangeAspect="1"/>
            </p:cNvPicPr>
            <p:nvPr/>
          </p:nvPicPr>
          <p:blipFill>
            <a:blip r:embed="rId3"/>
            <a:stretch>
              <a:fillRect/>
            </a:stretch>
          </p:blipFill>
          <p:spPr>
            <a:xfrm>
              <a:off x="142185" y="223545"/>
              <a:ext cx="11907630" cy="755970"/>
            </a:xfrm>
            <a:prstGeom prst="rect">
              <a:avLst/>
            </a:prstGeom>
          </p:spPr>
        </p:pic>
        <p:sp>
          <p:nvSpPr>
            <p:cNvPr id="4" name="Google Shape;111;p1">
              <a:extLst>
                <a:ext uri="{FF2B5EF4-FFF2-40B4-BE49-F238E27FC236}">
                  <a16:creationId xmlns:a16="http://schemas.microsoft.com/office/drawing/2014/main" id="{2CC74434-A1C5-FA75-BD6F-B774F8939D12}"/>
                </a:ext>
              </a:extLst>
            </p:cNvPr>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10</a:t>
              </a:r>
              <a:endParaRPr sz="48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B8F756DA-ACC6-90CF-9639-F2AE5DD84EEE}"/>
                </a:ext>
              </a:extLst>
            </p:cNvPr>
            <p:cNvSpPr txBox="1"/>
            <p:nvPr/>
          </p:nvSpPr>
          <p:spPr>
            <a:xfrm>
              <a:off x="1566872" y="309068"/>
              <a:ext cx="9572451"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2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税金のことをもっとくわしく勉強してみよう</a:t>
              </a:r>
              <a:endParaRPr lang="ja-JP" altLang="en-US" sz="3200" b="1" i="0" u="none" strike="noStrike" cap="none"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grpSp>
      <p:grpSp>
        <p:nvGrpSpPr>
          <p:cNvPr id="22" name="グループ化 21">
            <a:extLst>
              <a:ext uri="{FF2B5EF4-FFF2-40B4-BE49-F238E27FC236}">
                <a16:creationId xmlns:a16="http://schemas.microsoft.com/office/drawing/2014/main" id="{7677B4C1-052F-CE35-91EA-495F317FEB98}"/>
              </a:ext>
            </a:extLst>
          </p:cNvPr>
          <p:cNvGrpSpPr/>
          <p:nvPr/>
        </p:nvGrpSpPr>
        <p:grpSpPr>
          <a:xfrm>
            <a:off x="704874" y="3897407"/>
            <a:ext cx="3375001" cy="1937365"/>
            <a:chOff x="704874" y="3897407"/>
            <a:chExt cx="3375001" cy="1937365"/>
          </a:xfrm>
        </p:grpSpPr>
        <p:pic>
          <p:nvPicPr>
            <p:cNvPr id="18" name="図 17">
              <a:extLst>
                <a:ext uri="{FF2B5EF4-FFF2-40B4-BE49-F238E27FC236}">
                  <a16:creationId xmlns:a16="http://schemas.microsoft.com/office/drawing/2014/main" id="{4BA724DE-4AA8-ECA6-D170-1D819D59B1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4874" y="3951009"/>
              <a:ext cx="3198146" cy="1883763"/>
            </a:xfrm>
            <a:prstGeom prst="rect">
              <a:avLst/>
            </a:prstGeom>
          </p:spPr>
        </p:pic>
        <p:pic>
          <p:nvPicPr>
            <p:cNvPr id="19" name="図 18" descr="パソコンの画面&#10;&#10;自動的に生成された説明">
              <a:extLst>
                <a:ext uri="{FF2B5EF4-FFF2-40B4-BE49-F238E27FC236}">
                  <a16:creationId xmlns:a16="http://schemas.microsoft.com/office/drawing/2014/main" id="{65A0E8E6-F131-19F3-F5EE-E6E71ED2D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042" y="3897407"/>
              <a:ext cx="2035833" cy="1651494"/>
            </a:xfrm>
            <a:prstGeom prst="rect">
              <a:avLst/>
            </a:prstGeom>
          </p:spPr>
        </p:pic>
      </p:grpSp>
      <p:pic>
        <p:nvPicPr>
          <p:cNvPr id="20" name="図 19">
            <a:extLst>
              <a:ext uri="{FF2B5EF4-FFF2-40B4-BE49-F238E27FC236}">
                <a16:creationId xmlns:a16="http://schemas.microsoft.com/office/drawing/2014/main" id="{44FB7BF8-55AC-9072-C54F-578F203787A3}"/>
              </a:ext>
            </a:extLst>
          </p:cNvPr>
          <p:cNvPicPr>
            <a:picLocks noChangeAspect="1"/>
          </p:cNvPicPr>
          <p:nvPr/>
        </p:nvPicPr>
        <p:blipFill rotWithShape="1">
          <a:blip r:embed="rId6"/>
          <a:srcRect l="1501" t="1897" r="1674" b="18851"/>
          <a:stretch/>
        </p:blipFill>
        <p:spPr>
          <a:xfrm>
            <a:off x="2133552" y="3980776"/>
            <a:ext cx="1873499" cy="1156043"/>
          </a:xfrm>
          <a:prstGeom prst="rect">
            <a:avLst/>
          </a:prstGeom>
          <a:ln w="12700">
            <a:solidFill>
              <a:schemeClr val="tx1"/>
            </a:solidFill>
          </a:ln>
        </p:spPr>
      </p:pic>
      <p:grpSp>
        <p:nvGrpSpPr>
          <p:cNvPr id="24" name="グループ化 23">
            <a:extLst>
              <a:ext uri="{FF2B5EF4-FFF2-40B4-BE49-F238E27FC236}">
                <a16:creationId xmlns:a16="http://schemas.microsoft.com/office/drawing/2014/main" id="{0254EC5A-979F-CD2A-D941-F57362B9501E}"/>
              </a:ext>
            </a:extLst>
          </p:cNvPr>
          <p:cNvGrpSpPr/>
          <p:nvPr/>
        </p:nvGrpSpPr>
        <p:grpSpPr>
          <a:xfrm>
            <a:off x="399826" y="6472805"/>
            <a:ext cx="11836166" cy="323298"/>
            <a:chOff x="399826" y="6472805"/>
            <a:chExt cx="11836166" cy="323298"/>
          </a:xfrm>
        </p:grpSpPr>
        <p:sp>
          <p:nvSpPr>
            <p:cNvPr id="7" name="テキスト ボックス 6">
              <a:extLst>
                <a:ext uri="{FF2B5EF4-FFF2-40B4-BE49-F238E27FC236}">
                  <a16:creationId xmlns:a16="http://schemas.microsoft.com/office/drawing/2014/main" id="{AA370380-2C33-451E-7DAF-BF488B592E20}"/>
                </a:ext>
              </a:extLst>
            </p:cNvPr>
            <p:cNvSpPr txBox="1"/>
            <p:nvPr/>
          </p:nvSpPr>
          <p:spPr>
            <a:xfrm>
              <a:off x="1672652" y="6503649"/>
              <a:ext cx="105633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税の学習コーナー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7"/>
                </a:rPr>
                <a:t>https://www.nta.go.jp/taxes/kids/index.htm</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rPr>
                <a:t> </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（国税庁</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endPar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9E4858A-5107-AFD5-F942-23FA0D85BDD9}"/>
                </a:ext>
              </a:extLst>
            </p:cNvPr>
            <p:cNvGrpSpPr/>
            <p:nvPr/>
          </p:nvGrpSpPr>
          <p:grpSpPr>
            <a:xfrm>
              <a:off x="399826" y="6472805"/>
              <a:ext cx="1195849" cy="323298"/>
              <a:chOff x="877569" y="6427340"/>
              <a:chExt cx="1195849" cy="323298"/>
            </a:xfrm>
          </p:grpSpPr>
          <p:sp>
            <p:nvSpPr>
              <p:cNvPr id="13" name="四角形: 角を丸くする 12">
                <a:extLst>
                  <a:ext uri="{FF2B5EF4-FFF2-40B4-BE49-F238E27FC236}">
                    <a16:creationId xmlns:a16="http://schemas.microsoft.com/office/drawing/2014/main" id="{C23935FB-2F6F-BE95-4490-D69C0E102C7D}"/>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EA28AC7D-5990-91AA-DF0D-297CE52B674A}"/>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grpSp>
      <p:grpSp>
        <p:nvGrpSpPr>
          <p:cNvPr id="21" name="グループ化 20">
            <a:extLst>
              <a:ext uri="{FF2B5EF4-FFF2-40B4-BE49-F238E27FC236}">
                <a16:creationId xmlns:a16="http://schemas.microsoft.com/office/drawing/2014/main" id="{64F6D33C-F658-24AC-2AEE-CF5E91A74B54}"/>
              </a:ext>
            </a:extLst>
          </p:cNvPr>
          <p:cNvGrpSpPr/>
          <p:nvPr/>
        </p:nvGrpSpPr>
        <p:grpSpPr>
          <a:xfrm>
            <a:off x="323854" y="1369529"/>
            <a:ext cx="4735806" cy="2059770"/>
            <a:chOff x="323854" y="1369529"/>
            <a:chExt cx="4735806" cy="2059770"/>
          </a:xfrm>
        </p:grpSpPr>
        <p:sp>
          <p:nvSpPr>
            <p:cNvPr id="10" name="四角形: 角を丸くする 9">
              <a:extLst>
                <a:ext uri="{FF2B5EF4-FFF2-40B4-BE49-F238E27FC236}">
                  <a16:creationId xmlns:a16="http://schemas.microsoft.com/office/drawing/2014/main" id="{0941E626-42ED-D0A9-DBB2-EFC732EE13AA}"/>
                </a:ext>
              </a:extLst>
            </p:cNvPr>
            <p:cNvSpPr/>
            <p:nvPr/>
          </p:nvSpPr>
          <p:spPr>
            <a:xfrm>
              <a:off x="323854" y="1369529"/>
              <a:ext cx="4735806" cy="2059770"/>
            </a:xfrm>
            <a:prstGeom prst="roundRect">
              <a:avLst>
                <a:gd name="adj" fmla="val 301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F2EB01D-BE50-F8AD-D7B1-A489BD332F21}"/>
                </a:ext>
              </a:extLst>
            </p:cNvPr>
            <p:cNvSpPr txBox="1"/>
            <p:nvPr/>
          </p:nvSpPr>
          <p:spPr>
            <a:xfrm>
              <a:off x="399826" y="2337837"/>
              <a:ext cx="4519955" cy="975139"/>
            </a:xfrm>
            <a:prstGeom prst="rect">
              <a:avLst/>
            </a:prstGeom>
            <a:noFill/>
          </p:spPr>
          <p:txBody>
            <a:bodyPr wrap="square">
              <a:spAutoFit/>
            </a:bodyPr>
            <a:lstStyle/>
            <a:p>
              <a:pPr>
                <a:lnSpc>
                  <a:spcPct val="120000"/>
                </a:lnSpc>
              </a:pPr>
              <a:r>
                <a:rPr lang="ja-JP" altLang="en-US" sz="2400" b="1" spc="100" dirty="0">
                  <a:solidFill>
                    <a:srgbClr val="FF0000"/>
                  </a:solidFill>
                  <a:latin typeface="BIZ UDPゴシック" panose="020B0400000000000000" pitchFamily="50" charset="-128"/>
                  <a:ea typeface="BIZ UDPゴシック" panose="020B0400000000000000" pitchFamily="50" charset="-128"/>
                </a:rPr>
                <a:t>国税庁ホームページの</a:t>
              </a:r>
            </a:p>
            <a:p>
              <a:pPr>
                <a:lnSpc>
                  <a:spcPct val="120000"/>
                </a:lnSpc>
              </a:pPr>
              <a:r>
                <a:rPr lang="ja-JP" altLang="en-US" sz="2800" b="1" spc="100" dirty="0">
                  <a:solidFill>
                    <a:srgbClr val="FF0000"/>
                  </a:solidFill>
                  <a:latin typeface="BIZ UDPゴシック" panose="020B0400000000000000" pitchFamily="50" charset="-128"/>
                  <a:ea typeface="BIZ UDPゴシック" panose="020B0400000000000000" pitchFamily="50" charset="-128"/>
                </a:rPr>
                <a:t>「税の学習コーナー」</a:t>
              </a:r>
              <a:r>
                <a:rPr lang="ja-JP" altLang="en-US" spc="100" dirty="0">
                  <a:latin typeface="BIZ UDPゴシック" panose="020B0400000000000000" pitchFamily="50" charset="-128"/>
                  <a:ea typeface="BIZ UDPゴシック" panose="020B0400000000000000" pitchFamily="50" charset="-128"/>
                </a:rPr>
                <a:t>を見てね。</a:t>
              </a:r>
            </a:p>
          </p:txBody>
        </p:sp>
        <p:sp>
          <p:nvSpPr>
            <p:cNvPr id="14" name="テキスト ボックス 13">
              <a:extLst>
                <a:ext uri="{FF2B5EF4-FFF2-40B4-BE49-F238E27FC236}">
                  <a16:creationId xmlns:a16="http://schemas.microsoft.com/office/drawing/2014/main" id="{1CDD3B3E-D412-9898-EF76-21E9F798E2A4}"/>
                </a:ext>
              </a:extLst>
            </p:cNvPr>
            <p:cNvSpPr txBox="1"/>
            <p:nvPr/>
          </p:nvSpPr>
          <p:spPr>
            <a:xfrm>
              <a:off x="399826" y="1483126"/>
              <a:ext cx="4189463" cy="707245"/>
            </a:xfrm>
            <a:prstGeom prst="rect">
              <a:avLst/>
            </a:prstGeom>
            <a:noFill/>
          </p:spPr>
          <p:txBody>
            <a:bodyPr wrap="square">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税金について、</a:t>
              </a:r>
              <a:endParaRPr lang="en-US" altLang="ja-JP" spc="100" dirty="0">
                <a:latin typeface="BIZ UDPゴシック" panose="020B0400000000000000" pitchFamily="50" charset="-128"/>
                <a:ea typeface="BIZ UDPゴシック" panose="020B0400000000000000" pitchFamily="50" charset="-128"/>
              </a:endParaRPr>
            </a:p>
            <a:p>
              <a:pPr>
                <a:lnSpc>
                  <a:spcPct val="120000"/>
                </a:lnSpc>
              </a:pPr>
              <a:r>
                <a:rPr lang="ja-JP" altLang="en-US" spc="100" dirty="0">
                  <a:latin typeface="BIZ UDPゴシック" panose="020B0400000000000000" pitchFamily="50" charset="-128"/>
                  <a:ea typeface="BIZ UDPゴシック" panose="020B0400000000000000" pitchFamily="50" charset="-128"/>
                </a:rPr>
                <a:t>もっと詳しく知りたい人は、</a:t>
              </a:r>
              <a:endParaRPr lang="en-US" altLang="ja-JP" spc="100" dirty="0">
                <a:latin typeface="BIZ UDPゴシック" panose="020B0400000000000000" pitchFamily="50" charset="-128"/>
                <a:ea typeface="BIZ UDPゴシック" panose="020B0400000000000000" pitchFamily="50" charset="-128"/>
              </a:endParaRPr>
            </a:p>
          </p:txBody>
        </p:sp>
      </p:grpSp>
      <p:pic>
        <p:nvPicPr>
          <p:cNvPr id="8" name="図 7" descr="テーブル&#10;&#10;AI 生成コンテンツは誤りを含む可能性があります。">
            <a:extLst>
              <a:ext uri="{FF2B5EF4-FFF2-40B4-BE49-F238E27FC236}">
                <a16:creationId xmlns:a16="http://schemas.microsoft.com/office/drawing/2014/main" id="{B1796432-D9EF-E954-58A9-2BB91F9B2406}"/>
              </a:ext>
            </a:extLst>
          </p:cNvPr>
          <p:cNvPicPr>
            <a:picLocks noChangeAspect="1"/>
          </p:cNvPicPr>
          <p:nvPr/>
        </p:nvPicPr>
        <p:blipFill>
          <a:blip r:embed="rId8"/>
          <a:stretch>
            <a:fillRect/>
          </a:stretch>
        </p:blipFill>
        <p:spPr>
          <a:xfrm>
            <a:off x="5625165" y="1192794"/>
            <a:ext cx="6023147" cy="5225143"/>
          </a:xfrm>
          <a:prstGeom prst="rect">
            <a:avLst/>
          </a:prstGeom>
          <a:ln w="38100">
            <a:solidFill>
              <a:schemeClr val="accent1"/>
            </a:solidFill>
          </a:ln>
        </p:spPr>
      </p:pic>
    </p:spTree>
    <p:extLst>
      <p:ext uri="{BB962C8B-B14F-4D97-AF65-F5344CB8AC3E}">
        <p14:creationId xmlns:p14="http://schemas.microsoft.com/office/powerpoint/2010/main" val="2884699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2632</TotalTime>
  <Words>5842</Words>
  <Application>Microsoft Office PowerPoint</Application>
  <PresentationFormat>ワイド画面</PresentationFormat>
  <Paragraphs>1500</Paragraphs>
  <Slides>101</Slides>
  <Notes>45</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101</vt:i4>
      </vt:variant>
    </vt:vector>
  </HeadingPairs>
  <TitlesOfParts>
    <vt:vector size="105" baseType="lpstr">
      <vt:lpstr>BIZ UDPゴシック</vt:lpstr>
      <vt:lpstr>游ゴシック</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inotes Production</dc:creator>
  <cp:lastModifiedBy>inotes Production</cp:lastModifiedBy>
  <cp:revision>119</cp:revision>
  <dcterms:created xsi:type="dcterms:W3CDTF">2021-05-20T14:37:37Z</dcterms:created>
  <dcterms:modified xsi:type="dcterms:W3CDTF">2026-03-12T06:06:54Z</dcterms:modified>
</cp:coreProperties>
</file>