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27" r:id="rId1"/>
  </p:sldMasterIdLst>
  <p:notesMasterIdLst>
    <p:notesMasterId r:id="rId17"/>
  </p:notesMasterIdLst>
  <p:handoutMasterIdLst>
    <p:handoutMasterId r:id="rId18"/>
  </p:handoutMasterIdLst>
  <p:sldIdLst>
    <p:sldId id="256" r:id="rId2"/>
    <p:sldId id="257" r:id="rId3"/>
    <p:sldId id="258" r:id="rId4"/>
    <p:sldId id="259" r:id="rId5"/>
    <p:sldId id="260" r:id="rId6"/>
    <p:sldId id="267" r:id="rId7"/>
    <p:sldId id="271" r:id="rId8"/>
    <p:sldId id="263" r:id="rId9"/>
    <p:sldId id="272" r:id="rId10"/>
    <p:sldId id="262" r:id="rId11"/>
    <p:sldId id="264" r:id="rId12"/>
    <p:sldId id="268" r:id="rId13"/>
    <p:sldId id="270" r:id="rId14"/>
    <p:sldId id="265" r:id="rId15"/>
    <p:sldId id="266" r:id="rId16"/>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56257-BD0B-2722-F490-063AE47AD750}" v="692" dt="2021-01-14T01:56:32.945"/>
    <p1510:client id="{24C07887-0B8C-B950-8E6E-E2211639A819}" v="1" dt="2021-02-24T05:42:53.359"/>
    <p1510:client id="{3557C2AF-6B36-087B-2BBC-33F1E8350498}" v="1" dt="2021-02-05T13:27:09.484"/>
    <p1510:client id="{555F8C32-E062-6A1F-2867-99F5A4C13463}" v="781" dt="2021-01-15T04:43:06.848"/>
    <p1510:client id="{572A47D2-35E3-41BC-8757-2834D630FDEA}" v="1891" dt="2021-01-13T09:55:16.317"/>
    <p1510:client id="{6D365A35-1F15-FE2C-57ED-27CBB6DEA4D3}" v="1336" dt="2021-01-14T05:51:50.633"/>
    <p1510:client id="{887E0B1D-88F5-BF9C-EEFF-1549224C71A0}" v="104" dt="2021-02-18T10:41:51.608"/>
    <p1510:client id="{8F7B6773-2722-4B56-A237-E9799FCFD357}" v="1258" dt="2021-01-14T09:10:56.029"/>
    <p1510:client id="{9292790C-EBFC-0EFC-964D-61E46DAA3A15}" v="88" dt="2021-02-19T06:39:42.185"/>
    <p1510:client id="{A42B24FE-245A-D626-AB6F-CED9A2700EE5}" v="445" dt="2021-01-25T07:28:36.541"/>
    <p1510:client id="{AE9E99A1-B3E1-3978-6DD0-73FB65E7B72A}" v="734" dt="2021-02-19T08:46:08.778"/>
    <p1510:client id="{BD45A661-9D21-6F7F-660B-F02B7E78929C}" v="48" dt="2021-01-21T00:50:12.379"/>
    <p1510:client id="{F7112099-9B62-C069-0786-8FA5946B0229}" v="84" dt="2021-02-24T01:17:36.0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6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9347033-9612-11D1-9D75-00C04FCC8CDC}" ax:persistence="persistStorage" r:id="rId1"/>
</file>

<file path=ppt/activeX/activeX2.xml><?xml version="1.0" encoding="utf-8"?>
<ax:ocx xmlns:ax="http://schemas.microsoft.com/office/2006/activeX" xmlns:r="http://schemas.openxmlformats.org/officeDocument/2006/relationships" ax:classid="{D9347033-9612-11D1-9D75-00C04FCC8CDC}" ax:persistence="persistPropertyBag">
  <ax:ocxPr ax:name="_cx" ax:value="2800"/>
  <ax:ocxPr ax:name="_cy" ax:value="2800"/>
  <ax:ocxPr ax:name="Style" ax:value="11"/>
  <ax:ocxPr ax:name="SubStyle" ax:value="0"/>
  <ax:ocxPr ax:name="Validation" ax:value="2"/>
  <ax:ocxPr ax:name="LineWeight" ax:value="3"/>
  <ax:ocxPr ax:name="Direction" ax:value="0"/>
  <ax:ocxPr ax:name="ShowData" ax:value="1"/>
  <ax:ocxPr ax:name="Value" ax:value="https://www.cao.go.jp/bangouseido/pdf/myna_etax.pdf"/>
  <ax:ocxPr ax:name="ForeColor" ax:value="0"/>
  <ax:ocxPr ax:name="BackColor" ax:value="16777215"/>
</ax:ocx>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西 公_庁_課税_法人_主査" userId="S::tadashi.nishi707@ntakokuzei.onmicrosoft.com::9d80f528-f2ea-4c10-8716-198194ec0c46" providerId="AD" clId="Web-{572A47D2-35E3-41BC-8757-2834D630FDEA}"/>
    <pc:docChg chg="mod addSld delSld modSld addMainMaster delMainMaster">
      <pc:chgData name="西 公_庁_課税_法人_主査" userId="S::tadashi.nishi707@ntakokuzei.onmicrosoft.com::9d80f528-f2ea-4c10-8716-198194ec0c46" providerId="AD" clId="Web-{572A47D2-35E3-41BC-8757-2834D630FDEA}" dt="2021-01-13T09:55:16.317" v="1207" actId="14100"/>
      <pc:docMkLst>
        <pc:docMk/>
      </pc:docMkLst>
      <pc:sldChg chg="addSp delSp modSp mod setBg modClrScheme delDesignElem chgLayout">
        <pc:chgData name="西 公_庁_課税_法人_主査" userId="S::tadashi.nishi707@ntakokuzei.onmicrosoft.com::9d80f528-f2ea-4c10-8716-198194ec0c46" providerId="AD" clId="Web-{572A47D2-35E3-41BC-8757-2834D630FDEA}" dt="2021-01-13T06:23:24.155" v="684" actId="20577"/>
        <pc:sldMkLst>
          <pc:docMk/>
          <pc:sldMk cId="2128380218" sldId="256"/>
        </pc:sldMkLst>
        <pc:spChg chg="mod ord">
          <ac:chgData name="西 公_庁_課税_法人_主査" userId="S::tadashi.nishi707@ntakokuzei.onmicrosoft.com::9d80f528-f2ea-4c10-8716-198194ec0c46" providerId="AD" clId="Web-{572A47D2-35E3-41BC-8757-2834D630FDEA}" dt="2021-01-13T06:23:24.155" v="684" actId="20577"/>
          <ac:spMkLst>
            <pc:docMk/>
            <pc:sldMk cId="2128380218" sldId="256"/>
            <ac:spMk id="2" creationId="{00000000-0000-0000-0000-000000000000}"/>
          </ac:spMkLst>
        </pc:spChg>
        <pc:spChg chg="mod ord">
          <ac:chgData name="西 公_庁_課税_法人_主査" userId="S::tadashi.nishi707@ntakokuzei.onmicrosoft.com::9d80f528-f2ea-4c10-8716-198194ec0c46" providerId="AD" clId="Web-{572A47D2-35E3-41BC-8757-2834D630FDEA}" dt="2021-01-13T00:59:28.901" v="46"/>
          <ac:spMkLst>
            <pc:docMk/>
            <pc:sldMk cId="2128380218" sldId="256"/>
            <ac:spMk id="3" creationId="{00000000-0000-0000-0000-000000000000}"/>
          </ac:spMkLst>
        </pc:spChg>
        <pc:spChg chg="add del">
          <ac:chgData name="西 公_庁_課税_法人_主査" userId="S::tadashi.nishi707@ntakokuzei.onmicrosoft.com::9d80f528-f2ea-4c10-8716-198194ec0c46" providerId="AD" clId="Web-{572A47D2-35E3-41BC-8757-2834D630FDEA}" dt="2021-01-13T00:59:28.901" v="46"/>
          <ac:spMkLst>
            <pc:docMk/>
            <pc:sldMk cId="2128380218" sldId="256"/>
            <ac:spMk id="9" creationId="{0DBF1ABE-8590-450D-BB49-BDDCCF3EEA9E}"/>
          </ac:spMkLst>
        </pc:spChg>
        <pc:spChg chg="add del">
          <ac:chgData name="西 公_庁_課税_法人_主査" userId="S::tadashi.nishi707@ntakokuzei.onmicrosoft.com::9d80f528-f2ea-4c10-8716-198194ec0c46" providerId="AD" clId="Web-{572A47D2-35E3-41BC-8757-2834D630FDEA}" dt="2021-01-13T00:59:28.901" v="46"/>
          <ac:spMkLst>
            <pc:docMk/>
            <pc:sldMk cId="2128380218" sldId="256"/>
            <ac:spMk id="11" creationId="{DCD36D47-40B7-494B-B249-3CBA333DE256}"/>
          </ac:spMkLst>
        </pc:spChg>
        <pc:spChg chg="add del">
          <ac:chgData name="西 公_庁_課税_法人_主査" userId="S::tadashi.nishi707@ntakokuzei.onmicrosoft.com::9d80f528-f2ea-4c10-8716-198194ec0c46" providerId="AD" clId="Web-{572A47D2-35E3-41BC-8757-2834D630FDEA}" dt="2021-01-13T00:59:28.901" v="46"/>
          <ac:spMkLst>
            <pc:docMk/>
            <pc:sldMk cId="2128380218" sldId="256"/>
            <ac:spMk id="13" creationId="{03AD0D1C-F8BA-4CD1-BC4D-BE1823F3EBDD}"/>
          </ac:spMkLst>
        </pc:spChg>
        <pc:spChg chg="add del">
          <ac:chgData name="西 公_庁_課税_法人_主査" userId="S::tadashi.nishi707@ntakokuzei.onmicrosoft.com::9d80f528-f2ea-4c10-8716-198194ec0c46" providerId="AD" clId="Web-{572A47D2-35E3-41BC-8757-2834D630FDEA}" dt="2021-01-13T00:59:28.901" v="46"/>
          <ac:spMkLst>
            <pc:docMk/>
            <pc:sldMk cId="2128380218" sldId="256"/>
            <ac:spMk id="15" creationId="{FBA7E51E-7B6A-4A79-8F84-47C845C7A2CC}"/>
          </ac:spMkLst>
        </pc:spChg>
        <pc:picChg chg="add">
          <ac:chgData name="西 公_庁_課税_法人_主査" userId="S::tadashi.nishi707@ntakokuzei.onmicrosoft.com::9d80f528-f2ea-4c10-8716-198194ec0c46" providerId="AD" clId="Web-{572A47D2-35E3-41BC-8757-2834D630FDEA}" dt="2021-01-13T00:47:40.950" v="23"/>
          <ac:picMkLst>
            <pc:docMk/>
            <pc:sldMk cId="2128380218" sldId="256"/>
            <ac:picMk id="4" creationId="{92B880A4-C85C-4CB5-9584-92D6DCE3878A}"/>
          </ac:picMkLst>
        </pc:picChg>
      </pc:sldChg>
      <pc:sldChg chg="addSp delSp modSp new mod modClrScheme chgLayout">
        <pc:chgData name="西 公_庁_課税_法人_主査" userId="S::tadashi.nishi707@ntakokuzei.onmicrosoft.com::9d80f528-f2ea-4c10-8716-198194ec0c46" providerId="AD" clId="Web-{572A47D2-35E3-41BC-8757-2834D630FDEA}" dt="2021-01-13T02:24:15.833" v="320" actId="20577"/>
        <pc:sldMkLst>
          <pc:docMk/>
          <pc:sldMk cId="3612516072" sldId="257"/>
        </pc:sldMkLst>
        <pc:spChg chg="mod ord">
          <ac:chgData name="西 公_庁_課税_法人_主査" userId="S::tadashi.nishi707@ntakokuzei.onmicrosoft.com::9d80f528-f2ea-4c10-8716-198194ec0c46" providerId="AD" clId="Web-{572A47D2-35E3-41BC-8757-2834D630FDEA}" dt="2021-01-13T01:02:07.107" v="66" actId="20577"/>
          <ac:spMkLst>
            <pc:docMk/>
            <pc:sldMk cId="3612516072" sldId="257"/>
            <ac:spMk id="2" creationId="{A705F9A0-E9D4-4C8E-8823-A549CE4AA5DE}"/>
          </ac:spMkLst>
        </pc:spChg>
        <pc:spChg chg="add del">
          <ac:chgData name="西 公_庁_課税_法人_主査" userId="S::tadashi.nishi707@ntakokuzei.onmicrosoft.com::9d80f528-f2ea-4c10-8716-198194ec0c46" providerId="AD" clId="Web-{572A47D2-35E3-41BC-8757-2834D630FDEA}" dt="2021-01-13T02:15:53.540" v="282"/>
          <ac:spMkLst>
            <pc:docMk/>
            <pc:sldMk cId="3612516072" sldId="257"/>
            <ac:spMk id="3" creationId="{8C8E9A20-C17C-41E5-B386-140A79408A8C}"/>
          </ac:spMkLst>
        </pc:spChg>
        <pc:spChg chg="del mod">
          <ac:chgData name="西 公_庁_課税_法人_主査" userId="S::tadashi.nishi707@ntakokuzei.onmicrosoft.com::9d80f528-f2ea-4c10-8716-198194ec0c46" providerId="AD" clId="Web-{572A47D2-35E3-41BC-8757-2834D630FDEA}" dt="2021-01-13T00:58:30.806" v="43"/>
          <ac:spMkLst>
            <pc:docMk/>
            <pc:sldMk cId="3612516072" sldId="257"/>
            <ac:spMk id="3" creationId="{A5647157-FB3F-4DD6-86D6-43FE5692C375}"/>
          </ac:spMkLst>
        </pc:spChg>
        <pc:spChg chg="add mod ord">
          <ac:chgData name="西 公_庁_課税_法人_主査" userId="S::tadashi.nishi707@ntakokuzei.onmicrosoft.com::9d80f528-f2ea-4c10-8716-198194ec0c46" providerId="AD" clId="Web-{572A47D2-35E3-41BC-8757-2834D630FDEA}" dt="2021-01-13T01:00:21.511" v="52"/>
          <ac:spMkLst>
            <pc:docMk/>
            <pc:sldMk cId="3612516072" sldId="257"/>
            <ac:spMk id="4" creationId="{8DB3ACDE-BA78-45E4-91CC-01A0846657E5}"/>
          </ac:spMkLst>
        </pc:spChg>
        <pc:spChg chg="add mod">
          <ac:chgData name="西 公_庁_課税_法人_主査" userId="S::tadashi.nishi707@ntakokuzei.onmicrosoft.com::9d80f528-f2ea-4c10-8716-198194ec0c46" providerId="AD" clId="Web-{572A47D2-35E3-41BC-8757-2834D630FDEA}" dt="2021-01-13T02:01:35.238" v="120"/>
          <ac:spMkLst>
            <pc:docMk/>
            <pc:sldMk cId="3612516072" sldId="257"/>
            <ac:spMk id="5" creationId="{92626E6C-C3B5-47C4-A909-7A4625722304}"/>
          </ac:spMkLst>
        </pc:spChg>
        <pc:spChg chg="add mod">
          <ac:chgData name="西 公_庁_課税_法人_主査" userId="S::tadashi.nishi707@ntakokuzei.onmicrosoft.com::9d80f528-f2ea-4c10-8716-198194ec0c46" providerId="AD" clId="Web-{572A47D2-35E3-41BC-8757-2834D630FDEA}" dt="2021-01-13T02:12:07.847" v="204" actId="1076"/>
          <ac:spMkLst>
            <pc:docMk/>
            <pc:sldMk cId="3612516072" sldId="257"/>
            <ac:spMk id="6" creationId="{E9849F0C-E62F-4ABA-97DC-F194BFCCC119}"/>
          </ac:spMkLst>
        </pc:spChg>
        <pc:spChg chg="add mod">
          <ac:chgData name="西 公_庁_課税_法人_主査" userId="S::tadashi.nishi707@ntakokuzei.onmicrosoft.com::9d80f528-f2ea-4c10-8716-198194ec0c46" providerId="AD" clId="Web-{572A47D2-35E3-41BC-8757-2834D630FDEA}" dt="2021-01-13T02:13:14.786" v="229" actId="20577"/>
          <ac:spMkLst>
            <pc:docMk/>
            <pc:sldMk cId="3612516072" sldId="257"/>
            <ac:spMk id="7" creationId="{08646818-0ED0-411D-ABF6-3D490A9964C4}"/>
          </ac:spMkLst>
        </pc:spChg>
        <pc:spChg chg="add mod">
          <ac:chgData name="西 公_庁_課税_法人_主査" userId="S::tadashi.nishi707@ntakokuzei.onmicrosoft.com::9d80f528-f2ea-4c10-8716-198194ec0c46" providerId="AD" clId="Web-{572A47D2-35E3-41BC-8757-2834D630FDEA}" dt="2021-01-13T02:24:15.833" v="320" actId="20577"/>
          <ac:spMkLst>
            <pc:docMk/>
            <pc:sldMk cId="3612516072" sldId="257"/>
            <ac:spMk id="8" creationId="{989E58AD-1A92-42F3-9FE5-C0004343428E}"/>
          </ac:spMkLst>
        </pc:spChg>
        <pc:spChg chg="add mod">
          <ac:chgData name="西 公_庁_課税_法人_主査" userId="S::tadashi.nishi707@ntakokuzei.onmicrosoft.com::9d80f528-f2ea-4c10-8716-198194ec0c46" providerId="AD" clId="Web-{572A47D2-35E3-41BC-8757-2834D630FDEA}" dt="2021-01-13T02:18:46.718" v="296" actId="1076"/>
          <ac:spMkLst>
            <pc:docMk/>
            <pc:sldMk cId="3612516072" sldId="257"/>
            <ac:spMk id="9" creationId="{87123A7F-BC55-4E81-9976-4C222DC3989B}"/>
          </ac:spMkLst>
        </pc:spChg>
      </pc:sldChg>
      <pc:sldChg chg="addSp delSp modSp add replId">
        <pc:chgData name="西 公_庁_課税_法人_主査" userId="S::tadashi.nishi707@ntakokuzei.onmicrosoft.com::9d80f528-f2ea-4c10-8716-198194ec0c46" providerId="AD" clId="Web-{572A47D2-35E3-41BC-8757-2834D630FDEA}" dt="2021-01-13T09:55:07.395" v="1205" actId="1076"/>
        <pc:sldMkLst>
          <pc:docMk/>
          <pc:sldMk cId="564337689" sldId="258"/>
        </pc:sldMkLst>
        <pc:spChg chg="mod">
          <ac:chgData name="西 公_庁_課税_法人_主査" userId="S::tadashi.nishi707@ntakokuzei.onmicrosoft.com::9d80f528-f2ea-4c10-8716-198194ec0c46" providerId="AD" clId="Web-{572A47D2-35E3-41BC-8757-2834D630FDEA}" dt="2021-01-13T02:23:46.114" v="310" actId="20577"/>
          <ac:spMkLst>
            <pc:docMk/>
            <pc:sldMk cId="564337689" sldId="258"/>
            <ac:spMk id="2" creationId="{A705F9A0-E9D4-4C8E-8823-A549CE4AA5DE}"/>
          </ac:spMkLst>
        </pc:spChg>
        <pc:spChg chg="add del">
          <ac:chgData name="西 公_庁_課税_法人_主査" userId="S::tadashi.nishi707@ntakokuzei.onmicrosoft.com::9d80f528-f2ea-4c10-8716-198194ec0c46" providerId="AD" clId="Web-{572A47D2-35E3-41BC-8757-2834D630FDEA}" dt="2021-01-13T05:23:14.335" v="510"/>
          <ac:spMkLst>
            <pc:docMk/>
            <pc:sldMk cId="564337689" sldId="258"/>
            <ac:spMk id="3" creationId="{CD54AF73-72E7-4AB3-9138-21C3CBC67AFB}"/>
          </ac:spMkLst>
        </pc:spChg>
        <pc:spChg chg="mod">
          <ac:chgData name="西 公_庁_課税_法人_主査" userId="S::tadashi.nishi707@ntakokuzei.onmicrosoft.com::9d80f528-f2ea-4c10-8716-198194ec0c46" providerId="AD" clId="Web-{572A47D2-35E3-41BC-8757-2834D630FDEA}" dt="2021-01-13T06:23:05.920" v="682" actId="20577"/>
          <ac:spMkLst>
            <pc:docMk/>
            <pc:sldMk cId="564337689" sldId="258"/>
            <ac:spMk id="5" creationId="{92626E6C-C3B5-47C4-A909-7A4625722304}"/>
          </ac:spMkLst>
        </pc:spChg>
        <pc:spChg chg="add del mod topLvl">
          <ac:chgData name="西 公_庁_課税_法人_主査" userId="S::tadashi.nishi707@ntakokuzei.onmicrosoft.com::9d80f528-f2ea-4c10-8716-198194ec0c46" providerId="AD" clId="Web-{572A47D2-35E3-41BC-8757-2834D630FDEA}" dt="2021-01-13T05:30:17.595" v="563"/>
          <ac:spMkLst>
            <pc:docMk/>
            <pc:sldMk cId="564337689" sldId="258"/>
            <ac:spMk id="6" creationId="{85E03C7C-1F9C-41F8-93CD-159634337EAD}"/>
          </ac:spMkLst>
        </pc:spChg>
        <pc:spChg chg="del">
          <ac:chgData name="西 公_庁_課税_法人_主査" userId="S::tadashi.nishi707@ntakokuzei.onmicrosoft.com::9d80f528-f2ea-4c10-8716-198194ec0c46" providerId="AD" clId="Web-{572A47D2-35E3-41BC-8757-2834D630FDEA}" dt="2021-01-13T04:02:56.589" v="356"/>
          <ac:spMkLst>
            <pc:docMk/>
            <pc:sldMk cId="564337689" sldId="258"/>
            <ac:spMk id="6" creationId="{E9849F0C-E62F-4ABA-97DC-F194BFCCC119}"/>
          </ac:spMkLst>
        </pc:spChg>
        <pc:spChg chg="del">
          <ac:chgData name="西 公_庁_課税_法人_主査" userId="S::tadashi.nishi707@ntakokuzei.onmicrosoft.com::9d80f528-f2ea-4c10-8716-198194ec0c46" providerId="AD" clId="Web-{572A47D2-35E3-41BC-8757-2834D630FDEA}" dt="2021-01-13T04:03:02.527" v="357"/>
          <ac:spMkLst>
            <pc:docMk/>
            <pc:sldMk cId="564337689" sldId="258"/>
            <ac:spMk id="7" creationId="{08646818-0ED0-411D-ABF6-3D490A9964C4}"/>
          </ac:spMkLst>
        </pc:spChg>
        <pc:spChg chg="add mod topLvl">
          <ac:chgData name="西 公_庁_課税_法人_主査" userId="S::tadashi.nishi707@ntakokuzei.onmicrosoft.com::9d80f528-f2ea-4c10-8716-198194ec0c46" providerId="AD" clId="Web-{572A47D2-35E3-41BC-8757-2834D630FDEA}" dt="2021-01-13T05:30:12.361" v="562"/>
          <ac:spMkLst>
            <pc:docMk/>
            <pc:sldMk cId="564337689" sldId="258"/>
            <ac:spMk id="7" creationId="{1FC7D49B-B6E8-466E-91E0-838859999650}"/>
          </ac:spMkLst>
        </pc:spChg>
        <pc:spChg chg="add mod topLvl">
          <ac:chgData name="西 公_庁_課税_法人_主査" userId="S::tadashi.nishi707@ntakokuzei.onmicrosoft.com::9d80f528-f2ea-4c10-8716-198194ec0c46" providerId="AD" clId="Web-{572A47D2-35E3-41BC-8757-2834D630FDEA}" dt="2021-01-13T05:30:12.361" v="562"/>
          <ac:spMkLst>
            <pc:docMk/>
            <pc:sldMk cId="564337689" sldId="258"/>
            <ac:spMk id="8" creationId="{133CACA4-C184-42F9-9DD3-E953DB0AB7FE}"/>
          </ac:spMkLst>
        </pc:spChg>
        <pc:spChg chg="del mod">
          <ac:chgData name="西 公_庁_課税_法人_主査" userId="S::tadashi.nishi707@ntakokuzei.onmicrosoft.com::9d80f528-f2ea-4c10-8716-198194ec0c46" providerId="AD" clId="Web-{572A47D2-35E3-41BC-8757-2834D630FDEA}" dt="2021-01-13T02:27:03.478" v="355"/>
          <ac:spMkLst>
            <pc:docMk/>
            <pc:sldMk cId="564337689" sldId="258"/>
            <ac:spMk id="8" creationId="{989E58AD-1A92-42F3-9FE5-C0004343428E}"/>
          </ac:spMkLst>
        </pc:spChg>
        <pc:spChg chg="add mod ord">
          <ac:chgData name="西 公_庁_課税_法人_主査" userId="S::tadashi.nishi707@ntakokuzei.onmicrosoft.com::9d80f528-f2ea-4c10-8716-198194ec0c46" providerId="AD" clId="Web-{572A47D2-35E3-41BC-8757-2834D630FDEA}" dt="2021-01-13T05:54:26.552" v="580"/>
          <ac:spMkLst>
            <pc:docMk/>
            <pc:sldMk cId="564337689" sldId="258"/>
            <ac:spMk id="12" creationId="{74DE0E1F-36F9-4205-A7A2-28DD1AEC26A1}"/>
          </ac:spMkLst>
        </pc:spChg>
        <pc:spChg chg="add mod">
          <ac:chgData name="西 公_庁_課税_法人_主査" userId="S::tadashi.nishi707@ntakokuzei.onmicrosoft.com::9d80f528-f2ea-4c10-8716-198194ec0c46" providerId="AD" clId="Web-{572A47D2-35E3-41BC-8757-2834D630FDEA}" dt="2021-01-13T04:48:35.628" v="433" actId="1076"/>
          <ac:spMkLst>
            <pc:docMk/>
            <pc:sldMk cId="564337689" sldId="258"/>
            <ac:spMk id="21" creationId="{6B564E58-2BB0-46CE-909B-244083E7BE6B}"/>
          </ac:spMkLst>
        </pc:spChg>
        <pc:spChg chg="add mod">
          <ac:chgData name="西 公_庁_課税_法人_主査" userId="S::tadashi.nishi707@ntakokuzei.onmicrosoft.com::9d80f528-f2ea-4c10-8716-198194ec0c46" providerId="AD" clId="Web-{572A47D2-35E3-41BC-8757-2834D630FDEA}" dt="2021-01-13T04:49:40.426" v="460" actId="1076"/>
          <ac:spMkLst>
            <pc:docMk/>
            <pc:sldMk cId="564337689" sldId="258"/>
            <ac:spMk id="23" creationId="{4B58A5D0-4CEF-4B8C-80D3-19FEB605DE08}"/>
          </ac:spMkLst>
        </pc:spChg>
        <pc:spChg chg="add mod">
          <ac:chgData name="西 公_庁_課税_法人_主査" userId="S::tadashi.nishi707@ntakokuzei.onmicrosoft.com::9d80f528-f2ea-4c10-8716-198194ec0c46" providerId="AD" clId="Web-{572A47D2-35E3-41BC-8757-2834D630FDEA}" dt="2021-01-13T04:51:45.928" v="468" actId="1076"/>
          <ac:spMkLst>
            <pc:docMk/>
            <pc:sldMk cId="564337689" sldId="258"/>
            <ac:spMk id="25" creationId="{0F826D97-DC65-4EC1-9707-782BD6D03B2D}"/>
          </ac:spMkLst>
        </pc:spChg>
        <pc:spChg chg="add mod">
          <ac:chgData name="西 公_庁_課税_法人_主査" userId="S::tadashi.nishi707@ntakokuzei.onmicrosoft.com::9d80f528-f2ea-4c10-8716-198194ec0c46" providerId="AD" clId="Web-{572A47D2-35E3-41BC-8757-2834D630FDEA}" dt="2021-01-13T04:52:54.992" v="478"/>
          <ac:spMkLst>
            <pc:docMk/>
            <pc:sldMk cId="564337689" sldId="258"/>
            <ac:spMk id="26" creationId="{2332FA65-0927-49AC-8550-253109F8D069}"/>
          </ac:spMkLst>
        </pc:spChg>
        <pc:spChg chg="add mod">
          <ac:chgData name="西 公_庁_課税_法人_主査" userId="S::tadashi.nishi707@ntakokuzei.onmicrosoft.com::9d80f528-f2ea-4c10-8716-198194ec0c46" providerId="AD" clId="Web-{572A47D2-35E3-41BC-8757-2834D630FDEA}" dt="2021-01-13T04:54:00.180" v="508" actId="1076"/>
          <ac:spMkLst>
            <pc:docMk/>
            <pc:sldMk cId="564337689" sldId="258"/>
            <ac:spMk id="27" creationId="{83942EB6-98E4-43A3-91D2-7D0B4EB51E41}"/>
          </ac:spMkLst>
        </pc:spChg>
        <pc:spChg chg="add del mod">
          <ac:chgData name="西 公_庁_課税_法人_主査" userId="S::tadashi.nishi707@ntakokuzei.onmicrosoft.com::9d80f528-f2ea-4c10-8716-198194ec0c46" providerId="AD" clId="Web-{572A47D2-35E3-41BC-8757-2834D630FDEA}" dt="2021-01-13T06:22:05.966" v="670" actId="20577"/>
          <ac:spMkLst>
            <pc:docMk/>
            <pc:sldMk cId="564337689" sldId="258"/>
            <ac:spMk id="38" creationId="{5EC3834E-5C91-4FF6-8E5F-358B5C5758E4}"/>
          </ac:spMkLst>
        </pc:spChg>
        <pc:grpChg chg="add">
          <ac:chgData name="西 公_庁_課税_法人_主査" userId="S::tadashi.nishi707@ntakokuzei.onmicrosoft.com::9d80f528-f2ea-4c10-8716-198194ec0c46" providerId="AD" clId="Web-{572A47D2-35E3-41BC-8757-2834D630FDEA}" dt="2021-01-13T05:54:59.740" v="582"/>
          <ac:grpSpMkLst>
            <pc:docMk/>
            <pc:sldMk cId="564337689" sldId="258"/>
            <ac:grpSpMk id="3" creationId="{F9E5056A-076C-4726-A703-92B008745491}"/>
          </ac:grpSpMkLst>
        </pc:grpChg>
        <pc:grpChg chg="add del">
          <ac:chgData name="西 公_庁_課税_法人_主査" userId="S::tadashi.nishi707@ntakokuzei.onmicrosoft.com::9d80f528-f2ea-4c10-8716-198194ec0c46" providerId="AD" clId="Web-{572A47D2-35E3-41BC-8757-2834D630FDEA}" dt="2021-01-13T05:30:12.361" v="562"/>
          <ac:grpSpMkLst>
            <pc:docMk/>
            <pc:sldMk cId="564337689" sldId="258"/>
            <ac:grpSpMk id="10" creationId="{757D4A67-C3C0-488C-B6DC-A74015E3CA49}"/>
          </ac:grpSpMkLst>
        </pc:grpChg>
        <pc:grpChg chg="add mod">
          <ac:chgData name="西 公_庁_課税_法人_主査" userId="S::tadashi.nishi707@ntakokuzei.onmicrosoft.com::9d80f528-f2ea-4c10-8716-198194ec0c46" providerId="AD" clId="Web-{572A47D2-35E3-41BC-8757-2834D630FDEA}" dt="2021-01-13T05:55:17.865" v="584" actId="1076"/>
          <ac:grpSpMkLst>
            <pc:docMk/>
            <pc:sldMk cId="564337689" sldId="258"/>
            <ac:grpSpMk id="30" creationId="{FA39B0D0-1837-4A08-A1C0-CD64F7FF0E50}"/>
          </ac:grpSpMkLst>
        </pc:grpChg>
        <pc:picChg chg="add del mod modCrop">
          <ac:chgData name="西 公_庁_課税_法人_主査" userId="S::tadashi.nishi707@ntakokuzei.onmicrosoft.com::9d80f528-f2ea-4c10-8716-198194ec0c46" providerId="AD" clId="Web-{572A47D2-35E3-41BC-8757-2834D630FDEA}" dt="2021-01-13T04:25:17.136" v="363"/>
          <ac:picMkLst>
            <pc:docMk/>
            <pc:sldMk cId="564337689" sldId="258"/>
            <ac:picMk id="3" creationId="{BD53D383-EB26-4674-A580-F7741937EDDD}"/>
          </ac:picMkLst>
        </pc:picChg>
        <pc:picChg chg="add del mod">
          <ac:chgData name="西 公_庁_課税_法人_主査" userId="S::tadashi.nishi707@ntakokuzei.onmicrosoft.com::9d80f528-f2ea-4c10-8716-198194ec0c46" providerId="AD" clId="Web-{572A47D2-35E3-41BC-8757-2834D630FDEA}" dt="2021-01-13T04:27:54.139" v="396"/>
          <ac:picMkLst>
            <pc:docMk/>
            <pc:sldMk cId="564337689" sldId="258"/>
            <ac:picMk id="6" creationId="{37E9C537-53BC-4376-BB96-437476DE5632}"/>
          </ac:picMkLst>
        </pc:picChg>
        <pc:picChg chg="add mod">
          <ac:chgData name="西 公_庁_課税_法人_主査" userId="S::tadashi.nishi707@ntakokuzei.onmicrosoft.com::9d80f528-f2ea-4c10-8716-198194ec0c46" providerId="AD" clId="Web-{572A47D2-35E3-41BC-8757-2834D630FDEA}" dt="2021-01-13T09:55:07.395" v="1205" actId="1076"/>
          <ac:picMkLst>
            <pc:docMk/>
            <pc:sldMk cId="564337689" sldId="258"/>
            <ac:picMk id="6" creationId="{EFB23123-E135-4516-88C5-BA2C86BD6133}"/>
          </ac:picMkLst>
        </pc:picChg>
        <pc:picChg chg="add del mod">
          <ac:chgData name="西 公_庁_課税_法人_主査" userId="S::tadashi.nishi707@ntakokuzei.onmicrosoft.com::9d80f528-f2ea-4c10-8716-198194ec0c46" providerId="AD" clId="Web-{572A47D2-35E3-41BC-8757-2834D630FDEA}" dt="2021-01-13T04:25:47.855" v="373"/>
          <ac:picMkLst>
            <pc:docMk/>
            <pc:sldMk cId="564337689" sldId="258"/>
            <ac:picMk id="7" creationId="{9F36EB1C-7025-4D4F-8357-3079EDF49681}"/>
          </ac:picMkLst>
        </pc:picChg>
        <pc:picChg chg="add del mod">
          <ac:chgData name="西 公_庁_課税_法人_主査" userId="S::tadashi.nishi707@ntakokuzei.onmicrosoft.com::9d80f528-f2ea-4c10-8716-198194ec0c46" providerId="AD" clId="Web-{572A47D2-35E3-41BC-8757-2834D630FDEA}" dt="2021-01-13T04:27:54.139" v="395"/>
          <ac:picMkLst>
            <pc:docMk/>
            <pc:sldMk cId="564337689" sldId="258"/>
            <ac:picMk id="8" creationId="{227204B8-D80E-4E0C-9F22-2AF1F318A225}"/>
          </ac:picMkLst>
        </pc:picChg>
        <pc:picChg chg="add del mod">
          <ac:chgData name="西 公_庁_課税_法人_主査" userId="S::tadashi.nishi707@ntakokuzei.onmicrosoft.com::9d80f528-f2ea-4c10-8716-198194ec0c46" providerId="AD" clId="Web-{572A47D2-35E3-41BC-8757-2834D630FDEA}" dt="2021-01-13T04:27:54.139" v="394"/>
          <ac:picMkLst>
            <pc:docMk/>
            <pc:sldMk cId="564337689" sldId="258"/>
            <ac:picMk id="10" creationId="{AC1F218F-E6C3-43F1-A1C5-3EBF8D0D84E8}"/>
          </ac:picMkLst>
        </pc:picChg>
        <pc:picChg chg="add del mod">
          <ac:chgData name="西 公_庁_課税_法人_主査" userId="S::tadashi.nishi707@ntakokuzei.onmicrosoft.com::9d80f528-f2ea-4c10-8716-198194ec0c46" providerId="AD" clId="Web-{572A47D2-35E3-41BC-8757-2834D630FDEA}" dt="2021-01-13T04:27:54.139" v="393"/>
          <ac:picMkLst>
            <pc:docMk/>
            <pc:sldMk cId="564337689" sldId="258"/>
            <ac:picMk id="11" creationId="{6C18168E-A65A-4CD7-8479-F69448C8C7DC}"/>
          </ac:picMkLst>
        </pc:picChg>
        <pc:picChg chg="add del mod">
          <ac:chgData name="西 公_庁_課税_法人_主査" userId="S::tadashi.nishi707@ntakokuzei.onmicrosoft.com::9d80f528-f2ea-4c10-8716-198194ec0c46" providerId="AD" clId="Web-{572A47D2-35E3-41BC-8757-2834D630FDEA}" dt="2021-01-13T04:26:55.622" v="389"/>
          <ac:picMkLst>
            <pc:docMk/>
            <pc:sldMk cId="564337689" sldId="258"/>
            <ac:picMk id="12" creationId="{E7957791-0F35-4707-8907-37AE34E7B9AA}"/>
          </ac:picMkLst>
        </pc:picChg>
        <pc:picChg chg="add del mod">
          <ac:chgData name="西 公_庁_課税_法人_主査" userId="S::tadashi.nishi707@ntakokuzei.onmicrosoft.com::9d80f528-f2ea-4c10-8716-198194ec0c46" providerId="AD" clId="Web-{572A47D2-35E3-41BC-8757-2834D630FDEA}" dt="2021-01-13T04:26:55.622" v="388"/>
          <ac:picMkLst>
            <pc:docMk/>
            <pc:sldMk cId="564337689" sldId="258"/>
            <ac:picMk id="13" creationId="{F2DA7868-E70F-4AB3-BF6E-EB35BC2E135A}"/>
          </ac:picMkLst>
        </pc:picChg>
        <pc:picChg chg="add del mod">
          <ac:chgData name="西 公_庁_課税_法人_主査" userId="S::tadashi.nishi707@ntakokuzei.onmicrosoft.com::9d80f528-f2ea-4c10-8716-198194ec0c46" providerId="AD" clId="Web-{572A47D2-35E3-41BC-8757-2834D630FDEA}" dt="2021-01-13T04:26:55.622" v="387"/>
          <ac:picMkLst>
            <pc:docMk/>
            <pc:sldMk cId="564337689" sldId="258"/>
            <ac:picMk id="14" creationId="{0F56DE1A-A7E3-47F2-B680-D62886E0F154}"/>
          </ac:picMkLst>
        </pc:picChg>
        <pc:picChg chg="add del mod">
          <ac:chgData name="西 公_庁_課税_法人_主査" userId="S::tadashi.nishi707@ntakokuzei.onmicrosoft.com::9d80f528-f2ea-4c10-8716-198194ec0c46" providerId="AD" clId="Web-{572A47D2-35E3-41BC-8757-2834D630FDEA}" dt="2021-01-13T04:26:55.606" v="386"/>
          <ac:picMkLst>
            <pc:docMk/>
            <pc:sldMk cId="564337689" sldId="258"/>
            <ac:picMk id="15" creationId="{03482CB4-77E2-40DE-80F2-8B6287470DE7}"/>
          </ac:picMkLst>
        </pc:picChg>
        <pc:picChg chg="add del mod">
          <ac:chgData name="西 公_庁_課税_法人_主査" userId="S::tadashi.nishi707@ntakokuzei.onmicrosoft.com::9d80f528-f2ea-4c10-8716-198194ec0c46" providerId="AD" clId="Web-{572A47D2-35E3-41BC-8757-2834D630FDEA}" dt="2021-01-13T04:26:55.606" v="385"/>
          <ac:picMkLst>
            <pc:docMk/>
            <pc:sldMk cId="564337689" sldId="258"/>
            <ac:picMk id="16" creationId="{1D7CDFAA-D1F0-4792-B5EE-ABAC34D503AD}"/>
          </ac:picMkLst>
        </pc:picChg>
        <pc:picChg chg="add del mod">
          <ac:chgData name="西 公_庁_課税_法人_主査" userId="S::tadashi.nishi707@ntakokuzei.onmicrosoft.com::9d80f528-f2ea-4c10-8716-198194ec0c46" providerId="AD" clId="Web-{572A47D2-35E3-41BC-8757-2834D630FDEA}" dt="2021-01-13T04:28:54.046" v="406"/>
          <ac:picMkLst>
            <pc:docMk/>
            <pc:sldMk cId="564337689" sldId="258"/>
            <ac:picMk id="17" creationId="{482EBBB8-2992-4760-901E-A41C6DC9FFEC}"/>
          </ac:picMkLst>
        </pc:picChg>
        <pc:picChg chg="add mod">
          <ac:chgData name="西 公_庁_課税_法人_主査" userId="S::tadashi.nishi707@ntakokuzei.onmicrosoft.com::9d80f528-f2ea-4c10-8716-198194ec0c46" providerId="AD" clId="Web-{572A47D2-35E3-41BC-8757-2834D630FDEA}" dt="2021-01-13T04:36:34.616" v="418" actId="14100"/>
          <ac:picMkLst>
            <pc:docMk/>
            <pc:sldMk cId="564337689" sldId="258"/>
            <ac:picMk id="18" creationId="{16B1F1AE-656E-41E0-AA18-498055CCC522}"/>
          </ac:picMkLst>
        </pc:picChg>
        <pc:picChg chg="add del mod">
          <ac:chgData name="西 公_庁_課税_法人_主査" userId="S::tadashi.nishi707@ntakokuzei.onmicrosoft.com::9d80f528-f2ea-4c10-8716-198194ec0c46" providerId="AD" clId="Web-{572A47D2-35E3-41BC-8757-2834D630FDEA}" dt="2021-01-13T04:30:12.938" v="410"/>
          <ac:picMkLst>
            <pc:docMk/>
            <pc:sldMk cId="564337689" sldId="258"/>
            <ac:picMk id="19" creationId="{5A698BE4-1832-4476-8456-54B219FF82E7}"/>
          </ac:picMkLst>
        </pc:picChg>
        <pc:picChg chg="add mod">
          <ac:chgData name="西 公_庁_課税_法人_主査" userId="S::tadashi.nishi707@ntakokuzei.onmicrosoft.com::9d80f528-f2ea-4c10-8716-198194ec0c46" providerId="AD" clId="Web-{572A47D2-35E3-41BC-8757-2834D630FDEA}" dt="2021-01-13T09:55:07.395" v="1204" actId="1076"/>
          <ac:picMkLst>
            <pc:docMk/>
            <pc:sldMk cId="564337689" sldId="258"/>
            <ac:picMk id="20" creationId="{8BBFF367-1EE3-424D-99A2-B0FC9476F61F}"/>
          </ac:picMkLst>
        </pc:picChg>
        <pc:picChg chg="add mod">
          <ac:chgData name="西 公_庁_課税_法人_主査" userId="S::tadashi.nishi707@ntakokuzei.onmicrosoft.com::9d80f528-f2ea-4c10-8716-198194ec0c46" providerId="AD" clId="Web-{572A47D2-35E3-41BC-8757-2834D630FDEA}" dt="2021-01-13T04:48:40.159" v="435" actId="1076"/>
          <ac:picMkLst>
            <pc:docMk/>
            <pc:sldMk cId="564337689" sldId="258"/>
            <ac:picMk id="22" creationId="{BA5B338D-154B-4CA6-AC75-42C270FBA227}"/>
          </ac:picMkLst>
        </pc:picChg>
        <pc:picChg chg="add mod">
          <ac:chgData name="西 公_庁_課税_法人_主査" userId="S::tadashi.nishi707@ntakokuzei.onmicrosoft.com::9d80f528-f2ea-4c10-8716-198194ec0c46" providerId="AD" clId="Web-{572A47D2-35E3-41BC-8757-2834D630FDEA}" dt="2021-01-13T04:51:49.288" v="469" actId="1076"/>
          <ac:picMkLst>
            <pc:docMk/>
            <pc:sldMk cId="564337689" sldId="258"/>
            <ac:picMk id="24" creationId="{1536ABF2-3214-4D09-99BB-6B6F55CDC050}"/>
          </ac:picMkLst>
        </pc:picChg>
        <pc:picChg chg="add mod">
          <ac:chgData name="西 公_庁_課税_法人_主査" userId="S::tadashi.nishi707@ntakokuzei.onmicrosoft.com::9d80f528-f2ea-4c10-8716-198194ec0c46" providerId="AD" clId="Web-{572A47D2-35E3-41BC-8757-2834D630FDEA}" dt="2021-01-13T06:18:52.353" v="586" actId="1076"/>
          <ac:picMkLst>
            <pc:docMk/>
            <pc:sldMk cId="564337689" sldId="258"/>
            <ac:picMk id="37" creationId="{C6A53F4C-37B5-49AE-B6BE-AA142CFB6C54}"/>
          </ac:picMkLst>
        </pc:picChg>
        <pc:cxnChg chg="add mod">
          <ac:chgData name="西 公_庁_課税_法人_主査" userId="S::tadashi.nishi707@ntakokuzei.onmicrosoft.com::9d80f528-f2ea-4c10-8716-198194ec0c46" providerId="AD" clId="Web-{572A47D2-35E3-41BC-8757-2834D630FDEA}" dt="2021-01-13T05:29:26.610" v="555" actId="1076"/>
          <ac:cxnSpMkLst>
            <pc:docMk/>
            <pc:sldMk cId="564337689" sldId="258"/>
            <ac:cxnSpMk id="11" creationId="{85A9F83D-F261-42FB-86BB-3066DDA04B48}"/>
          </ac:cxnSpMkLst>
        </pc:cxnChg>
        <pc:cxnChg chg="add mod">
          <ac:chgData name="西 公_庁_課税_法人_主査" userId="S::tadashi.nishi707@ntakokuzei.onmicrosoft.com::9d80f528-f2ea-4c10-8716-198194ec0c46" providerId="AD" clId="Web-{572A47D2-35E3-41BC-8757-2834D630FDEA}" dt="2021-01-13T05:54:44.709" v="581" actId="1076"/>
          <ac:cxnSpMkLst>
            <pc:docMk/>
            <pc:sldMk cId="564337689" sldId="258"/>
            <ac:cxnSpMk id="28" creationId="{593AC58E-4487-40CA-BF87-0E3206ACFBBD}"/>
          </ac:cxnSpMkLst>
        </pc:cxnChg>
        <pc:cxnChg chg="add mod ord">
          <ac:chgData name="西 公_庁_課税_法人_主査" userId="S::tadashi.nishi707@ntakokuzei.onmicrosoft.com::9d80f528-f2ea-4c10-8716-198194ec0c46" providerId="AD" clId="Web-{572A47D2-35E3-41BC-8757-2834D630FDEA}" dt="2021-01-13T05:53:57.302" v="577"/>
          <ac:cxnSpMkLst>
            <pc:docMk/>
            <pc:sldMk cId="564337689" sldId="258"/>
            <ac:cxnSpMk id="29" creationId="{B200ECBC-3C13-44B2-8AEF-A43478B1BB69}"/>
          </ac:cxnSpMkLst>
        </pc:cxnChg>
        <pc:cxnChg chg="mod">
          <ac:chgData name="西 公_庁_課税_法人_主査" userId="S::tadashi.nishi707@ntakokuzei.onmicrosoft.com::9d80f528-f2ea-4c10-8716-198194ec0c46" providerId="AD" clId="Web-{572A47D2-35E3-41BC-8757-2834D630FDEA}" dt="2021-01-13T05:55:12.990" v="583"/>
          <ac:cxnSpMkLst>
            <pc:docMk/>
            <pc:sldMk cId="564337689" sldId="258"/>
            <ac:cxnSpMk id="32" creationId="{680C3C15-2976-4332-84CB-5C63F32DDFD1}"/>
          </ac:cxnSpMkLst>
        </pc:cxnChg>
        <pc:cxnChg chg="mod">
          <ac:chgData name="西 公_庁_課税_法人_主査" userId="S::tadashi.nishi707@ntakokuzei.onmicrosoft.com::9d80f528-f2ea-4c10-8716-198194ec0c46" providerId="AD" clId="Web-{572A47D2-35E3-41BC-8757-2834D630FDEA}" dt="2021-01-13T05:55:12.990" v="583"/>
          <ac:cxnSpMkLst>
            <pc:docMk/>
            <pc:sldMk cId="564337689" sldId="258"/>
            <ac:cxnSpMk id="35" creationId="{F03C7AD6-0252-49AE-952D-D79F85F591F0}"/>
          </ac:cxnSpMkLst>
        </pc:cxnChg>
        <pc:cxnChg chg="mod">
          <ac:chgData name="西 公_庁_課税_法人_主査" userId="S::tadashi.nishi707@ntakokuzei.onmicrosoft.com::9d80f528-f2ea-4c10-8716-198194ec0c46" providerId="AD" clId="Web-{572A47D2-35E3-41BC-8757-2834D630FDEA}" dt="2021-01-13T05:55:12.990" v="583"/>
          <ac:cxnSpMkLst>
            <pc:docMk/>
            <pc:sldMk cId="564337689" sldId="258"/>
            <ac:cxnSpMk id="36" creationId="{89CD0060-DE64-4524-813B-2136F482B67C}"/>
          </ac:cxnSpMkLst>
        </pc:cxnChg>
      </pc:sldChg>
      <pc:sldChg chg="add del replId">
        <pc:chgData name="西 公_庁_課税_法人_主査" userId="S::tadashi.nishi707@ntakokuzei.onmicrosoft.com::9d80f528-f2ea-4c10-8716-198194ec0c46" providerId="AD" clId="Web-{572A47D2-35E3-41BC-8757-2834D630FDEA}" dt="2021-01-13T02:18:53.185" v="297"/>
        <pc:sldMkLst>
          <pc:docMk/>
          <pc:sldMk cId="3441414854" sldId="258"/>
        </pc:sldMkLst>
      </pc:sldChg>
      <pc:sldChg chg="new del">
        <pc:chgData name="西 公_庁_課税_法人_主査" userId="S::tadashi.nishi707@ntakokuzei.onmicrosoft.com::9d80f528-f2ea-4c10-8716-198194ec0c46" providerId="AD" clId="Web-{572A47D2-35E3-41BC-8757-2834D630FDEA}" dt="2021-01-13T00:59:06.541" v="45"/>
        <pc:sldMkLst>
          <pc:docMk/>
          <pc:sldMk cId="3577345697" sldId="258"/>
        </pc:sldMkLst>
      </pc:sldChg>
      <pc:sldChg chg="addSp delSp modSp add replId">
        <pc:chgData name="西 公_庁_課税_法人_主査" userId="S::tadashi.nishi707@ntakokuzei.onmicrosoft.com::9d80f528-f2ea-4c10-8716-198194ec0c46" providerId="AD" clId="Web-{572A47D2-35E3-41BC-8757-2834D630FDEA}" dt="2021-01-13T09:55:16.317" v="1207" actId="14100"/>
        <pc:sldMkLst>
          <pc:docMk/>
          <pc:sldMk cId="79782725" sldId="259"/>
        </pc:sldMkLst>
        <pc:spChg chg="mod">
          <ac:chgData name="西 公_庁_課税_法人_主査" userId="S::tadashi.nishi707@ntakokuzei.onmicrosoft.com::9d80f528-f2ea-4c10-8716-198194ec0c46" providerId="AD" clId="Web-{572A47D2-35E3-41BC-8757-2834D630FDEA}" dt="2021-01-13T06:26:54.300" v="692" actId="20577"/>
          <ac:spMkLst>
            <pc:docMk/>
            <pc:sldMk cId="79782725" sldId="259"/>
            <ac:spMk id="2" creationId="{A705F9A0-E9D4-4C8E-8823-A549CE4AA5DE}"/>
          </ac:spMkLst>
        </pc:spChg>
        <pc:spChg chg="mod">
          <ac:chgData name="西 公_庁_課税_法人_主査" userId="S::tadashi.nishi707@ntakokuzei.onmicrosoft.com::9d80f528-f2ea-4c10-8716-198194ec0c46" providerId="AD" clId="Web-{572A47D2-35E3-41BC-8757-2834D630FDEA}" dt="2021-01-13T07:17:32.805" v="968" actId="20577"/>
          <ac:spMkLst>
            <pc:docMk/>
            <pc:sldMk cId="79782725" sldId="259"/>
            <ac:spMk id="5" creationId="{92626E6C-C3B5-47C4-A909-7A4625722304}"/>
          </ac:spMkLst>
        </pc:spChg>
        <pc:spChg chg="add mod">
          <ac:chgData name="西 公_庁_課税_法人_主査" userId="S::tadashi.nishi707@ntakokuzei.onmicrosoft.com::9d80f528-f2ea-4c10-8716-198194ec0c46" providerId="AD" clId="Web-{572A47D2-35E3-41BC-8757-2834D630FDEA}" dt="2021-01-13T06:59:42.376" v="823"/>
          <ac:spMkLst>
            <pc:docMk/>
            <pc:sldMk cId="79782725" sldId="259"/>
            <ac:spMk id="7" creationId="{4FF0DB8E-8DED-411B-8418-7C3D7BB7364C}"/>
          </ac:spMkLst>
        </pc:spChg>
        <pc:spChg chg="add del">
          <ac:chgData name="西 公_庁_課税_法人_主査" userId="S::tadashi.nishi707@ntakokuzei.onmicrosoft.com::9d80f528-f2ea-4c10-8716-198194ec0c46" providerId="AD" clId="Web-{572A47D2-35E3-41BC-8757-2834D630FDEA}" dt="2021-01-13T07:00:00.610" v="825"/>
          <ac:spMkLst>
            <pc:docMk/>
            <pc:sldMk cId="79782725" sldId="259"/>
            <ac:spMk id="8" creationId="{166A7AA0-1F67-457F-89E4-AF68B8B54A89}"/>
          </ac:spMkLst>
        </pc:spChg>
        <pc:spChg chg="add del">
          <ac:chgData name="西 公_庁_課税_法人_主査" userId="S::tadashi.nishi707@ntakokuzei.onmicrosoft.com::9d80f528-f2ea-4c10-8716-198194ec0c46" providerId="AD" clId="Web-{572A47D2-35E3-41BC-8757-2834D630FDEA}" dt="2021-01-13T07:02:54.692" v="851"/>
          <ac:spMkLst>
            <pc:docMk/>
            <pc:sldMk cId="79782725" sldId="259"/>
            <ac:spMk id="10" creationId="{868506E2-5900-45C6-AA11-F65AF2C9C334}"/>
          </ac:spMkLst>
        </pc:spChg>
        <pc:spChg chg="add del">
          <ac:chgData name="西 公_庁_課税_法人_主査" userId="S::tadashi.nishi707@ntakokuzei.onmicrosoft.com::9d80f528-f2ea-4c10-8716-198194ec0c46" providerId="AD" clId="Web-{572A47D2-35E3-41BC-8757-2834D630FDEA}" dt="2021-01-13T07:03:33.396" v="854"/>
          <ac:spMkLst>
            <pc:docMk/>
            <pc:sldMk cId="79782725" sldId="259"/>
            <ac:spMk id="12" creationId="{49943F07-F42C-4AC3-8307-248CF38E9BFF}"/>
          </ac:spMkLst>
        </pc:spChg>
        <pc:spChg chg="add del">
          <ac:chgData name="西 公_庁_課税_法人_主査" userId="S::tadashi.nishi707@ntakokuzei.onmicrosoft.com::9d80f528-f2ea-4c10-8716-198194ec0c46" providerId="AD" clId="Web-{572A47D2-35E3-41BC-8757-2834D630FDEA}" dt="2021-01-13T07:06:44.744" v="888"/>
          <ac:spMkLst>
            <pc:docMk/>
            <pc:sldMk cId="79782725" sldId="259"/>
            <ac:spMk id="13" creationId="{06050607-CB10-42C8-97DB-78A5401CB050}"/>
          </ac:spMkLst>
        </pc:spChg>
        <pc:spChg chg="add mod">
          <ac:chgData name="西 公_庁_課税_法人_主査" userId="S::tadashi.nishi707@ntakokuzei.onmicrosoft.com::9d80f528-f2ea-4c10-8716-198194ec0c46" providerId="AD" clId="Web-{572A47D2-35E3-41BC-8757-2834D630FDEA}" dt="2021-01-13T07:02:40.192" v="850" actId="1076"/>
          <ac:spMkLst>
            <pc:docMk/>
            <pc:sldMk cId="79782725" sldId="259"/>
            <ac:spMk id="19" creationId="{8CCE5B15-A566-4548-BE67-ACBE094BECD8}"/>
          </ac:spMkLst>
        </pc:spChg>
        <pc:spChg chg="mod">
          <ac:chgData name="西 公_庁_課税_法人_主査" userId="S::tadashi.nishi707@ntakokuzei.onmicrosoft.com::9d80f528-f2ea-4c10-8716-198194ec0c46" providerId="AD" clId="Web-{572A47D2-35E3-41BC-8757-2834D630FDEA}" dt="2021-01-13T06:33:09.464" v="747"/>
          <ac:spMkLst>
            <pc:docMk/>
            <pc:sldMk cId="79782725" sldId="259"/>
            <ac:spMk id="21" creationId="{6B564E58-2BB0-46CE-909B-244083E7BE6B}"/>
          </ac:spMkLst>
        </pc:spChg>
        <pc:spChg chg="mod">
          <ac:chgData name="西 公_庁_課税_法人_主査" userId="S::tadashi.nishi707@ntakokuzei.onmicrosoft.com::9d80f528-f2ea-4c10-8716-198194ec0c46" providerId="AD" clId="Web-{572A47D2-35E3-41BC-8757-2834D630FDEA}" dt="2021-01-13T06:58:29.499" v="812" actId="14100"/>
          <ac:spMkLst>
            <pc:docMk/>
            <pc:sldMk cId="79782725" sldId="259"/>
            <ac:spMk id="23" creationId="{4B58A5D0-4CEF-4B8C-80D3-19FEB605DE08}"/>
          </ac:spMkLst>
        </pc:spChg>
        <pc:spChg chg="mod">
          <ac:chgData name="西 公_庁_課税_法人_主査" userId="S::tadashi.nishi707@ntakokuzei.onmicrosoft.com::9d80f528-f2ea-4c10-8716-198194ec0c46" providerId="AD" clId="Web-{572A47D2-35E3-41BC-8757-2834D630FDEA}" dt="2021-01-13T06:33:37.418" v="758"/>
          <ac:spMkLst>
            <pc:docMk/>
            <pc:sldMk cId="79782725" sldId="259"/>
            <ac:spMk id="25" creationId="{0F826D97-DC65-4EC1-9707-782BD6D03B2D}"/>
          </ac:spMkLst>
        </pc:spChg>
        <pc:spChg chg="mod">
          <ac:chgData name="西 公_庁_課税_法人_主査" userId="S::tadashi.nishi707@ntakokuzei.onmicrosoft.com::9d80f528-f2ea-4c10-8716-198194ec0c46" providerId="AD" clId="Web-{572A47D2-35E3-41BC-8757-2834D630FDEA}" dt="2021-01-13T06:29:42.554" v="745"/>
          <ac:spMkLst>
            <pc:docMk/>
            <pc:sldMk cId="79782725" sldId="259"/>
            <ac:spMk id="26" creationId="{2332FA65-0927-49AC-8550-253109F8D069}"/>
          </ac:spMkLst>
        </pc:spChg>
        <pc:spChg chg="mod">
          <ac:chgData name="西 公_庁_課税_法人_主査" userId="S::tadashi.nishi707@ntakokuzei.onmicrosoft.com::9d80f528-f2ea-4c10-8716-198194ec0c46" providerId="AD" clId="Web-{572A47D2-35E3-41BC-8757-2834D630FDEA}" dt="2021-01-13T06:29:29.663" v="743" actId="20577"/>
          <ac:spMkLst>
            <pc:docMk/>
            <pc:sldMk cId="79782725" sldId="259"/>
            <ac:spMk id="27" creationId="{83942EB6-98E4-43A3-91D2-7D0B4EB51E41}"/>
          </ac:spMkLst>
        </pc:spChg>
        <pc:spChg chg="mod">
          <ac:chgData name="西 公_庁_課税_法人_主査" userId="S::tadashi.nishi707@ntakokuzei.onmicrosoft.com::9d80f528-f2ea-4c10-8716-198194ec0c46" providerId="AD" clId="Web-{572A47D2-35E3-41BC-8757-2834D630FDEA}" dt="2021-01-13T07:13:32.175" v="945"/>
          <ac:spMkLst>
            <pc:docMk/>
            <pc:sldMk cId="79782725" sldId="259"/>
            <ac:spMk id="32" creationId="{766A3143-ABCA-4993-8420-A729CD70E67B}"/>
          </ac:spMkLst>
        </pc:spChg>
        <pc:spChg chg="mod">
          <ac:chgData name="西 公_庁_課税_法人_主査" userId="S::tadashi.nishi707@ntakokuzei.onmicrosoft.com::9d80f528-f2ea-4c10-8716-198194ec0c46" providerId="AD" clId="Web-{572A47D2-35E3-41BC-8757-2834D630FDEA}" dt="2021-01-13T07:05:36.446" v="886" actId="1076"/>
          <ac:spMkLst>
            <pc:docMk/>
            <pc:sldMk cId="79782725" sldId="259"/>
            <ac:spMk id="33" creationId="{8A3D1A8B-4D8C-43F2-A405-436B6DEC34FE}"/>
          </ac:spMkLst>
        </pc:spChg>
        <pc:spChg chg="add mod">
          <ac:chgData name="西 公_庁_課税_法人_主査" userId="S::tadashi.nishi707@ntakokuzei.onmicrosoft.com::9d80f528-f2ea-4c10-8716-198194ec0c46" providerId="AD" clId="Web-{572A47D2-35E3-41BC-8757-2834D630FDEA}" dt="2021-01-13T07:09:20.982" v="944" actId="1076"/>
          <ac:spMkLst>
            <pc:docMk/>
            <pc:sldMk cId="79782725" sldId="259"/>
            <ac:spMk id="34" creationId="{BA709EC0-281E-4A6B-A46C-FEF41C21ED71}"/>
          </ac:spMkLst>
        </pc:spChg>
        <pc:spChg chg="mod">
          <ac:chgData name="西 公_庁_課税_法人_主査" userId="S::tadashi.nishi707@ntakokuzei.onmicrosoft.com::9d80f528-f2ea-4c10-8716-198194ec0c46" providerId="AD" clId="Web-{572A47D2-35E3-41BC-8757-2834D630FDEA}" dt="2021-01-13T06:37:21.985" v="805" actId="20577"/>
          <ac:spMkLst>
            <pc:docMk/>
            <pc:sldMk cId="79782725" sldId="259"/>
            <ac:spMk id="38" creationId="{5EC3834E-5C91-4FF6-8E5F-358B5C5758E4}"/>
          </ac:spMkLst>
        </pc:spChg>
        <pc:grpChg chg="del">
          <ac:chgData name="西 公_庁_課税_法人_主査" userId="S::tadashi.nishi707@ntakokuzei.onmicrosoft.com::9d80f528-f2ea-4c10-8716-198194ec0c46" providerId="AD" clId="Web-{572A47D2-35E3-41BC-8757-2834D630FDEA}" dt="2021-01-13T06:29:50.460" v="746"/>
          <ac:grpSpMkLst>
            <pc:docMk/>
            <pc:sldMk cId="79782725" sldId="259"/>
            <ac:grpSpMk id="3" creationId="{F9E5056A-076C-4726-A703-92B008745491}"/>
          </ac:grpSpMkLst>
        </pc:grpChg>
        <pc:grpChg chg="add mod">
          <ac:chgData name="西 公_庁_課税_法人_主査" userId="S::tadashi.nishi707@ntakokuzei.onmicrosoft.com::9d80f528-f2ea-4c10-8716-198194ec0c46" providerId="AD" clId="Web-{572A47D2-35E3-41BC-8757-2834D630FDEA}" dt="2021-01-13T07:44:01.464" v="1112" actId="1076"/>
          <ac:grpSpMkLst>
            <pc:docMk/>
            <pc:sldMk cId="79782725" sldId="259"/>
            <ac:grpSpMk id="11" creationId="{C429F100-6049-4D19-8324-7B12FFF08302}"/>
          </ac:grpSpMkLst>
        </pc:grpChg>
        <pc:grpChg chg="add mod">
          <ac:chgData name="西 公_庁_課税_法人_主査" userId="S::tadashi.nishi707@ntakokuzei.onmicrosoft.com::9d80f528-f2ea-4c10-8716-198194ec0c46" providerId="AD" clId="Web-{572A47D2-35E3-41BC-8757-2834D630FDEA}" dt="2021-01-13T07:44:01.483" v="1113" actId="1076"/>
          <ac:grpSpMkLst>
            <pc:docMk/>
            <pc:sldMk cId="79782725" sldId="259"/>
            <ac:grpSpMk id="28" creationId="{66BFF7D4-57FC-4F36-B5AE-7071959AC74D}"/>
          </ac:grpSpMkLst>
        </pc:grpChg>
        <pc:grpChg chg="del">
          <ac:chgData name="西 公_庁_課税_法人_主査" userId="S::tadashi.nishi707@ntakokuzei.onmicrosoft.com::9d80f528-f2ea-4c10-8716-198194ec0c46" providerId="AD" clId="Web-{572A47D2-35E3-41BC-8757-2834D630FDEA}" dt="2021-01-13T06:36:20.984" v="759"/>
          <ac:grpSpMkLst>
            <pc:docMk/>
            <pc:sldMk cId="79782725" sldId="259"/>
            <ac:grpSpMk id="30" creationId="{FA39B0D0-1837-4A08-A1C0-CD64F7FF0E50}"/>
          </ac:grpSpMkLst>
        </pc:grpChg>
        <pc:grpChg chg="add mod">
          <ac:chgData name="西 公_庁_課税_法人_主査" userId="S::tadashi.nishi707@ntakokuzei.onmicrosoft.com::9d80f528-f2ea-4c10-8716-198194ec0c46" providerId="AD" clId="Web-{572A47D2-35E3-41BC-8757-2834D630FDEA}" dt="2021-01-13T07:44:01.498" v="1114" actId="1076"/>
          <ac:grpSpMkLst>
            <pc:docMk/>
            <pc:sldMk cId="79782725" sldId="259"/>
            <ac:grpSpMk id="31" creationId="{C7C27070-ABDA-4B71-89BD-AD59E4F94A6F}"/>
          </ac:grpSpMkLst>
        </pc:grpChg>
        <pc:picChg chg="add mod">
          <ac:chgData name="西 公_庁_課税_法人_主査" userId="S::tadashi.nishi707@ntakokuzei.onmicrosoft.com::9d80f528-f2ea-4c10-8716-198194ec0c46" providerId="AD" clId="Web-{572A47D2-35E3-41BC-8757-2834D630FDEA}" dt="2021-01-13T06:58:16.686" v="810" actId="1076"/>
          <ac:picMkLst>
            <pc:docMk/>
            <pc:sldMk cId="79782725" sldId="259"/>
            <ac:picMk id="3" creationId="{2B78515A-B47C-45BE-82D6-8C6C659B71C6}"/>
          </ac:picMkLst>
        </pc:picChg>
        <pc:picChg chg="add mod">
          <ac:chgData name="西 公_庁_課税_法人_主査" userId="S::tadashi.nishi707@ntakokuzei.onmicrosoft.com::9d80f528-f2ea-4c10-8716-198194ec0c46" providerId="AD" clId="Web-{572A47D2-35E3-41BC-8757-2834D630FDEA}" dt="2021-01-13T09:55:16.302" v="1206" actId="14100"/>
          <ac:picMkLst>
            <pc:docMk/>
            <pc:sldMk cId="79782725" sldId="259"/>
            <ac:picMk id="6" creationId="{F1F2E7DB-7BE9-4838-8F21-288E910344F2}"/>
          </ac:picMkLst>
        </pc:picChg>
        <pc:picChg chg="add mod">
          <ac:chgData name="西 公_庁_課税_法人_主査" userId="S::tadashi.nishi707@ntakokuzei.onmicrosoft.com::9d80f528-f2ea-4c10-8716-198194ec0c46" providerId="AD" clId="Web-{572A47D2-35E3-41BC-8757-2834D630FDEA}" dt="2021-01-13T09:55:16.317" v="1207" actId="14100"/>
          <ac:picMkLst>
            <pc:docMk/>
            <pc:sldMk cId="79782725" sldId="259"/>
            <ac:picMk id="14" creationId="{EBBC84EE-7DA8-497C-A03E-6FF7F2D318ED}"/>
          </ac:picMkLst>
        </pc:picChg>
        <pc:picChg chg="del">
          <ac:chgData name="西 公_庁_課税_法人_主査" userId="S::tadashi.nishi707@ntakokuzei.onmicrosoft.com::9d80f528-f2ea-4c10-8716-198194ec0c46" providerId="AD" clId="Web-{572A47D2-35E3-41BC-8757-2834D630FDEA}" dt="2021-01-13T06:28:44.162" v="714"/>
          <ac:picMkLst>
            <pc:docMk/>
            <pc:sldMk cId="79782725" sldId="259"/>
            <ac:picMk id="20" creationId="{8BBFF367-1EE3-424D-99A2-B0FC9476F61F}"/>
          </ac:picMkLst>
        </pc:picChg>
        <pc:picChg chg="del">
          <ac:chgData name="西 公_庁_課税_法人_主査" userId="S::tadashi.nishi707@ntakokuzei.onmicrosoft.com::9d80f528-f2ea-4c10-8716-198194ec0c46" providerId="AD" clId="Web-{572A47D2-35E3-41BC-8757-2834D630FDEA}" dt="2021-01-13T06:33:26.371" v="757"/>
          <ac:picMkLst>
            <pc:docMk/>
            <pc:sldMk cId="79782725" sldId="259"/>
            <ac:picMk id="22" creationId="{BA5B338D-154B-4CA6-AC75-42C270FBA227}"/>
          </ac:picMkLst>
        </pc:picChg>
        <pc:picChg chg="del">
          <ac:chgData name="西 公_庁_課税_法人_主査" userId="S::tadashi.nishi707@ntakokuzei.onmicrosoft.com::9d80f528-f2ea-4c10-8716-198194ec0c46" providerId="AD" clId="Web-{572A47D2-35E3-41BC-8757-2834D630FDEA}" dt="2021-01-13T06:36:22.015" v="760"/>
          <ac:picMkLst>
            <pc:docMk/>
            <pc:sldMk cId="79782725" sldId="259"/>
            <ac:picMk id="37" creationId="{C6A53F4C-37B5-49AE-B6BE-AA142CFB6C54}"/>
          </ac:picMkLst>
        </pc:picChg>
      </pc:sldChg>
      <pc:sldChg chg="addSp delSp modSp add replId">
        <pc:chgData name="西 公_庁_課税_法人_主査" userId="S::tadashi.nishi707@ntakokuzei.onmicrosoft.com::9d80f528-f2ea-4c10-8716-198194ec0c46" providerId="AD" clId="Web-{572A47D2-35E3-41BC-8757-2834D630FDEA}" dt="2021-01-13T09:54:43.239" v="1201" actId="20577"/>
        <pc:sldMkLst>
          <pc:docMk/>
          <pc:sldMk cId="1059524952" sldId="260"/>
        </pc:sldMkLst>
        <pc:spChg chg="mod">
          <ac:chgData name="西 公_庁_課税_法人_主査" userId="S::tadashi.nishi707@ntakokuzei.onmicrosoft.com::9d80f528-f2ea-4c10-8716-198194ec0c46" providerId="AD" clId="Web-{572A47D2-35E3-41BC-8757-2834D630FDEA}" dt="2021-01-13T07:14:47.067" v="961" actId="20577"/>
          <ac:spMkLst>
            <pc:docMk/>
            <pc:sldMk cId="1059524952" sldId="260"/>
            <ac:spMk id="2" creationId="{A705F9A0-E9D4-4C8E-8823-A549CE4AA5DE}"/>
          </ac:spMkLst>
        </pc:spChg>
        <pc:spChg chg="mod">
          <ac:chgData name="西 公_庁_課税_法人_主査" userId="S::tadashi.nishi707@ntakokuzei.onmicrosoft.com::9d80f528-f2ea-4c10-8716-198194ec0c46" providerId="AD" clId="Web-{572A47D2-35E3-41BC-8757-2834D630FDEA}" dt="2021-01-13T07:17:53.227" v="975" actId="20577"/>
          <ac:spMkLst>
            <pc:docMk/>
            <pc:sldMk cId="1059524952" sldId="260"/>
            <ac:spMk id="5" creationId="{92626E6C-C3B5-47C4-A909-7A4625722304}"/>
          </ac:spMkLst>
        </pc:spChg>
        <pc:spChg chg="del">
          <ac:chgData name="西 公_庁_課税_法人_主査" userId="S::tadashi.nishi707@ntakokuzei.onmicrosoft.com::9d80f528-f2ea-4c10-8716-198194ec0c46" providerId="AD" clId="Web-{572A47D2-35E3-41BC-8757-2834D630FDEA}" dt="2021-01-13T07:17:59.899" v="988"/>
          <ac:spMkLst>
            <pc:docMk/>
            <pc:sldMk cId="1059524952" sldId="260"/>
            <ac:spMk id="21" creationId="{6B564E58-2BB0-46CE-909B-244083E7BE6B}"/>
          </ac:spMkLst>
        </pc:spChg>
        <pc:spChg chg="del">
          <ac:chgData name="西 公_庁_課税_法人_主査" userId="S::tadashi.nishi707@ntakokuzei.onmicrosoft.com::9d80f528-f2ea-4c10-8716-198194ec0c46" providerId="AD" clId="Web-{572A47D2-35E3-41BC-8757-2834D630FDEA}" dt="2021-01-13T07:17:59.899" v="987"/>
          <ac:spMkLst>
            <pc:docMk/>
            <pc:sldMk cId="1059524952" sldId="260"/>
            <ac:spMk id="23" creationId="{4B58A5D0-4CEF-4B8C-80D3-19FEB605DE08}"/>
          </ac:spMkLst>
        </pc:spChg>
        <pc:spChg chg="del">
          <ac:chgData name="西 公_庁_課税_法人_主査" userId="S::tadashi.nishi707@ntakokuzei.onmicrosoft.com::9d80f528-f2ea-4c10-8716-198194ec0c46" providerId="AD" clId="Web-{572A47D2-35E3-41BC-8757-2834D630FDEA}" dt="2021-01-13T07:17:59.899" v="985"/>
          <ac:spMkLst>
            <pc:docMk/>
            <pc:sldMk cId="1059524952" sldId="260"/>
            <ac:spMk id="25" creationId="{0F826D97-DC65-4EC1-9707-782BD6D03B2D}"/>
          </ac:spMkLst>
        </pc:spChg>
        <pc:spChg chg="del">
          <ac:chgData name="西 公_庁_課税_法人_主査" userId="S::tadashi.nishi707@ntakokuzei.onmicrosoft.com::9d80f528-f2ea-4c10-8716-198194ec0c46" providerId="AD" clId="Web-{572A47D2-35E3-41BC-8757-2834D630FDEA}" dt="2021-01-13T07:17:59.899" v="984"/>
          <ac:spMkLst>
            <pc:docMk/>
            <pc:sldMk cId="1059524952" sldId="260"/>
            <ac:spMk id="26" creationId="{2332FA65-0927-49AC-8550-253109F8D069}"/>
          </ac:spMkLst>
        </pc:spChg>
        <pc:spChg chg="del">
          <ac:chgData name="西 公_庁_課税_法人_主査" userId="S::tadashi.nishi707@ntakokuzei.onmicrosoft.com::9d80f528-f2ea-4c10-8716-198194ec0c46" providerId="AD" clId="Web-{572A47D2-35E3-41BC-8757-2834D630FDEA}" dt="2021-01-13T07:17:59.899" v="983"/>
          <ac:spMkLst>
            <pc:docMk/>
            <pc:sldMk cId="1059524952" sldId="260"/>
            <ac:spMk id="27" creationId="{83942EB6-98E4-43A3-91D2-7D0B4EB51E41}"/>
          </ac:spMkLst>
        </pc:spChg>
        <pc:spChg chg="del">
          <ac:chgData name="西 公_庁_課税_法人_主査" userId="S::tadashi.nishi707@ntakokuzei.onmicrosoft.com::9d80f528-f2ea-4c10-8716-198194ec0c46" providerId="AD" clId="Web-{572A47D2-35E3-41BC-8757-2834D630FDEA}" dt="2021-01-13T07:17:59.884" v="976"/>
          <ac:spMkLst>
            <pc:docMk/>
            <pc:sldMk cId="1059524952" sldId="260"/>
            <ac:spMk id="34" creationId="{BA709EC0-281E-4A6B-A46C-FEF41C21ED71}"/>
          </ac:spMkLst>
        </pc:spChg>
        <pc:spChg chg="add mod">
          <ac:chgData name="西 公_庁_課税_法人_主査" userId="S::tadashi.nishi707@ntakokuzei.onmicrosoft.com::9d80f528-f2ea-4c10-8716-198194ec0c46" providerId="AD" clId="Web-{572A47D2-35E3-41BC-8757-2834D630FDEA}" dt="2021-01-13T07:25:48.706" v="1045" actId="20577"/>
          <ac:spMkLst>
            <pc:docMk/>
            <pc:sldMk cId="1059524952" sldId="260"/>
            <ac:spMk id="35" creationId="{90761FE5-44A8-4305-8C4D-D90E98FD96BB}"/>
          </ac:spMkLst>
        </pc:spChg>
        <pc:spChg chg="add mod">
          <ac:chgData name="西 公_庁_課税_法人_主査" userId="S::tadashi.nishi707@ntakokuzei.onmicrosoft.com::9d80f528-f2ea-4c10-8716-198194ec0c46" providerId="AD" clId="Web-{572A47D2-35E3-41BC-8757-2834D630FDEA}" dt="2021-01-13T07:33:54.513" v="1079" actId="20577"/>
          <ac:spMkLst>
            <pc:docMk/>
            <pc:sldMk cId="1059524952" sldId="260"/>
            <ac:spMk id="36" creationId="{5EF1B4A7-986E-4A37-A2F0-AAB907461796}"/>
          </ac:spMkLst>
        </pc:spChg>
        <pc:spChg chg="add mod">
          <ac:chgData name="西 公_庁_課税_法人_主査" userId="S::tadashi.nishi707@ntakokuzei.onmicrosoft.com::9d80f528-f2ea-4c10-8716-198194ec0c46" providerId="AD" clId="Web-{572A47D2-35E3-41BC-8757-2834D630FDEA}" dt="2021-01-13T09:54:43.239" v="1201" actId="20577"/>
          <ac:spMkLst>
            <pc:docMk/>
            <pc:sldMk cId="1059524952" sldId="260"/>
            <ac:spMk id="37" creationId="{D5B7DF95-AD20-42EB-BD20-5F4E09C9B2A6}"/>
          </ac:spMkLst>
        </pc:spChg>
        <pc:spChg chg="del">
          <ac:chgData name="西 公_庁_課税_法人_主査" userId="S::tadashi.nishi707@ntakokuzei.onmicrosoft.com::9d80f528-f2ea-4c10-8716-198194ec0c46" providerId="AD" clId="Web-{572A47D2-35E3-41BC-8757-2834D630FDEA}" dt="2021-01-13T07:17:59.899" v="982"/>
          <ac:spMkLst>
            <pc:docMk/>
            <pc:sldMk cId="1059524952" sldId="260"/>
            <ac:spMk id="38" creationId="{5EC3834E-5C91-4FF6-8E5F-358B5C5758E4}"/>
          </ac:spMkLst>
        </pc:spChg>
        <pc:spChg chg="add del mod">
          <ac:chgData name="西 公_庁_課税_法人_主査" userId="S::tadashi.nishi707@ntakokuzei.onmicrosoft.com::9d80f528-f2ea-4c10-8716-198194ec0c46" providerId="AD" clId="Web-{572A47D2-35E3-41BC-8757-2834D630FDEA}" dt="2021-01-13T07:34:39.874" v="1087"/>
          <ac:spMkLst>
            <pc:docMk/>
            <pc:sldMk cId="1059524952" sldId="260"/>
            <ac:spMk id="39" creationId="{812FE39D-3145-4731-8AE1-49303E0A98EC}"/>
          </ac:spMkLst>
        </pc:spChg>
        <pc:spChg chg="add mod">
          <ac:chgData name="西 公_庁_課税_法人_主査" userId="S::tadashi.nishi707@ntakokuzei.onmicrosoft.com::9d80f528-f2ea-4c10-8716-198194ec0c46" providerId="AD" clId="Web-{572A47D2-35E3-41BC-8757-2834D630FDEA}" dt="2021-01-13T07:45:26.308" v="1116" actId="1076"/>
          <ac:spMkLst>
            <pc:docMk/>
            <pc:sldMk cId="1059524952" sldId="260"/>
            <ac:spMk id="40" creationId="{BE8AB9A3-1F82-4400-A06B-A92A37FD167E}"/>
          </ac:spMkLst>
        </pc:spChg>
        <pc:grpChg chg="del">
          <ac:chgData name="西 公_庁_課税_法人_主査" userId="S::tadashi.nishi707@ntakokuzei.onmicrosoft.com::9d80f528-f2ea-4c10-8716-198194ec0c46" providerId="AD" clId="Web-{572A47D2-35E3-41BC-8757-2834D630FDEA}" dt="2021-01-13T07:17:59.899" v="979"/>
          <ac:grpSpMkLst>
            <pc:docMk/>
            <pc:sldMk cId="1059524952" sldId="260"/>
            <ac:grpSpMk id="11" creationId="{C429F100-6049-4D19-8324-7B12FFF08302}"/>
          </ac:grpSpMkLst>
        </pc:grpChg>
        <pc:grpChg chg="del">
          <ac:chgData name="西 公_庁_課税_法人_主査" userId="S::tadashi.nishi707@ntakokuzei.onmicrosoft.com::9d80f528-f2ea-4c10-8716-198194ec0c46" providerId="AD" clId="Web-{572A47D2-35E3-41BC-8757-2834D630FDEA}" dt="2021-01-13T07:17:59.884" v="978"/>
          <ac:grpSpMkLst>
            <pc:docMk/>
            <pc:sldMk cId="1059524952" sldId="260"/>
            <ac:grpSpMk id="28" creationId="{66BFF7D4-57FC-4F36-B5AE-7071959AC74D}"/>
          </ac:grpSpMkLst>
        </pc:grpChg>
        <pc:grpChg chg="del">
          <ac:chgData name="西 公_庁_課税_法人_主査" userId="S::tadashi.nishi707@ntakokuzei.onmicrosoft.com::9d80f528-f2ea-4c10-8716-198194ec0c46" providerId="AD" clId="Web-{572A47D2-35E3-41BC-8757-2834D630FDEA}" dt="2021-01-13T07:17:59.884" v="977"/>
          <ac:grpSpMkLst>
            <pc:docMk/>
            <pc:sldMk cId="1059524952" sldId="260"/>
            <ac:grpSpMk id="31" creationId="{C7C27070-ABDA-4B71-89BD-AD59E4F94A6F}"/>
          </ac:grpSpMkLst>
        </pc:grpChg>
        <pc:picChg chg="del">
          <ac:chgData name="西 公_庁_課税_法人_主査" userId="S::tadashi.nishi707@ntakokuzei.onmicrosoft.com::9d80f528-f2ea-4c10-8716-198194ec0c46" providerId="AD" clId="Web-{572A47D2-35E3-41BC-8757-2834D630FDEA}" dt="2021-01-13T07:17:59.899" v="980"/>
          <ac:picMkLst>
            <pc:docMk/>
            <pc:sldMk cId="1059524952" sldId="260"/>
            <ac:picMk id="3" creationId="{2B78515A-B47C-45BE-82D6-8C6C659B71C6}"/>
          </ac:picMkLst>
        </pc:picChg>
        <pc:picChg chg="del">
          <ac:chgData name="西 公_庁_課税_法人_主査" userId="S::tadashi.nishi707@ntakokuzei.onmicrosoft.com::9d80f528-f2ea-4c10-8716-198194ec0c46" providerId="AD" clId="Web-{572A47D2-35E3-41BC-8757-2834D630FDEA}" dt="2021-01-13T07:17:59.899" v="981"/>
          <ac:picMkLst>
            <pc:docMk/>
            <pc:sldMk cId="1059524952" sldId="260"/>
            <ac:picMk id="6" creationId="{F1F2E7DB-7BE9-4838-8F21-288E910344F2}"/>
          </ac:picMkLst>
        </pc:picChg>
        <pc:picChg chg="del">
          <ac:chgData name="西 公_庁_課税_法人_主査" userId="S::tadashi.nishi707@ntakokuzei.onmicrosoft.com::9d80f528-f2ea-4c10-8716-198194ec0c46" providerId="AD" clId="Web-{572A47D2-35E3-41BC-8757-2834D630FDEA}" dt="2021-01-13T07:17:59.899" v="989"/>
          <ac:picMkLst>
            <pc:docMk/>
            <pc:sldMk cId="1059524952" sldId="260"/>
            <ac:picMk id="18" creationId="{16B1F1AE-656E-41E0-AA18-498055CCC522}"/>
          </ac:picMkLst>
        </pc:picChg>
        <pc:picChg chg="del">
          <ac:chgData name="西 公_庁_課税_法人_主査" userId="S::tadashi.nishi707@ntakokuzei.onmicrosoft.com::9d80f528-f2ea-4c10-8716-198194ec0c46" providerId="AD" clId="Web-{572A47D2-35E3-41BC-8757-2834D630FDEA}" dt="2021-01-13T07:17:59.899" v="986"/>
          <ac:picMkLst>
            <pc:docMk/>
            <pc:sldMk cId="1059524952" sldId="260"/>
            <ac:picMk id="24" creationId="{1536ABF2-3214-4D09-99BB-6B6F55CDC050}"/>
          </ac:picMkLst>
        </pc:picChg>
      </pc:sldChg>
      <pc:sldMasterChg chg="del delSldLayout">
        <pc:chgData name="西 公_庁_課税_法人_主査" userId="S::tadashi.nishi707@ntakokuzei.onmicrosoft.com::9d80f528-f2ea-4c10-8716-198194ec0c46" providerId="AD" clId="Web-{572A47D2-35E3-41BC-8757-2834D630FDEA}" dt="2021-01-13T00:47:40.950" v="23"/>
        <pc:sldMasterMkLst>
          <pc:docMk/>
          <pc:sldMasterMk cId="2907289730" sldId="2147483648"/>
        </pc:sldMasterMkLst>
        <pc:sldLayoutChg chg="del">
          <pc:chgData name="西 公_庁_課税_法人_主査" userId="S::tadashi.nishi707@ntakokuzei.onmicrosoft.com::9d80f528-f2ea-4c10-8716-198194ec0c46" providerId="AD" clId="Web-{572A47D2-35E3-41BC-8757-2834D630FDEA}" dt="2021-01-13T00:47:40.950" v="23"/>
          <pc:sldLayoutMkLst>
            <pc:docMk/>
            <pc:sldMasterMk cId="2907289730" sldId="2147483648"/>
            <pc:sldLayoutMk cId="3849106771" sldId="2147483649"/>
          </pc:sldLayoutMkLst>
        </pc:sldLayoutChg>
        <pc:sldLayoutChg chg="del">
          <pc:chgData name="西 公_庁_課税_法人_主査" userId="S::tadashi.nishi707@ntakokuzei.onmicrosoft.com::9d80f528-f2ea-4c10-8716-198194ec0c46" providerId="AD" clId="Web-{572A47D2-35E3-41BC-8757-2834D630FDEA}" dt="2021-01-13T00:47:40.950" v="23"/>
          <pc:sldLayoutMkLst>
            <pc:docMk/>
            <pc:sldMasterMk cId="2907289730" sldId="2147483648"/>
            <pc:sldLayoutMk cId="2040515858" sldId="2147483650"/>
          </pc:sldLayoutMkLst>
        </pc:sldLayoutChg>
        <pc:sldLayoutChg chg="del">
          <pc:chgData name="西 公_庁_課税_法人_主査" userId="S::tadashi.nishi707@ntakokuzei.onmicrosoft.com::9d80f528-f2ea-4c10-8716-198194ec0c46" providerId="AD" clId="Web-{572A47D2-35E3-41BC-8757-2834D630FDEA}" dt="2021-01-13T00:47:40.950" v="23"/>
          <pc:sldLayoutMkLst>
            <pc:docMk/>
            <pc:sldMasterMk cId="2907289730" sldId="2147483648"/>
            <pc:sldLayoutMk cId="4083904788" sldId="2147483651"/>
          </pc:sldLayoutMkLst>
        </pc:sldLayoutChg>
        <pc:sldLayoutChg chg="del">
          <pc:chgData name="西 公_庁_課税_法人_主査" userId="S::tadashi.nishi707@ntakokuzei.onmicrosoft.com::9d80f528-f2ea-4c10-8716-198194ec0c46" providerId="AD" clId="Web-{572A47D2-35E3-41BC-8757-2834D630FDEA}" dt="2021-01-13T00:47:40.950" v="23"/>
          <pc:sldLayoutMkLst>
            <pc:docMk/>
            <pc:sldMasterMk cId="2907289730" sldId="2147483648"/>
            <pc:sldLayoutMk cId="1395402986" sldId="2147483652"/>
          </pc:sldLayoutMkLst>
        </pc:sldLayoutChg>
        <pc:sldLayoutChg chg="del">
          <pc:chgData name="西 公_庁_課税_法人_主査" userId="S::tadashi.nishi707@ntakokuzei.onmicrosoft.com::9d80f528-f2ea-4c10-8716-198194ec0c46" providerId="AD" clId="Web-{572A47D2-35E3-41BC-8757-2834D630FDEA}" dt="2021-01-13T00:47:40.950" v="23"/>
          <pc:sldLayoutMkLst>
            <pc:docMk/>
            <pc:sldMasterMk cId="2907289730" sldId="2147483648"/>
            <pc:sldLayoutMk cId="797884901" sldId="2147483653"/>
          </pc:sldLayoutMkLst>
        </pc:sldLayoutChg>
        <pc:sldLayoutChg chg="del">
          <pc:chgData name="西 公_庁_課税_法人_主査" userId="S::tadashi.nishi707@ntakokuzei.onmicrosoft.com::9d80f528-f2ea-4c10-8716-198194ec0c46" providerId="AD" clId="Web-{572A47D2-35E3-41BC-8757-2834D630FDEA}" dt="2021-01-13T00:47:40.950" v="23"/>
          <pc:sldLayoutMkLst>
            <pc:docMk/>
            <pc:sldMasterMk cId="2907289730" sldId="2147483648"/>
            <pc:sldLayoutMk cId="539588861" sldId="2147483654"/>
          </pc:sldLayoutMkLst>
        </pc:sldLayoutChg>
        <pc:sldLayoutChg chg="del">
          <pc:chgData name="西 公_庁_課税_法人_主査" userId="S::tadashi.nishi707@ntakokuzei.onmicrosoft.com::9d80f528-f2ea-4c10-8716-198194ec0c46" providerId="AD" clId="Web-{572A47D2-35E3-41BC-8757-2834D630FDEA}" dt="2021-01-13T00:47:40.950" v="23"/>
          <pc:sldLayoutMkLst>
            <pc:docMk/>
            <pc:sldMasterMk cId="2907289730" sldId="2147483648"/>
            <pc:sldLayoutMk cId="2042860812" sldId="2147483655"/>
          </pc:sldLayoutMkLst>
        </pc:sldLayoutChg>
        <pc:sldLayoutChg chg="del">
          <pc:chgData name="西 公_庁_課税_法人_主査" userId="S::tadashi.nishi707@ntakokuzei.onmicrosoft.com::9d80f528-f2ea-4c10-8716-198194ec0c46" providerId="AD" clId="Web-{572A47D2-35E3-41BC-8757-2834D630FDEA}" dt="2021-01-13T00:47:40.950" v="23"/>
          <pc:sldLayoutMkLst>
            <pc:docMk/>
            <pc:sldMasterMk cId="2907289730" sldId="2147483648"/>
            <pc:sldLayoutMk cId="3888451093" sldId="2147483656"/>
          </pc:sldLayoutMkLst>
        </pc:sldLayoutChg>
        <pc:sldLayoutChg chg="del">
          <pc:chgData name="西 公_庁_課税_法人_主査" userId="S::tadashi.nishi707@ntakokuzei.onmicrosoft.com::9d80f528-f2ea-4c10-8716-198194ec0c46" providerId="AD" clId="Web-{572A47D2-35E3-41BC-8757-2834D630FDEA}" dt="2021-01-13T00:47:40.950" v="23"/>
          <pc:sldLayoutMkLst>
            <pc:docMk/>
            <pc:sldMasterMk cId="2907289730" sldId="2147483648"/>
            <pc:sldLayoutMk cId="2189387916" sldId="2147483657"/>
          </pc:sldLayoutMkLst>
        </pc:sldLayoutChg>
        <pc:sldLayoutChg chg="del">
          <pc:chgData name="西 公_庁_課税_法人_主査" userId="S::tadashi.nishi707@ntakokuzei.onmicrosoft.com::9d80f528-f2ea-4c10-8716-198194ec0c46" providerId="AD" clId="Web-{572A47D2-35E3-41BC-8757-2834D630FDEA}" dt="2021-01-13T00:47:40.950" v="23"/>
          <pc:sldLayoutMkLst>
            <pc:docMk/>
            <pc:sldMasterMk cId="2907289730" sldId="2147483648"/>
            <pc:sldLayoutMk cId="2575747102" sldId="2147483658"/>
          </pc:sldLayoutMkLst>
        </pc:sldLayoutChg>
        <pc:sldLayoutChg chg="del">
          <pc:chgData name="西 公_庁_課税_法人_主査" userId="S::tadashi.nishi707@ntakokuzei.onmicrosoft.com::9d80f528-f2ea-4c10-8716-198194ec0c46" providerId="AD" clId="Web-{572A47D2-35E3-41BC-8757-2834D630FDEA}" dt="2021-01-13T00:47:40.950" v="23"/>
          <pc:sldLayoutMkLst>
            <pc:docMk/>
            <pc:sldMasterMk cId="2907289730" sldId="2147483648"/>
            <pc:sldLayoutMk cId="2950866720" sldId="2147483659"/>
          </pc:sldLayoutMkLst>
        </pc:sldLayoutChg>
      </pc:sldMasterChg>
      <pc:sldMasterChg chg="add del addSldLayout delSldLayout">
        <pc:chgData name="西 公_庁_課税_法人_主査" userId="S::tadashi.nishi707@ntakokuzei.onmicrosoft.com::9d80f528-f2ea-4c10-8716-198194ec0c46" providerId="AD" clId="Web-{572A47D2-35E3-41BC-8757-2834D630FDEA}" dt="2021-01-13T00:59:28.901" v="46"/>
        <pc:sldMasterMkLst>
          <pc:docMk/>
          <pc:sldMasterMk cId="1194789796" sldId="2147483726"/>
        </pc:sldMasterMkLst>
        <pc:sldLayoutChg chg="add del">
          <pc:chgData name="西 公_庁_課税_法人_主査" userId="S::tadashi.nishi707@ntakokuzei.onmicrosoft.com::9d80f528-f2ea-4c10-8716-198194ec0c46" providerId="AD" clId="Web-{572A47D2-35E3-41BC-8757-2834D630FDEA}" dt="2021-01-13T00:59:28.901" v="46"/>
          <pc:sldLayoutMkLst>
            <pc:docMk/>
            <pc:sldMasterMk cId="1194789796" sldId="2147483726"/>
            <pc:sldLayoutMk cId="2620666473" sldId="2147483715"/>
          </pc:sldLayoutMkLst>
        </pc:sldLayoutChg>
        <pc:sldLayoutChg chg="add del">
          <pc:chgData name="西 公_庁_課税_法人_主査" userId="S::tadashi.nishi707@ntakokuzei.onmicrosoft.com::9d80f528-f2ea-4c10-8716-198194ec0c46" providerId="AD" clId="Web-{572A47D2-35E3-41BC-8757-2834D630FDEA}" dt="2021-01-13T00:59:28.901" v="46"/>
          <pc:sldLayoutMkLst>
            <pc:docMk/>
            <pc:sldMasterMk cId="1194789796" sldId="2147483726"/>
            <pc:sldLayoutMk cId="2926233862" sldId="2147483716"/>
          </pc:sldLayoutMkLst>
        </pc:sldLayoutChg>
        <pc:sldLayoutChg chg="add del">
          <pc:chgData name="西 公_庁_課税_法人_主査" userId="S::tadashi.nishi707@ntakokuzei.onmicrosoft.com::9d80f528-f2ea-4c10-8716-198194ec0c46" providerId="AD" clId="Web-{572A47D2-35E3-41BC-8757-2834D630FDEA}" dt="2021-01-13T00:59:28.901" v="46"/>
          <pc:sldLayoutMkLst>
            <pc:docMk/>
            <pc:sldMasterMk cId="1194789796" sldId="2147483726"/>
            <pc:sldLayoutMk cId="790314141" sldId="2147483717"/>
          </pc:sldLayoutMkLst>
        </pc:sldLayoutChg>
        <pc:sldLayoutChg chg="add del">
          <pc:chgData name="西 公_庁_課税_法人_主査" userId="S::tadashi.nishi707@ntakokuzei.onmicrosoft.com::9d80f528-f2ea-4c10-8716-198194ec0c46" providerId="AD" clId="Web-{572A47D2-35E3-41BC-8757-2834D630FDEA}" dt="2021-01-13T00:59:28.901" v="46"/>
          <pc:sldLayoutMkLst>
            <pc:docMk/>
            <pc:sldMasterMk cId="1194789796" sldId="2147483726"/>
            <pc:sldLayoutMk cId="3892582154" sldId="2147483718"/>
          </pc:sldLayoutMkLst>
        </pc:sldLayoutChg>
        <pc:sldLayoutChg chg="add del">
          <pc:chgData name="西 公_庁_課税_法人_主査" userId="S::tadashi.nishi707@ntakokuzei.onmicrosoft.com::9d80f528-f2ea-4c10-8716-198194ec0c46" providerId="AD" clId="Web-{572A47D2-35E3-41BC-8757-2834D630FDEA}" dt="2021-01-13T00:59:28.901" v="46"/>
          <pc:sldLayoutMkLst>
            <pc:docMk/>
            <pc:sldMasterMk cId="1194789796" sldId="2147483726"/>
            <pc:sldLayoutMk cId="2745422606" sldId="2147483719"/>
          </pc:sldLayoutMkLst>
        </pc:sldLayoutChg>
        <pc:sldLayoutChg chg="add del">
          <pc:chgData name="西 公_庁_課税_法人_主査" userId="S::tadashi.nishi707@ntakokuzei.onmicrosoft.com::9d80f528-f2ea-4c10-8716-198194ec0c46" providerId="AD" clId="Web-{572A47D2-35E3-41BC-8757-2834D630FDEA}" dt="2021-01-13T00:59:28.901" v="46"/>
          <pc:sldLayoutMkLst>
            <pc:docMk/>
            <pc:sldMasterMk cId="1194789796" sldId="2147483726"/>
            <pc:sldLayoutMk cId="1314281430" sldId="2147483720"/>
          </pc:sldLayoutMkLst>
        </pc:sldLayoutChg>
        <pc:sldLayoutChg chg="add del">
          <pc:chgData name="西 公_庁_課税_法人_主査" userId="S::tadashi.nishi707@ntakokuzei.onmicrosoft.com::9d80f528-f2ea-4c10-8716-198194ec0c46" providerId="AD" clId="Web-{572A47D2-35E3-41BC-8757-2834D630FDEA}" dt="2021-01-13T00:59:28.901" v="46"/>
          <pc:sldLayoutMkLst>
            <pc:docMk/>
            <pc:sldMasterMk cId="1194789796" sldId="2147483726"/>
            <pc:sldLayoutMk cId="1058130210" sldId="2147483721"/>
          </pc:sldLayoutMkLst>
        </pc:sldLayoutChg>
        <pc:sldLayoutChg chg="add del">
          <pc:chgData name="西 公_庁_課税_法人_主査" userId="S::tadashi.nishi707@ntakokuzei.onmicrosoft.com::9d80f528-f2ea-4c10-8716-198194ec0c46" providerId="AD" clId="Web-{572A47D2-35E3-41BC-8757-2834D630FDEA}" dt="2021-01-13T00:59:28.901" v="46"/>
          <pc:sldLayoutMkLst>
            <pc:docMk/>
            <pc:sldMasterMk cId="1194789796" sldId="2147483726"/>
            <pc:sldLayoutMk cId="61759833" sldId="2147483722"/>
          </pc:sldLayoutMkLst>
        </pc:sldLayoutChg>
        <pc:sldLayoutChg chg="add del">
          <pc:chgData name="西 公_庁_課税_法人_主査" userId="S::tadashi.nishi707@ntakokuzei.onmicrosoft.com::9d80f528-f2ea-4c10-8716-198194ec0c46" providerId="AD" clId="Web-{572A47D2-35E3-41BC-8757-2834D630FDEA}" dt="2021-01-13T00:59:28.901" v="46"/>
          <pc:sldLayoutMkLst>
            <pc:docMk/>
            <pc:sldMasterMk cId="1194789796" sldId="2147483726"/>
            <pc:sldLayoutMk cId="44865847" sldId="2147483723"/>
          </pc:sldLayoutMkLst>
        </pc:sldLayoutChg>
        <pc:sldLayoutChg chg="add del">
          <pc:chgData name="西 公_庁_課税_法人_主査" userId="S::tadashi.nishi707@ntakokuzei.onmicrosoft.com::9d80f528-f2ea-4c10-8716-198194ec0c46" providerId="AD" clId="Web-{572A47D2-35E3-41BC-8757-2834D630FDEA}" dt="2021-01-13T00:59:28.901" v="46"/>
          <pc:sldLayoutMkLst>
            <pc:docMk/>
            <pc:sldMasterMk cId="1194789796" sldId="2147483726"/>
            <pc:sldLayoutMk cId="1565005402" sldId="2147483724"/>
          </pc:sldLayoutMkLst>
        </pc:sldLayoutChg>
        <pc:sldLayoutChg chg="add del">
          <pc:chgData name="西 公_庁_課税_法人_主査" userId="S::tadashi.nishi707@ntakokuzei.onmicrosoft.com::9d80f528-f2ea-4c10-8716-198194ec0c46" providerId="AD" clId="Web-{572A47D2-35E3-41BC-8757-2834D630FDEA}" dt="2021-01-13T00:59:28.901" v="46"/>
          <pc:sldLayoutMkLst>
            <pc:docMk/>
            <pc:sldMasterMk cId="1194789796" sldId="2147483726"/>
            <pc:sldLayoutMk cId="2426470655" sldId="2147483725"/>
          </pc:sldLayoutMkLst>
        </pc:sldLayoutChg>
      </pc:sldMasterChg>
      <pc:sldMasterChg chg="add addSldLayout modSldLayout">
        <pc:chgData name="西 公_庁_課税_法人_主査" userId="S::tadashi.nishi707@ntakokuzei.onmicrosoft.com::9d80f528-f2ea-4c10-8716-198194ec0c46" providerId="AD" clId="Web-{572A47D2-35E3-41BC-8757-2834D630FDEA}" dt="2021-01-13T00:59:28.901" v="46"/>
        <pc:sldMasterMkLst>
          <pc:docMk/>
          <pc:sldMasterMk cId="3184724307" sldId="2147483727"/>
        </pc:sldMasterMkLst>
        <pc:sldLayoutChg chg="add mod replId">
          <pc:chgData name="西 公_庁_課税_法人_主査" userId="S::tadashi.nishi707@ntakokuzei.onmicrosoft.com::9d80f528-f2ea-4c10-8716-198194ec0c46" providerId="AD" clId="Web-{572A47D2-35E3-41BC-8757-2834D630FDEA}" dt="2021-01-13T00:59:28.901" v="46"/>
          <pc:sldLayoutMkLst>
            <pc:docMk/>
            <pc:sldMasterMk cId="3184724307" sldId="2147483727"/>
            <pc:sldLayoutMk cId="1416667788" sldId="2147483728"/>
          </pc:sldLayoutMkLst>
        </pc:sldLayoutChg>
        <pc:sldLayoutChg chg="add mod replId">
          <pc:chgData name="西 公_庁_課税_法人_主査" userId="S::tadashi.nishi707@ntakokuzei.onmicrosoft.com::9d80f528-f2ea-4c10-8716-198194ec0c46" providerId="AD" clId="Web-{572A47D2-35E3-41BC-8757-2834D630FDEA}" dt="2021-01-13T00:59:28.901" v="46"/>
          <pc:sldLayoutMkLst>
            <pc:docMk/>
            <pc:sldMasterMk cId="3184724307" sldId="2147483727"/>
            <pc:sldLayoutMk cId="1762485599" sldId="2147483729"/>
          </pc:sldLayoutMkLst>
        </pc:sldLayoutChg>
        <pc:sldLayoutChg chg="add mod replId">
          <pc:chgData name="西 公_庁_課税_法人_主査" userId="S::tadashi.nishi707@ntakokuzei.onmicrosoft.com::9d80f528-f2ea-4c10-8716-198194ec0c46" providerId="AD" clId="Web-{572A47D2-35E3-41BC-8757-2834D630FDEA}" dt="2021-01-13T00:59:28.901" v="46"/>
          <pc:sldLayoutMkLst>
            <pc:docMk/>
            <pc:sldMasterMk cId="3184724307" sldId="2147483727"/>
            <pc:sldLayoutMk cId="1246047718" sldId="2147483730"/>
          </pc:sldLayoutMkLst>
        </pc:sldLayoutChg>
        <pc:sldLayoutChg chg="add mod replId">
          <pc:chgData name="西 公_庁_課税_法人_主査" userId="S::tadashi.nishi707@ntakokuzei.onmicrosoft.com::9d80f528-f2ea-4c10-8716-198194ec0c46" providerId="AD" clId="Web-{572A47D2-35E3-41BC-8757-2834D630FDEA}" dt="2021-01-13T00:59:28.901" v="46"/>
          <pc:sldLayoutMkLst>
            <pc:docMk/>
            <pc:sldMasterMk cId="3184724307" sldId="2147483727"/>
            <pc:sldLayoutMk cId="1294155874" sldId="2147483731"/>
          </pc:sldLayoutMkLst>
        </pc:sldLayoutChg>
        <pc:sldLayoutChg chg="add mod replId">
          <pc:chgData name="西 公_庁_課税_法人_主査" userId="S::tadashi.nishi707@ntakokuzei.onmicrosoft.com::9d80f528-f2ea-4c10-8716-198194ec0c46" providerId="AD" clId="Web-{572A47D2-35E3-41BC-8757-2834D630FDEA}" dt="2021-01-13T00:59:28.901" v="46"/>
          <pc:sldLayoutMkLst>
            <pc:docMk/>
            <pc:sldMasterMk cId="3184724307" sldId="2147483727"/>
            <pc:sldLayoutMk cId="3129104685" sldId="2147483732"/>
          </pc:sldLayoutMkLst>
        </pc:sldLayoutChg>
        <pc:sldLayoutChg chg="add mod replId">
          <pc:chgData name="西 公_庁_課税_法人_主査" userId="S::tadashi.nishi707@ntakokuzei.onmicrosoft.com::9d80f528-f2ea-4c10-8716-198194ec0c46" providerId="AD" clId="Web-{572A47D2-35E3-41BC-8757-2834D630FDEA}" dt="2021-01-13T00:59:28.901" v="46"/>
          <pc:sldLayoutMkLst>
            <pc:docMk/>
            <pc:sldMasterMk cId="3184724307" sldId="2147483727"/>
            <pc:sldLayoutMk cId="2685694235" sldId="2147483733"/>
          </pc:sldLayoutMkLst>
        </pc:sldLayoutChg>
        <pc:sldLayoutChg chg="add mod replId">
          <pc:chgData name="西 公_庁_課税_法人_主査" userId="S::tadashi.nishi707@ntakokuzei.onmicrosoft.com::9d80f528-f2ea-4c10-8716-198194ec0c46" providerId="AD" clId="Web-{572A47D2-35E3-41BC-8757-2834D630FDEA}" dt="2021-01-13T00:59:28.901" v="46"/>
          <pc:sldLayoutMkLst>
            <pc:docMk/>
            <pc:sldMasterMk cId="3184724307" sldId="2147483727"/>
            <pc:sldLayoutMk cId="1144491642" sldId="2147483734"/>
          </pc:sldLayoutMkLst>
        </pc:sldLayoutChg>
        <pc:sldLayoutChg chg="add mod replId">
          <pc:chgData name="西 公_庁_課税_法人_主査" userId="S::tadashi.nishi707@ntakokuzei.onmicrosoft.com::9d80f528-f2ea-4c10-8716-198194ec0c46" providerId="AD" clId="Web-{572A47D2-35E3-41BC-8757-2834D630FDEA}" dt="2021-01-13T00:59:28.901" v="46"/>
          <pc:sldLayoutMkLst>
            <pc:docMk/>
            <pc:sldMasterMk cId="3184724307" sldId="2147483727"/>
            <pc:sldLayoutMk cId="749312342" sldId="2147483735"/>
          </pc:sldLayoutMkLst>
        </pc:sldLayoutChg>
        <pc:sldLayoutChg chg="add mod replId">
          <pc:chgData name="西 公_庁_課税_法人_主査" userId="S::tadashi.nishi707@ntakokuzei.onmicrosoft.com::9d80f528-f2ea-4c10-8716-198194ec0c46" providerId="AD" clId="Web-{572A47D2-35E3-41BC-8757-2834D630FDEA}" dt="2021-01-13T00:59:28.901" v="46"/>
          <pc:sldLayoutMkLst>
            <pc:docMk/>
            <pc:sldMasterMk cId="3184724307" sldId="2147483727"/>
            <pc:sldLayoutMk cId="3142886611" sldId="2147483736"/>
          </pc:sldLayoutMkLst>
        </pc:sldLayoutChg>
        <pc:sldLayoutChg chg="add mod replId">
          <pc:chgData name="西 公_庁_課税_法人_主査" userId="S::tadashi.nishi707@ntakokuzei.onmicrosoft.com::9d80f528-f2ea-4c10-8716-198194ec0c46" providerId="AD" clId="Web-{572A47D2-35E3-41BC-8757-2834D630FDEA}" dt="2021-01-13T00:59:28.901" v="46"/>
          <pc:sldLayoutMkLst>
            <pc:docMk/>
            <pc:sldMasterMk cId="3184724307" sldId="2147483727"/>
            <pc:sldLayoutMk cId="2403094069" sldId="2147483737"/>
          </pc:sldLayoutMkLst>
        </pc:sldLayoutChg>
        <pc:sldLayoutChg chg="add mod replId">
          <pc:chgData name="西 公_庁_課税_法人_主査" userId="S::tadashi.nishi707@ntakokuzei.onmicrosoft.com::9d80f528-f2ea-4c10-8716-198194ec0c46" providerId="AD" clId="Web-{572A47D2-35E3-41BC-8757-2834D630FDEA}" dt="2021-01-13T00:59:28.901" v="46"/>
          <pc:sldLayoutMkLst>
            <pc:docMk/>
            <pc:sldMasterMk cId="3184724307" sldId="2147483727"/>
            <pc:sldLayoutMk cId="1429559995" sldId="2147483738"/>
          </pc:sldLayoutMkLst>
        </pc:sldLayoutChg>
      </pc:sldMasterChg>
    </pc:docChg>
  </pc:docChgLst>
  <pc:docChgLst>
    <pc:chgData name="西 公_庁_課税_法人_主査" userId="S::tadashi.nishi707@ntakokuzei.onmicrosoft.com::9d80f528-f2ea-4c10-8716-198194ec0c46" providerId="AD" clId="Web-{BD45A661-9D21-6F7F-660B-F02B7E78929C}"/>
    <pc:docChg chg="modSld">
      <pc:chgData name="西 公_庁_課税_法人_主査" userId="S::tadashi.nishi707@ntakokuzei.onmicrosoft.com::9d80f528-f2ea-4c10-8716-198194ec0c46" providerId="AD" clId="Web-{BD45A661-9D21-6F7F-660B-F02B7E78929C}" dt="2021-01-21T00:50:12.379" v="47"/>
      <pc:docMkLst>
        <pc:docMk/>
      </pc:docMkLst>
      <pc:sldChg chg="modSp">
        <pc:chgData name="西 公_庁_課税_法人_主査" userId="S::tadashi.nishi707@ntakokuzei.onmicrosoft.com::9d80f528-f2ea-4c10-8716-198194ec0c46" providerId="AD" clId="Web-{BD45A661-9D21-6F7F-660B-F02B7E78929C}" dt="2021-01-21T00:50:12.379" v="47"/>
        <pc:sldMkLst>
          <pc:docMk/>
          <pc:sldMk cId="1566467668" sldId="263"/>
        </pc:sldMkLst>
        <pc:graphicFrameChg chg="mod modGraphic">
          <ac:chgData name="西 公_庁_課税_法人_主査" userId="S::tadashi.nishi707@ntakokuzei.onmicrosoft.com::9d80f528-f2ea-4c10-8716-198194ec0c46" providerId="AD" clId="Web-{BD45A661-9D21-6F7F-660B-F02B7E78929C}" dt="2021-01-21T00:50:12.379" v="47"/>
          <ac:graphicFrameMkLst>
            <pc:docMk/>
            <pc:sldMk cId="1566467668" sldId="263"/>
            <ac:graphicFrameMk id="8" creationId="{964E3661-49E3-4EF5-8C5D-65E291BA0B20}"/>
          </ac:graphicFrameMkLst>
        </pc:graphicFrameChg>
      </pc:sldChg>
    </pc:docChg>
  </pc:docChgLst>
  <pc:docChgLst>
    <pc:chgData name="西 公_庁_課税_法人_主査" userId="S::tadashi.nishi707@ntakokuzei.onmicrosoft.com::9d80f528-f2ea-4c10-8716-198194ec0c46" providerId="AD" clId="Web-{F7112099-9B62-C069-0786-8FA5946B0229}"/>
    <pc:docChg chg="modSld">
      <pc:chgData name="西 公_庁_課税_法人_主査" userId="S::tadashi.nishi707@ntakokuzei.onmicrosoft.com::9d80f528-f2ea-4c10-8716-198194ec0c46" providerId="AD" clId="Web-{F7112099-9B62-C069-0786-8FA5946B0229}" dt="2021-02-24T01:17:36.024" v="77"/>
      <pc:docMkLst>
        <pc:docMk/>
      </pc:docMkLst>
      <pc:sldChg chg="modSp">
        <pc:chgData name="西 公_庁_課税_法人_主査" userId="S::tadashi.nishi707@ntakokuzei.onmicrosoft.com::9d80f528-f2ea-4c10-8716-198194ec0c46" providerId="AD" clId="Web-{F7112099-9B62-C069-0786-8FA5946B0229}" dt="2021-02-24T01:17:36.024" v="77"/>
        <pc:sldMkLst>
          <pc:docMk/>
          <pc:sldMk cId="2890097249" sldId="267"/>
        </pc:sldMkLst>
        <pc:spChg chg="mod">
          <ac:chgData name="西 公_庁_課税_法人_主査" userId="S::tadashi.nishi707@ntakokuzei.onmicrosoft.com::9d80f528-f2ea-4c10-8716-198194ec0c46" providerId="AD" clId="Web-{F7112099-9B62-C069-0786-8FA5946B0229}" dt="2021-02-24T01:14:25.693" v="30" actId="1076"/>
          <ac:spMkLst>
            <pc:docMk/>
            <pc:sldMk cId="2890097249" sldId="267"/>
            <ac:spMk id="3" creationId="{A056A89C-D5FA-4D7D-8831-E28A2EB53CB2}"/>
          </ac:spMkLst>
        </pc:spChg>
        <pc:graphicFrameChg chg="mod modGraphic">
          <ac:chgData name="西 公_庁_課税_法人_主査" userId="S::tadashi.nishi707@ntakokuzei.onmicrosoft.com::9d80f528-f2ea-4c10-8716-198194ec0c46" providerId="AD" clId="Web-{F7112099-9B62-C069-0786-8FA5946B0229}" dt="2021-02-24T01:17:36.024" v="77"/>
          <ac:graphicFrameMkLst>
            <pc:docMk/>
            <pc:sldMk cId="2890097249" sldId="267"/>
            <ac:graphicFrameMk id="8" creationId="{DE0C29F5-158F-4A8C-9031-5ED6E20C831B}"/>
          </ac:graphicFrameMkLst>
        </pc:graphicFrameChg>
        <pc:picChg chg="mod">
          <ac:chgData name="西 公_庁_課税_法人_主査" userId="S::tadashi.nishi707@ntakokuzei.onmicrosoft.com::9d80f528-f2ea-4c10-8716-198194ec0c46" providerId="AD" clId="Web-{F7112099-9B62-C069-0786-8FA5946B0229}" dt="2021-02-24T01:15:47.069" v="52" actId="1076"/>
          <ac:picMkLst>
            <pc:docMk/>
            <pc:sldMk cId="2890097249" sldId="267"/>
            <ac:picMk id="13" creationId="{9FD9B414-D730-47FE-A38A-51F8AAB7BCBB}"/>
          </ac:picMkLst>
        </pc:picChg>
        <pc:picChg chg="mod">
          <ac:chgData name="西 公_庁_課税_法人_主査" userId="S::tadashi.nishi707@ntakokuzei.onmicrosoft.com::9d80f528-f2ea-4c10-8716-198194ec0c46" providerId="AD" clId="Web-{F7112099-9B62-C069-0786-8FA5946B0229}" dt="2021-02-24T01:15:47.085" v="53" actId="1076"/>
          <ac:picMkLst>
            <pc:docMk/>
            <pc:sldMk cId="2890097249" sldId="267"/>
            <ac:picMk id="24" creationId="{58B9409C-F322-4C02-ADD1-28A94A705D81}"/>
          </ac:picMkLst>
        </pc:picChg>
      </pc:sldChg>
    </pc:docChg>
  </pc:docChgLst>
  <pc:docChgLst>
    <pc:chgData name="西 公_庁_課税_法人_主査" userId="S::tadashi.nishi707@ntakokuzei.onmicrosoft.com::9d80f528-f2ea-4c10-8716-198194ec0c46" providerId="AD" clId="Web-{555F8C32-E062-6A1F-2867-99F5A4C13463}"/>
    <pc:docChg chg="addSld modSld sldOrd">
      <pc:chgData name="西 公_庁_課税_法人_主査" userId="S::tadashi.nishi707@ntakokuzei.onmicrosoft.com::9d80f528-f2ea-4c10-8716-198194ec0c46" providerId="AD" clId="Web-{555F8C32-E062-6A1F-2867-99F5A4C13463}" dt="2021-01-15T04:42:52.709" v="415" actId="20577"/>
      <pc:docMkLst>
        <pc:docMk/>
      </pc:docMkLst>
      <pc:sldChg chg="modSp">
        <pc:chgData name="西 公_庁_課税_法人_主査" userId="S::tadashi.nishi707@ntakokuzei.onmicrosoft.com::9d80f528-f2ea-4c10-8716-198194ec0c46" providerId="AD" clId="Web-{555F8C32-E062-6A1F-2867-99F5A4C13463}" dt="2021-01-15T02:56:19.263" v="241" actId="1076"/>
        <pc:sldMkLst>
          <pc:docMk/>
          <pc:sldMk cId="3612516072" sldId="257"/>
        </pc:sldMkLst>
        <pc:spChg chg="mod">
          <ac:chgData name="西 公_庁_課税_法人_主査" userId="S::tadashi.nishi707@ntakokuzei.onmicrosoft.com::9d80f528-f2ea-4c10-8716-198194ec0c46" providerId="AD" clId="Web-{555F8C32-E062-6A1F-2867-99F5A4C13463}" dt="2021-01-15T02:56:15.716" v="240" actId="1076"/>
          <ac:spMkLst>
            <pc:docMk/>
            <pc:sldMk cId="3612516072" sldId="257"/>
            <ac:spMk id="7" creationId="{08646818-0ED0-411D-ABF6-3D490A9964C4}"/>
          </ac:spMkLst>
        </pc:spChg>
        <pc:spChg chg="mod">
          <ac:chgData name="西 公_庁_課税_法人_主査" userId="S::tadashi.nishi707@ntakokuzei.onmicrosoft.com::9d80f528-f2ea-4c10-8716-198194ec0c46" providerId="AD" clId="Web-{555F8C32-E062-6A1F-2867-99F5A4C13463}" dt="2021-01-15T02:56:19.263" v="241" actId="1076"/>
          <ac:spMkLst>
            <pc:docMk/>
            <pc:sldMk cId="3612516072" sldId="257"/>
            <ac:spMk id="8" creationId="{989E58AD-1A92-42F3-9FE5-C0004343428E}"/>
          </ac:spMkLst>
        </pc:spChg>
      </pc:sldChg>
      <pc:sldChg chg="modSp">
        <pc:chgData name="西 公_庁_課税_法人_主査" userId="S::tadashi.nishi707@ntakokuzei.onmicrosoft.com::9d80f528-f2ea-4c10-8716-198194ec0c46" providerId="AD" clId="Web-{555F8C32-E062-6A1F-2867-99F5A4C13463}" dt="2021-01-15T01:33:06.532" v="2"/>
        <pc:sldMkLst>
          <pc:docMk/>
          <pc:sldMk cId="1987343576" sldId="262"/>
        </pc:sldMkLst>
        <pc:spChg chg="mod">
          <ac:chgData name="西 公_庁_課税_法人_主査" userId="S::tadashi.nishi707@ntakokuzei.onmicrosoft.com::9d80f528-f2ea-4c10-8716-198194ec0c46" providerId="AD" clId="Web-{555F8C32-E062-6A1F-2867-99F5A4C13463}" dt="2021-01-15T01:33:06.532" v="2"/>
          <ac:spMkLst>
            <pc:docMk/>
            <pc:sldMk cId="1987343576" sldId="262"/>
            <ac:spMk id="14" creationId="{0E99B91D-424C-473B-BACF-2780D5E13150}"/>
          </ac:spMkLst>
        </pc:spChg>
      </pc:sldChg>
      <pc:sldChg chg="modSp">
        <pc:chgData name="西 公_庁_課税_法人_主査" userId="S::tadashi.nishi707@ntakokuzei.onmicrosoft.com::9d80f528-f2ea-4c10-8716-198194ec0c46" providerId="AD" clId="Web-{555F8C32-E062-6A1F-2867-99F5A4C13463}" dt="2021-01-15T01:34:10.940" v="30"/>
        <pc:sldMkLst>
          <pc:docMk/>
          <pc:sldMk cId="1566467668" sldId="263"/>
        </pc:sldMkLst>
        <pc:graphicFrameChg chg="mod modGraphic">
          <ac:chgData name="西 公_庁_課税_法人_主査" userId="S::tadashi.nishi707@ntakokuzei.onmicrosoft.com::9d80f528-f2ea-4c10-8716-198194ec0c46" providerId="AD" clId="Web-{555F8C32-E062-6A1F-2867-99F5A4C13463}" dt="2021-01-15T01:34:10.940" v="30"/>
          <ac:graphicFrameMkLst>
            <pc:docMk/>
            <pc:sldMk cId="1566467668" sldId="263"/>
            <ac:graphicFrameMk id="8" creationId="{964E3661-49E3-4EF5-8C5D-65E291BA0B20}"/>
          </ac:graphicFrameMkLst>
        </pc:graphicFrameChg>
      </pc:sldChg>
      <pc:sldChg chg="modSp">
        <pc:chgData name="西 公_庁_課税_法人_主査" userId="S::tadashi.nishi707@ntakokuzei.onmicrosoft.com::9d80f528-f2ea-4c10-8716-198194ec0c46" providerId="AD" clId="Web-{555F8C32-E062-6A1F-2867-99F5A4C13463}" dt="2021-01-15T04:42:34.955" v="414"/>
        <pc:sldMkLst>
          <pc:docMk/>
          <pc:sldMk cId="2756793217" sldId="264"/>
        </pc:sldMkLst>
        <pc:spChg chg="mod">
          <ac:chgData name="西 公_庁_課税_法人_主査" userId="S::tadashi.nishi707@ntakokuzei.onmicrosoft.com::9d80f528-f2ea-4c10-8716-198194ec0c46" providerId="AD" clId="Web-{555F8C32-E062-6A1F-2867-99F5A4C13463}" dt="2021-01-15T04:42:34.955" v="414"/>
          <ac:spMkLst>
            <pc:docMk/>
            <pc:sldMk cId="2756793217" sldId="264"/>
            <ac:spMk id="14" creationId="{0E99B91D-424C-473B-BACF-2780D5E13150}"/>
          </ac:spMkLst>
        </pc:spChg>
        <pc:spChg chg="mod">
          <ac:chgData name="西 公_庁_課税_法人_主査" userId="S::tadashi.nishi707@ntakokuzei.onmicrosoft.com::9d80f528-f2ea-4c10-8716-198194ec0c46" providerId="AD" clId="Web-{555F8C32-E062-6A1F-2867-99F5A4C13463}" dt="2021-01-15T01:32:28.438" v="1" actId="20577"/>
          <ac:spMkLst>
            <pc:docMk/>
            <pc:sldMk cId="2756793217" sldId="264"/>
            <ac:spMk id="16" creationId="{24E97DE7-5891-445E-A940-19763BF823E0}"/>
          </ac:spMkLst>
        </pc:spChg>
      </pc:sldChg>
      <pc:sldChg chg="addSp delSp modSp add ord replId">
        <pc:chgData name="西 公_庁_課税_法人_主査" userId="S::tadashi.nishi707@ntakokuzei.onmicrosoft.com::9d80f528-f2ea-4c10-8716-198194ec0c46" providerId="AD" clId="Web-{555F8C32-E062-6A1F-2867-99F5A4C13463}" dt="2021-01-15T04:42:52.709" v="415" actId="20577"/>
        <pc:sldMkLst>
          <pc:docMk/>
          <pc:sldMk cId="2705869529" sldId="265"/>
        </pc:sldMkLst>
        <pc:spChg chg="add mod">
          <ac:chgData name="西 公_庁_課税_法人_主査" userId="S::tadashi.nishi707@ntakokuzei.onmicrosoft.com::9d80f528-f2ea-4c10-8716-198194ec0c46" providerId="AD" clId="Web-{555F8C32-E062-6A1F-2867-99F5A4C13463}" dt="2021-01-15T02:51:22.616" v="224" actId="20577"/>
          <ac:spMkLst>
            <pc:docMk/>
            <pc:sldMk cId="2705869529" sldId="265"/>
            <ac:spMk id="5" creationId="{FBB0F743-4AFE-45AE-B8F2-7DBEBB87902E}"/>
          </ac:spMkLst>
        </pc:spChg>
        <pc:spChg chg="mod">
          <ac:chgData name="西 公_庁_課税_法人_主査" userId="S::tadashi.nishi707@ntakokuzei.onmicrosoft.com::9d80f528-f2ea-4c10-8716-198194ec0c46" providerId="AD" clId="Web-{555F8C32-E062-6A1F-2867-99F5A4C13463}" dt="2021-01-15T04:42:52.709" v="415" actId="20577"/>
          <ac:spMkLst>
            <pc:docMk/>
            <pc:sldMk cId="2705869529" sldId="265"/>
            <ac:spMk id="7" creationId="{697B189B-9C07-4A8E-AD6E-29948A1D6501}"/>
          </ac:spMkLst>
        </pc:spChg>
        <pc:spChg chg="del">
          <ac:chgData name="西 公_庁_課税_法人_主査" userId="S::tadashi.nishi707@ntakokuzei.onmicrosoft.com::9d80f528-f2ea-4c10-8716-198194ec0c46" providerId="AD" clId="Web-{555F8C32-E062-6A1F-2867-99F5A4C13463}" dt="2021-01-15T02:50:32.365" v="208"/>
          <ac:spMkLst>
            <pc:docMk/>
            <pc:sldMk cId="2705869529" sldId="265"/>
            <ac:spMk id="11" creationId="{661E0EFE-416F-4BB4-8254-892FD095CAF1}"/>
          </ac:spMkLst>
        </pc:spChg>
        <pc:spChg chg="mod">
          <ac:chgData name="西 公_庁_課税_法人_主査" userId="S::tadashi.nishi707@ntakokuzei.onmicrosoft.com::9d80f528-f2ea-4c10-8716-198194ec0c46" providerId="AD" clId="Web-{555F8C32-E062-6A1F-2867-99F5A4C13463}" dt="2021-01-15T04:36:35.151" v="364" actId="20577"/>
          <ac:spMkLst>
            <pc:docMk/>
            <pc:sldMk cId="2705869529" sldId="265"/>
            <ac:spMk id="12" creationId="{69909070-6589-4C87-ACC6-F548F91EF275}"/>
          </ac:spMkLst>
        </pc:spChg>
        <pc:spChg chg="mod">
          <ac:chgData name="西 公_庁_課税_法人_主査" userId="S::tadashi.nishi707@ntakokuzei.onmicrosoft.com::9d80f528-f2ea-4c10-8716-198194ec0c46" providerId="AD" clId="Web-{555F8C32-E062-6A1F-2867-99F5A4C13463}" dt="2021-01-15T01:33:53.705" v="24" actId="20577"/>
          <ac:spMkLst>
            <pc:docMk/>
            <pc:sldMk cId="2705869529" sldId="265"/>
            <ac:spMk id="14" creationId="{0E99B91D-424C-473B-BACF-2780D5E13150}"/>
          </ac:spMkLst>
        </pc:spChg>
        <pc:spChg chg="add del mod">
          <ac:chgData name="西 公_庁_課税_法人_主査" userId="S::tadashi.nishi707@ntakokuzei.onmicrosoft.com::9d80f528-f2ea-4c10-8716-198194ec0c46" providerId="AD" clId="Web-{555F8C32-E062-6A1F-2867-99F5A4C13463}" dt="2021-01-15T02:31:16.464" v="101" actId="20577"/>
          <ac:spMkLst>
            <pc:docMk/>
            <pc:sldMk cId="2705869529" sldId="265"/>
            <ac:spMk id="15" creationId="{89A97F76-363C-4988-A446-EA49539A1A4B}"/>
          </ac:spMkLst>
        </pc:spChg>
        <pc:spChg chg="del">
          <ac:chgData name="西 公_庁_課税_法人_主査" userId="S::tadashi.nishi707@ntakokuzei.onmicrosoft.com::9d80f528-f2ea-4c10-8716-198194ec0c46" providerId="AD" clId="Web-{555F8C32-E062-6A1F-2867-99F5A4C13463}" dt="2021-01-15T02:50:23.677" v="206"/>
          <ac:spMkLst>
            <pc:docMk/>
            <pc:sldMk cId="2705869529" sldId="265"/>
            <ac:spMk id="16" creationId="{24E97DE7-5891-445E-A940-19763BF823E0}"/>
          </ac:spMkLst>
        </pc:spChg>
        <pc:picChg chg="del">
          <ac:chgData name="西 公_庁_課税_法人_主査" userId="S::tadashi.nishi707@ntakokuzei.onmicrosoft.com::9d80f528-f2ea-4c10-8716-198194ec0c46" providerId="AD" clId="Web-{555F8C32-E062-6A1F-2867-99F5A4C13463}" dt="2021-01-15T02:33:02.185" v="174"/>
          <ac:picMkLst>
            <pc:docMk/>
            <pc:sldMk cId="2705869529" sldId="265"/>
            <ac:picMk id="3" creationId="{A65B9DA3-A50B-4683-AE08-6826AC21A224}"/>
          </ac:picMkLst>
        </pc:picChg>
      </pc:sldChg>
      <pc:sldChg chg="delSp modSp add replId">
        <pc:chgData name="西 公_庁_課税_法人_主査" userId="S::tadashi.nishi707@ntakokuzei.onmicrosoft.com::9d80f528-f2ea-4c10-8716-198194ec0c46" providerId="AD" clId="Web-{555F8C32-E062-6A1F-2867-99F5A4C13463}" dt="2021-01-15T04:37:53.653" v="413" actId="20577"/>
        <pc:sldMkLst>
          <pc:docMk/>
          <pc:sldMk cId="3857333934" sldId="266"/>
        </pc:sldMkLst>
        <pc:spChg chg="mod">
          <ac:chgData name="西 公_庁_課税_法人_主査" userId="S::tadashi.nishi707@ntakokuzei.onmicrosoft.com::9d80f528-f2ea-4c10-8716-198194ec0c46" providerId="AD" clId="Web-{555F8C32-E062-6A1F-2867-99F5A4C13463}" dt="2021-01-15T02:56:42.389" v="244" actId="20577"/>
          <ac:spMkLst>
            <pc:docMk/>
            <pc:sldMk cId="3857333934" sldId="266"/>
            <ac:spMk id="2" creationId="{A705F9A0-E9D4-4C8E-8823-A549CE4AA5DE}"/>
          </ac:spMkLst>
        </pc:spChg>
        <pc:spChg chg="del">
          <ac:chgData name="西 公_庁_課税_法人_主査" userId="S::tadashi.nishi707@ntakokuzei.onmicrosoft.com::9d80f528-f2ea-4c10-8716-198194ec0c46" providerId="AD" clId="Web-{555F8C32-E062-6A1F-2867-99F5A4C13463}" dt="2021-01-15T03:12:05.894" v="292"/>
          <ac:spMkLst>
            <pc:docMk/>
            <pc:sldMk cId="3857333934" sldId="266"/>
            <ac:spMk id="5" creationId="{FBB0F743-4AFE-45AE-B8F2-7DBEBB87902E}"/>
          </ac:spMkLst>
        </pc:spChg>
        <pc:spChg chg="del">
          <ac:chgData name="西 公_庁_課税_法人_主査" userId="S::tadashi.nishi707@ntakokuzei.onmicrosoft.com::9d80f528-f2ea-4c10-8716-198194ec0c46" providerId="AD" clId="Web-{555F8C32-E062-6A1F-2867-99F5A4C13463}" dt="2021-01-15T03:03:28.101" v="278"/>
          <ac:spMkLst>
            <pc:docMk/>
            <pc:sldMk cId="3857333934" sldId="266"/>
            <ac:spMk id="7" creationId="{697B189B-9C07-4A8E-AD6E-29948A1D6501}"/>
          </ac:spMkLst>
        </pc:spChg>
        <pc:spChg chg="del">
          <ac:chgData name="西 公_庁_課税_法人_主査" userId="S::tadashi.nishi707@ntakokuzei.onmicrosoft.com::9d80f528-f2ea-4c10-8716-198194ec0c46" providerId="AD" clId="Web-{555F8C32-E062-6A1F-2867-99F5A4C13463}" dt="2021-01-15T03:03:25.023" v="277"/>
          <ac:spMkLst>
            <pc:docMk/>
            <pc:sldMk cId="3857333934" sldId="266"/>
            <ac:spMk id="12" creationId="{69909070-6589-4C87-ACC6-F548F91EF275}"/>
          </ac:spMkLst>
        </pc:spChg>
        <pc:spChg chg="del">
          <ac:chgData name="西 公_庁_課税_法人_主査" userId="S::tadashi.nishi707@ntakokuzei.onmicrosoft.com::9d80f528-f2ea-4c10-8716-198194ec0c46" providerId="AD" clId="Web-{555F8C32-E062-6A1F-2867-99F5A4C13463}" dt="2021-01-15T02:56:46.748" v="245"/>
          <ac:spMkLst>
            <pc:docMk/>
            <pc:sldMk cId="3857333934" sldId="266"/>
            <ac:spMk id="14" creationId="{0E99B91D-424C-473B-BACF-2780D5E13150}"/>
          </ac:spMkLst>
        </pc:spChg>
        <pc:spChg chg="mod">
          <ac:chgData name="西 公_庁_課税_法人_主査" userId="S::tadashi.nishi707@ntakokuzei.onmicrosoft.com::9d80f528-f2ea-4c10-8716-198194ec0c46" providerId="AD" clId="Web-{555F8C32-E062-6A1F-2867-99F5A4C13463}" dt="2021-01-15T04:37:53.653" v="413" actId="20577"/>
          <ac:spMkLst>
            <pc:docMk/>
            <pc:sldMk cId="3857333934" sldId="266"/>
            <ac:spMk id="15" creationId="{89A97F76-363C-4988-A446-EA49539A1A4B}"/>
          </ac:spMkLst>
        </pc:spChg>
      </pc:sldChg>
    </pc:docChg>
  </pc:docChgLst>
  <pc:docChgLst>
    <pc:chgData name="西 公_庁_課税_法人_主査" userId="S::tadashi.nishi707@ntakokuzei.onmicrosoft.com::9d80f528-f2ea-4c10-8716-198194ec0c46" providerId="AD" clId="Web-{0C456257-BD0B-2722-F490-063AE47AD750}"/>
    <pc:docChg chg="addSld modSld">
      <pc:chgData name="西 公_庁_課税_法人_主査" userId="S::tadashi.nishi707@ntakokuzei.onmicrosoft.com::9d80f528-f2ea-4c10-8716-198194ec0c46" providerId="AD" clId="Web-{0C456257-BD0B-2722-F490-063AE47AD750}" dt="2021-01-14T01:56:32.945" v="485"/>
      <pc:docMkLst>
        <pc:docMk/>
      </pc:docMkLst>
      <pc:sldChg chg="addSp modSp">
        <pc:chgData name="西 公_庁_課税_法人_主査" userId="S::tadashi.nishi707@ntakokuzei.onmicrosoft.com::9d80f528-f2ea-4c10-8716-198194ec0c46" providerId="AD" clId="Web-{0C456257-BD0B-2722-F490-063AE47AD750}" dt="2021-01-14T00:50:59.456" v="86" actId="20577"/>
        <pc:sldMkLst>
          <pc:docMk/>
          <pc:sldMk cId="79782725" sldId="259"/>
        </pc:sldMkLst>
        <pc:spChg chg="mod">
          <ac:chgData name="西 公_庁_課税_法人_主査" userId="S::tadashi.nishi707@ntakokuzei.onmicrosoft.com::9d80f528-f2ea-4c10-8716-198194ec0c46" providerId="AD" clId="Web-{0C456257-BD0B-2722-F490-063AE47AD750}" dt="2021-01-14T00:50:23.018" v="85" actId="20577"/>
          <ac:spMkLst>
            <pc:docMk/>
            <pc:sldMk cId="79782725" sldId="259"/>
            <ac:spMk id="34" creationId="{BA709EC0-281E-4A6B-A46C-FEF41C21ED71}"/>
          </ac:spMkLst>
        </pc:spChg>
        <pc:spChg chg="add mod">
          <ac:chgData name="西 公_庁_課税_法人_主査" userId="S::tadashi.nishi707@ntakokuzei.onmicrosoft.com::9d80f528-f2ea-4c10-8716-198194ec0c46" providerId="AD" clId="Web-{0C456257-BD0B-2722-F490-063AE47AD750}" dt="2021-01-14T00:35:11.940" v="52" actId="1076"/>
          <ac:spMkLst>
            <pc:docMk/>
            <pc:sldMk cId="79782725" sldId="259"/>
            <ac:spMk id="35" creationId="{F90A4556-0703-4165-9C76-F8B6EC097C54}"/>
          </ac:spMkLst>
        </pc:spChg>
        <pc:spChg chg="mod">
          <ac:chgData name="西 公_庁_課税_法人_主査" userId="S::tadashi.nishi707@ntakokuzei.onmicrosoft.com::9d80f528-f2ea-4c10-8716-198194ec0c46" providerId="AD" clId="Web-{0C456257-BD0B-2722-F490-063AE47AD750}" dt="2021-01-14T00:50:59.456" v="86" actId="20577"/>
          <ac:spMkLst>
            <pc:docMk/>
            <pc:sldMk cId="79782725" sldId="259"/>
            <ac:spMk id="38" creationId="{5EC3834E-5C91-4FF6-8E5F-358B5C5758E4}"/>
          </ac:spMkLst>
        </pc:spChg>
      </pc:sldChg>
      <pc:sldChg chg="addSp modSp">
        <pc:chgData name="西 公_庁_課税_法人_主査" userId="S::tadashi.nishi707@ntakokuzei.onmicrosoft.com::9d80f528-f2ea-4c10-8716-198194ec0c46" providerId="AD" clId="Web-{0C456257-BD0B-2722-F490-063AE47AD750}" dt="2021-01-14T01:11:36.211" v="159" actId="14100"/>
        <pc:sldMkLst>
          <pc:docMk/>
          <pc:sldMk cId="1059524952" sldId="260"/>
        </pc:sldMkLst>
        <pc:spChg chg="add mod ord">
          <ac:chgData name="西 公_庁_課税_法人_主査" userId="S::tadashi.nishi707@ntakokuzei.onmicrosoft.com::9d80f528-f2ea-4c10-8716-198194ec0c46" providerId="AD" clId="Web-{0C456257-BD0B-2722-F490-063AE47AD750}" dt="2021-01-14T01:11:36.211" v="159" actId="14100"/>
          <ac:spMkLst>
            <pc:docMk/>
            <pc:sldMk cId="1059524952" sldId="260"/>
            <ac:spMk id="3" creationId="{A232D0DE-AE86-4A4F-A3B1-C0456EB23B88}"/>
          </ac:spMkLst>
        </pc:spChg>
        <pc:spChg chg="add mod ord">
          <ac:chgData name="西 公_庁_課税_法人_主査" userId="S::tadashi.nishi707@ntakokuzei.onmicrosoft.com::9d80f528-f2ea-4c10-8716-198194ec0c46" providerId="AD" clId="Web-{0C456257-BD0B-2722-F490-063AE47AD750}" dt="2021-01-14T01:03:24.531" v="139" actId="14100"/>
          <ac:spMkLst>
            <pc:docMk/>
            <pc:sldMk cId="1059524952" sldId="260"/>
            <ac:spMk id="12" creationId="{24026C2E-2166-432A-819A-9647BC94E495}"/>
          </ac:spMkLst>
        </pc:spChg>
        <pc:spChg chg="mod">
          <ac:chgData name="西 公_庁_課税_法人_主査" userId="S::tadashi.nishi707@ntakokuzei.onmicrosoft.com::9d80f528-f2ea-4c10-8716-198194ec0c46" providerId="AD" clId="Web-{0C456257-BD0B-2722-F490-063AE47AD750}" dt="2021-01-14T01:03:35.844" v="142" actId="1076"/>
          <ac:spMkLst>
            <pc:docMk/>
            <pc:sldMk cId="1059524952" sldId="260"/>
            <ac:spMk id="35" creationId="{90761FE5-44A8-4305-8C4D-D90E98FD96BB}"/>
          </ac:spMkLst>
        </pc:spChg>
        <pc:spChg chg="mod">
          <ac:chgData name="西 公_庁_課税_法人_主査" userId="S::tadashi.nishi707@ntakokuzei.onmicrosoft.com::9d80f528-f2ea-4c10-8716-198194ec0c46" providerId="AD" clId="Web-{0C456257-BD0B-2722-F490-063AE47AD750}" dt="2021-01-14T01:03:28.359" v="140" actId="1076"/>
          <ac:spMkLst>
            <pc:docMk/>
            <pc:sldMk cId="1059524952" sldId="260"/>
            <ac:spMk id="36" creationId="{5EF1B4A7-986E-4A37-A2F0-AAB907461796}"/>
          </ac:spMkLst>
        </pc:spChg>
        <pc:spChg chg="mod">
          <ac:chgData name="西 公_庁_課税_法人_主査" userId="S::tadashi.nishi707@ntakokuzei.onmicrosoft.com::9d80f528-f2ea-4c10-8716-198194ec0c46" providerId="AD" clId="Web-{0C456257-BD0B-2722-F490-063AE47AD750}" dt="2021-01-14T01:09:52.871" v="145" actId="1076"/>
          <ac:spMkLst>
            <pc:docMk/>
            <pc:sldMk cId="1059524952" sldId="260"/>
            <ac:spMk id="37" creationId="{D5B7DF95-AD20-42EB-BD20-5F4E09C9B2A6}"/>
          </ac:spMkLst>
        </pc:spChg>
        <pc:spChg chg="mod">
          <ac:chgData name="西 公_庁_課税_法人_主査" userId="S::tadashi.nishi707@ntakokuzei.onmicrosoft.com::9d80f528-f2ea-4c10-8716-198194ec0c46" providerId="AD" clId="Web-{0C456257-BD0B-2722-F490-063AE47AD750}" dt="2021-01-14T01:11:23.602" v="158" actId="1076"/>
          <ac:spMkLst>
            <pc:docMk/>
            <pc:sldMk cId="1059524952" sldId="260"/>
            <ac:spMk id="40" creationId="{BE8AB9A3-1F82-4400-A06B-A92A37FD167E}"/>
          </ac:spMkLst>
        </pc:spChg>
        <pc:picChg chg="add mod">
          <ac:chgData name="西 公_庁_課税_法人_主査" userId="S::tadashi.nishi707@ntakokuzei.onmicrosoft.com::9d80f528-f2ea-4c10-8716-198194ec0c46" providerId="AD" clId="Web-{0C456257-BD0B-2722-F490-063AE47AD750}" dt="2021-01-14T01:03:30.734" v="141" actId="1076"/>
          <ac:picMkLst>
            <pc:docMk/>
            <pc:sldMk cId="1059524952" sldId="260"/>
            <ac:picMk id="6" creationId="{AA3FB601-B079-4CC8-A090-B2F5DEED4973}"/>
          </ac:picMkLst>
        </pc:picChg>
        <pc:picChg chg="add mod">
          <ac:chgData name="西 公_庁_課税_法人_主査" userId="S::tadashi.nishi707@ntakokuzei.onmicrosoft.com::9d80f528-f2ea-4c10-8716-198194ec0c46" providerId="AD" clId="Web-{0C456257-BD0B-2722-F490-063AE47AD750}" dt="2021-01-14T01:11:12.023" v="157" actId="1076"/>
          <ac:picMkLst>
            <pc:docMk/>
            <pc:sldMk cId="1059524952" sldId="260"/>
            <ac:picMk id="7" creationId="{8C5C27D6-6D15-442A-9B2C-319959A451E8}"/>
          </ac:picMkLst>
        </pc:picChg>
      </pc:sldChg>
      <pc:sldChg chg="addSp delSp modSp add replId">
        <pc:chgData name="西 公_庁_課税_法人_主査" userId="S::tadashi.nishi707@ntakokuzei.onmicrosoft.com::9d80f528-f2ea-4c10-8716-198194ec0c46" providerId="AD" clId="Web-{0C456257-BD0B-2722-F490-063AE47AD750}" dt="2021-01-14T01:56:32.945" v="485"/>
        <pc:sldMkLst>
          <pc:docMk/>
          <pc:sldMk cId="2180198657" sldId="261"/>
        </pc:sldMkLst>
        <pc:spChg chg="mod">
          <ac:chgData name="西 公_庁_課税_法人_主査" userId="S::tadashi.nishi707@ntakokuzei.onmicrosoft.com::9d80f528-f2ea-4c10-8716-198194ec0c46" providerId="AD" clId="Web-{0C456257-BD0B-2722-F490-063AE47AD750}" dt="2021-01-14T01:12:16.978" v="170" actId="20577"/>
          <ac:spMkLst>
            <pc:docMk/>
            <pc:sldMk cId="2180198657" sldId="261"/>
            <ac:spMk id="2" creationId="{A705F9A0-E9D4-4C8E-8823-A549CE4AA5DE}"/>
          </ac:spMkLst>
        </pc:spChg>
        <pc:spChg chg="del">
          <ac:chgData name="西 公_庁_課税_法人_主査" userId="S::tadashi.nishi707@ntakokuzei.onmicrosoft.com::9d80f528-f2ea-4c10-8716-198194ec0c46" providerId="AD" clId="Web-{0C456257-BD0B-2722-F490-063AE47AD750}" dt="2021-01-14T01:13:00.775" v="213"/>
          <ac:spMkLst>
            <pc:docMk/>
            <pc:sldMk cId="2180198657" sldId="261"/>
            <ac:spMk id="3" creationId="{A232D0DE-AE86-4A4F-A3B1-C0456EB23B88}"/>
          </ac:spMkLst>
        </pc:spChg>
        <pc:spChg chg="mod">
          <ac:chgData name="西 公_庁_課税_法人_主査" userId="S::tadashi.nishi707@ntakokuzei.onmicrosoft.com::9d80f528-f2ea-4c10-8716-198194ec0c46" providerId="AD" clId="Web-{0C456257-BD0B-2722-F490-063AE47AD750}" dt="2021-01-14T01:12:49.650" v="207" actId="20577"/>
          <ac:spMkLst>
            <pc:docMk/>
            <pc:sldMk cId="2180198657" sldId="261"/>
            <ac:spMk id="5" creationId="{92626E6C-C3B5-47C4-A909-7A4625722304}"/>
          </ac:spMkLst>
        </pc:spChg>
        <pc:spChg chg="add del">
          <ac:chgData name="西 公_庁_課税_法人_主査" userId="S::tadashi.nishi707@ntakokuzei.onmicrosoft.com::9d80f528-f2ea-4c10-8716-198194ec0c46" providerId="AD" clId="Web-{0C456257-BD0B-2722-F490-063AE47AD750}" dt="2021-01-14T01:48:47.125" v="391"/>
          <ac:spMkLst>
            <pc:docMk/>
            <pc:sldMk cId="2180198657" sldId="261"/>
            <ac:spMk id="10" creationId="{FF41790F-29CC-47A3-94F8-FE85C8E0AE31}"/>
          </ac:spMkLst>
        </pc:spChg>
        <pc:spChg chg="del">
          <ac:chgData name="西 公_庁_課税_法人_主査" userId="S::tadashi.nishi707@ntakokuzei.onmicrosoft.com::9d80f528-f2ea-4c10-8716-198194ec0c46" providerId="AD" clId="Web-{0C456257-BD0B-2722-F490-063AE47AD750}" dt="2021-01-14T01:13:00.775" v="214"/>
          <ac:spMkLst>
            <pc:docMk/>
            <pc:sldMk cId="2180198657" sldId="261"/>
            <ac:spMk id="12" creationId="{24026C2E-2166-432A-819A-9647BC94E495}"/>
          </ac:spMkLst>
        </pc:spChg>
        <pc:spChg chg="add mod">
          <ac:chgData name="西 公_庁_課税_法人_主査" userId="S::tadashi.nishi707@ntakokuzei.onmicrosoft.com::9d80f528-f2ea-4c10-8716-198194ec0c46" providerId="AD" clId="Web-{0C456257-BD0B-2722-F490-063AE47AD750}" dt="2021-01-14T01:50:32.767" v="413" actId="1076"/>
          <ac:spMkLst>
            <pc:docMk/>
            <pc:sldMk cId="2180198657" sldId="261"/>
            <ac:spMk id="14" creationId="{0E99B91D-424C-473B-BACF-2780D5E13150}"/>
          </ac:spMkLst>
        </pc:spChg>
        <pc:spChg chg="add mod">
          <ac:chgData name="西 公_庁_課税_法人_主査" userId="S::tadashi.nishi707@ntakokuzei.onmicrosoft.com::9d80f528-f2ea-4c10-8716-198194ec0c46" providerId="AD" clId="Web-{0C456257-BD0B-2722-F490-063AE47AD750}" dt="2021-01-14T01:50:36.486" v="414" actId="1076"/>
          <ac:spMkLst>
            <pc:docMk/>
            <pc:sldMk cId="2180198657" sldId="261"/>
            <ac:spMk id="15" creationId="{89A97F76-363C-4988-A446-EA49539A1A4B}"/>
          </ac:spMkLst>
        </pc:spChg>
        <pc:spChg chg="del">
          <ac:chgData name="西 公_庁_課税_法人_主査" userId="S::tadashi.nishi707@ntakokuzei.onmicrosoft.com::9d80f528-f2ea-4c10-8716-198194ec0c46" providerId="AD" clId="Web-{0C456257-BD0B-2722-F490-063AE47AD750}" dt="2021-01-14T01:13:00.775" v="212"/>
          <ac:spMkLst>
            <pc:docMk/>
            <pc:sldMk cId="2180198657" sldId="261"/>
            <ac:spMk id="35" creationId="{90761FE5-44A8-4305-8C4D-D90E98FD96BB}"/>
          </ac:spMkLst>
        </pc:spChg>
        <pc:spChg chg="del">
          <ac:chgData name="西 公_庁_課税_法人_主査" userId="S::tadashi.nishi707@ntakokuzei.onmicrosoft.com::9d80f528-f2ea-4c10-8716-198194ec0c46" providerId="AD" clId="Web-{0C456257-BD0B-2722-F490-063AE47AD750}" dt="2021-01-14T01:13:03.729" v="215"/>
          <ac:spMkLst>
            <pc:docMk/>
            <pc:sldMk cId="2180198657" sldId="261"/>
            <ac:spMk id="36" creationId="{5EF1B4A7-986E-4A37-A2F0-AAB907461796}"/>
          </ac:spMkLst>
        </pc:spChg>
        <pc:spChg chg="del">
          <ac:chgData name="西 公_庁_課税_法人_主査" userId="S::tadashi.nishi707@ntakokuzei.onmicrosoft.com::9d80f528-f2ea-4c10-8716-198194ec0c46" providerId="AD" clId="Web-{0C456257-BD0B-2722-F490-063AE47AD750}" dt="2021-01-14T01:13:00.775" v="211"/>
          <ac:spMkLst>
            <pc:docMk/>
            <pc:sldMk cId="2180198657" sldId="261"/>
            <ac:spMk id="37" creationId="{D5B7DF95-AD20-42EB-BD20-5F4E09C9B2A6}"/>
          </ac:spMkLst>
        </pc:spChg>
        <pc:spChg chg="del">
          <ac:chgData name="西 公_庁_課税_法人_主査" userId="S::tadashi.nishi707@ntakokuzei.onmicrosoft.com::9d80f528-f2ea-4c10-8716-198194ec0c46" providerId="AD" clId="Web-{0C456257-BD0B-2722-F490-063AE47AD750}" dt="2021-01-14T01:13:00.775" v="210"/>
          <ac:spMkLst>
            <pc:docMk/>
            <pc:sldMk cId="2180198657" sldId="261"/>
            <ac:spMk id="40" creationId="{BE8AB9A3-1F82-4400-A06B-A92A37FD167E}"/>
          </ac:spMkLst>
        </pc:spChg>
        <pc:graphicFrameChg chg="add mod modGraphic">
          <ac:chgData name="西 公_庁_課税_法人_主査" userId="S::tadashi.nishi707@ntakokuzei.onmicrosoft.com::9d80f528-f2ea-4c10-8716-198194ec0c46" providerId="AD" clId="Web-{0C456257-BD0B-2722-F490-063AE47AD750}" dt="2021-01-14T01:56:32.945" v="485"/>
          <ac:graphicFrameMkLst>
            <pc:docMk/>
            <pc:sldMk cId="2180198657" sldId="261"/>
            <ac:graphicFrameMk id="8" creationId="{964E3661-49E3-4EF5-8C5D-65E291BA0B20}"/>
          </ac:graphicFrameMkLst>
        </pc:graphicFrameChg>
        <pc:picChg chg="del">
          <ac:chgData name="西 公_庁_課税_法人_主査" userId="S::tadashi.nishi707@ntakokuzei.onmicrosoft.com::9d80f528-f2ea-4c10-8716-198194ec0c46" providerId="AD" clId="Web-{0C456257-BD0B-2722-F490-063AE47AD750}" dt="2021-01-14T01:13:00.775" v="209"/>
          <ac:picMkLst>
            <pc:docMk/>
            <pc:sldMk cId="2180198657" sldId="261"/>
            <ac:picMk id="6" creationId="{AA3FB601-B079-4CC8-A090-B2F5DEED4973}"/>
          </ac:picMkLst>
        </pc:picChg>
        <pc:picChg chg="del">
          <ac:chgData name="西 公_庁_課税_法人_主査" userId="S::tadashi.nishi707@ntakokuzei.onmicrosoft.com::9d80f528-f2ea-4c10-8716-198194ec0c46" providerId="AD" clId="Web-{0C456257-BD0B-2722-F490-063AE47AD750}" dt="2021-01-14T01:13:00.775" v="208"/>
          <ac:picMkLst>
            <pc:docMk/>
            <pc:sldMk cId="2180198657" sldId="261"/>
            <ac:picMk id="7" creationId="{8C5C27D6-6D15-442A-9B2C-319959A451E8}"/>
          </ac:picMkLst>
        </pc:picChg>
      </pc:sldChg>
    </pc:docChg>
  </pc:docChgLst>
  <pc:docChgLst>
    <pc:chgData name="田中 久美子_庁_課税_法人" userId="S::kumiko.tanaka697@ntakokuzei.onmicrosoft.com::eedb0bcd-56d0-4ea0-8c0e-6ecc5f1fd0c7" providerId="AD" clId="Web-{3557C2AF-6B36-087B-2BBC-33F1E8350498}"/>
    <pc:docChg chg="addSld">
      <pc:chgData name="田中 久美子_庁_課税_法人" userId="S::kumiko.tanaka697@ntakokuzei.onmicrosoft.com::eedb0bcd-56d0-4ea0-8c0e-6ecc5f1fd0c7" providerId="AD" clId="Web-{3557C2AF-6B36-087B-2BBC-33F1E8350498}" dt="2021-02-05T13:27:09.484" v="0"/>
      <pc:docMkLst>
        <pc:docMk/>
      </pc:docMkLst>
      <pc:sldChg chg="new">
        <pc:chgData name="田中 久美子_庁_課税_法人" userId="S::kumiko.tanaka697@ntakokuzei.onmicrosoft.com::eedb0bcd-56d0-4ea0-8c0e-6ecc5f1fd0c7" providerId="AD" clId="Web-{3557C2AF-6B36-087B-2BBC-33F1E8350498}" dt="2021-02-05T13:27:09.484" v="0"/>
        <pc:sldMkLst>
          <pc:docMk/>
          <pc:sldMk cId="387753301" sldId="268"/>
        </pc:sldMkLst>
      </pc:sldChg>
    </pc:docChg>
  </pc:docChgLst>
  <pc:docChgLst>
    <pc:chgData name="西 公_庁_課税_法人_主査" userId="S::tadashi.nishi707@ntakokuzei.onmicrosoft.com::9d80f528-f2ea-4c10-8716-198194ec0c46" providerId="AD" clId="Web-{A42B24FE-245A-D626-AB6F-CED9A2700EE5}"/>
    <pc:docChg chg="addSld delSld modSld">
      <pc:chgData name="西 公_庁_課税_法人_主査" userId="S::tadashi.nishi707@ntakokuzei.onmicrosoft.com::9d80f528-f2ea-4c10-8716-198194ec0c46" providerId="AD" clId="Web-{A42B24FE-245A-D626-AB6F-CED9A2700EE5}" dt="2021-01-25T07:28:21.087" v="341" actId="20577"/>
      <pc:docMkLst>
        <pc:docMk/>
      </pc:docMkLst>
      <pc:sldChg chg="addSp delSp modSp">
        <pc:chgData name="西 公_庁_課税_法人_主査" userId="S::tadashi.nishi707@ntakokuzei.onmicrosoft.com::9d80f528-f2ea-4c10-8716-198194ec0c46" providerId="AD" clId="Web-{A42B24FE-245A-D626-AB6F-CED9A2700EE5}" dt="2021-01-25T07:23:26.878" v="335" actId="20577"/>
        <pc:sldMkLst>
          <pc:docMk/>
          <pc:sldMk cId="564337689" sldId="258"/>
        </pc:sldMkLst>
        <pc:spChg chg="add del">
          <ac:chgData name="西 公_庁_課税_法人_主査" userId="S::tadashi.nishi707@ntakokuzei.onmicrosoft.com::9d80f528-f2ea-4c10-8716-198194ec0c46" providerId="AD" clId="Web-{A42B24FE-245A-D626-AB6F-CED9A2700EE5}" dt="2021-01-25T07:15:59.103" v="253"/>
          <ac:spMkLst>
            <pc:docMk/>
            <pc:sldMk cId="564337689" sldId="258"/>
            <ac:spMk id="10" creationId="{DB17C757-DD19-45BD-A95D-3915D4BC4E77}"/>
          </ac:spMkLst>
        </pc:spChg>
        <pc:spChg chg="mod">
          <ac:chgData name="西 公_庁_課税_法人_主査" userId="S::tadashi.nishi707@ntakokuzei.onmicrosoft.com::9d80f528-f2ea-4c10-8716-198194ec0c46" providerId="AD" clId="Web-{A42B24FE-245A-D626-AB6F-CED9A2700EE5}" dt="2021-01-25T07:16:37.010" v="256"/>
          <ac:spMkLst>
            <pc:docMk/>
            <pc:sldMk cId="564337689" sldId="258"/>
            <ac:spMk id="12" creationId="{74DE0E1F-36F9-4205-A7A2-28DD1AEC26A1}"/>
          </ac:spMkLst>
        </pc:spChg>
        <pc:spChg chg="mod">
          <ac:chgData name="西 公_庁_課税_法人_主査" userId="S::tadashi.nishi707@ntakokuzei.onmicrosoft.com::9d80f528-f2ea-4c10-8716-198194ec0c46" providerId="AD" clId="Web-{A42B24FE-245A-D626-AB6F-CED9A2700EE5}" dt="2021-01-25T07:18:47.622" v="280" actId="1076"/>
          <ac:spMkLst>
            <pc:docMk/>
            <pc:sldMk cId="564337689" sldId="258"/>
            <ac:spMk id="34" creationId="{9B28CD1F-916B-4AF1-96BE-C0D266516E9A}"/>
          </ac:spMkLst>
        </pc:spChg>
        <pc:spChg chg="mod">
          <ac:chgData name="西 公_庁_課税_法人_主査" userId="S::tadashi.nishi707@ntakokuzei.onmicrosoft.com::9d80f528-f2ea-4c10-8716-198194ec0c46" providerId="AD" clId="Web-{A42B24FE-245A-D626-AB6F-CED9A2700EE5}" dt="2021-01-25T07:23:26.878" v="335" actId="20577"/>
          <ac:spMkLst>
            <pc:docMk/>
            <pc:sldMk cId="564337689" sldId="258"/>
            <ac:spMk id="38" creationId="{5EC3834E-5C91-4FF6-8E5F-358B5C5758E4}"/>
          </ac:spMkLst>
        </pc:spChg>
        <pc:spChg chg="mod">
          <ac:chgData name="西 公_庁_課税_法人_主査" userId="S::tadashi.nishi707@ntakokuzei.onmicrosoft.com::9d80f528-f2ea-4c10-8716-198194ec0c46" providerId="AD" clId="Web-{A42B24FE-245A-D626-AB6F-CED9A2700EE5}" dt="2021-01-25T07:16:42.338" v="257"/>
          <ac:spMkLst>
            <pc:docMk/>
            <pc:sldMk cId="564337689" sldId="258"/>
            <ac:spMk id="41" creationId="{62FD5F67-D7A6-4A5D-BE98-F60B5C39AFFD}"/>
          </ac:spMkLst>
        </pc:spChg>
        <pc:spChg chg="mod">
          <ac:chgData name="西 公_庁_課税_法人_主査" userId="S::tadashi.nishi707@ntakokuzei.onmicrosoft.com::9d80f528-f2ea-4c10-8716-198194ec0c46" providerId="AD" clId="Web-{A42B24FE-245A-D626-AB6F-CED9A2700EE5}" dt="2021-01-25T07:17:35.590" v="272" actId="20577"/>
          <ac:spMkLst>
            <pc:docMk/>
            <pc:sldMk cId="564337689" sldId="258"/>
            <ac:spMk id="44" creationId="{65BF4AA7-9DEE-4AF4-911F-2959AF7152E9}"/>
          </ac:spMkLst>
        </pc:spChg>
        <pc:spChg chg="mod">
          <ac:chgData name="西 公_庁_課税_法人_主査" userId="S::tadashi.nishi707@ntakokuzei.onmicrosoft.com::9d80f528-f2ea-4c10-8716-198194ec0c46" providerId="AD" clId="Web-{A42B24FE-245A-D626-AB6F-CED9A2700EE5}" dt="2021-01-25T07:19:53.233" v="295" actId="20577"/>
          <ac:spMkLst>
            <pc:docMk/>
            <pc:sldMk cId="564337689" sldId="258"/>
            <ac:spMk id="58" creationId="{4BD82937-9918-4AEC-8663-490B2553CB5F}"/>
          </ac:spMkLst>
        </pc:spChg>
        <pc:spChg chg="add del mod">
          <ac:chgData name="西 公_庁_課税_法人_主査" userId="S::tadashi.nishi707@ntakokuzei.onmicrosoft.com::9d80f528-f2ea-4c10-8716-198194ec0c46" providerId="AD" clId="Web-{A42B24FE-245A-D626-AB6F-CED9A2700EE5}" dt="2021-01-25T07:22:51.362" v="317" actId="20577"/>
          <ac:spMkLst>
            <pc:docMk/>
            <pc:sldMk cId="564337689" sldId="258"/>
            <ac:spMk id="72" creationId="{576F9AFF-10C6-4726-B667-B4E239A40DC5}"/>
          </ac:spMkLst>
        </pc:spChg>
        <pc:grpChg chg="del mod">
          <ac:chgData name="西 公_庁_課税_法人_主査" userId="S::tadashi.nishi707@ntakokuzei.onmicrosoft.com::9d80f528-f2ea-4c10-8716-198194ec0c46" providerId="AD" clId="Web-{A42B24FE-245A-D626-AB6F-CED9A2700EE5}" dt="2021-01-25T07:19:02.404" v="281"/>
          <ac:grpSpMkLst>
            <pc:docMk/>
            <pc:sldMk cId="564337689" sldId="258"/>
            <ac:grpSpMk id="30" creationId="{FA39B0D0-1837-4A08-A1C0-CD64F7FF0E50}"/>
          </ac:grpSpMkLst>
        </pc:grpChg>
        <pc:grpChg chg="add mod">
          <ac:chgData name="西 公_庁_課税_法人_主査" userId="S::tadashi.nishi707@ntakokuzei.onmicrosoft.com::9d80f528-f2ea-4c10-8716-198194ec0c46" providerId="AD" clId="Web-{A42B24FE-245A-D626-AB6F-CED9A2700EE5}" dt="2021-01-25T07:17:43.464" v="273" actId="1076"/>
          <ac:grpSpMkLst>
            <pc:docMk/>
            <pc:sldMk cId="564337689" sldId="258"/>
            <ac:grpSpMk id="40" creationId="{E9E907CF-E5BA-4AD8-B230-B516065177D4}"/>
          </ac:grpSpMkLst>
        </pc:grpChg>
        <pc:grpChg chg="add del mod">
          <ac:chgData name="西 公_庁_課税_法人_主査" userId="S::tadashi.nishi707@ntakokuzei.onmicrosoft.com::9d80f528-f2ea-4c10-8716-198194ec0c46" providerId="AD" clId="Web-{A42B24FE-245A-D626-AB6F-CED9A2700EE5}" dt="2021-01-25T07:20:13.452" v="297"/>
          <ac:grpSpMkLst>
            <pc:docMk/>
            <pc:sldMk cId="564337689" sldId="258"/>
            <ac:grpSpMk id="47" creationId="{5F42C4FD-7D2C-4C78-8145-31917A6938E1}"/>
          </ac:grpSpMkLst>
        </pc:grpChg>
        <pc:grpChg chg="add del mod">
          <ac:chgData name="西 公_庁_課税_法人_主査" userId="S::tadashi.nishi707@ntakokuzei.onmicrosoft.com::9d80f528-f2ea-4c10-8716-198194ec0c46" providerId="AD" clId="Web-{A42B24FE-245A-D626-AB6F-CED9A2700EE5}" dt="2021-01-25T07:20:13.436" v="296"/>
          <ac:grpSpMkLst>
            <pc:docMk/>
            <pc:sldMk cId="564337689" sldId="258"/>
            <ac:grpSpMk id="54" creationId="{0FCA0F59-ACD2-4B49-8748-109467679A8D}"/>
          </ac:grpSpMkLst>
        </pc:grpChg>
        <pc:grpChg chg="add del mod">
          <ac:chgData name="西 公_庁_課税_法人_主査" userId="S::tadashi.nishi707@ntakokuzei.onmicrosoft.com::9d80f528-f2ea-4c10-8716-198194ec0c46" providerId="AD" clId="Web-{A42B24FE-245A-D626-AB6F-CED9A2700EE5}" dt="2021-01-25T07:21:28.188" v="308"/>
          <ac:grpSpMkLst>
            <pc:docMk/>
            <pc:sldMk cId="564337689" sldId="258"/>
            <ac:grpSpMk id="61" creationId="{29EFA7F2-F1B9-4FB4-9665-C0CE0BFB2C91}"/>
          </ac:grpSpMkLst>
        </pc:grpChg>
        <pc:grpChg chg="add mod">
          <ac:chgData name="西 公_庁_課税_法人_主査" userId="S::tadashi.nishi707@ntakokuzei.onmicrosoft.com::9d80f528-f2ea-4c10-8716-198194ec0c46" providerId="AD" clId="Web-{A42B24FE-245A-D626-AB6F-CED9A2700EE5}" dt="2021-01-25T07:22:59.721" v="319" actId="1076"/>
          <ac:grpSpMkLst>
            <pc:docMk/>
            <pc:sldMk cId="564337689" sldId="258"/>
            <ac:grpSpMk id="68" creationId="{87FAB3A6-7024-4380-B36D-42544EA5DA34}"/>
          </ac:grpSpMkLst>
        </pc:grpChg>
        <pc:grpChg chg="add mod">
          <ac:chgData name="西 公_庁_課税_法人_主査" userId="S::tadashi.nishi707@ntakokuzei.onmicrosoft.com::9d80f528-f2ea-4c10-8716-198194ec0c46" providerId="AD" clId="Web-{A42B24FE-245A-D626-AB6F-CED9A2700EE5}" dt="2021-01-25T07:22:59.705" v="318" actId="1076"/>
          <ac:grpSpMkLst>
            <pc:docMk/>
            <pc:sldMk cId="564337689" sldId="258"/>
            <ac:grpSpMk id="75" creationId="{A2DBCE0C-4CF7-4538-B989-6467A0065ACF}"/>
          </ac:grpSpMkLst>
        </pc:grpChg>
        <pc:picChg chg="mod">
          <ac:chgData name="西 公_庁_課税_法人_主査" userId="S::tadashi.nishi707@ntakokuzei.onmicrosoft.com::9d80f528-f2ea-4c10-8716-198194ec0c46" providerId="AD" clId="Web-{A42B24FE-245A-D626-AB6F-CED9A2700EE5}" dt="2021-01-25T07:18:09.402" v="275" actId="1076"/>
          <ac:picMkLst>
            <pc:docMk/>
            <pc:sldMk cId="564337689" sldId="258"/>
            <ac:picMk id="37" creationId="{C6A53F4C-37B5-49AE-B6BE-AA142CFB6C54}"/>
          </ac:picMkLst>
        </pc:picChg>
        <pc:cxnChg chg="mod">
          <ac:chgData name="西 公_庁_課税_法人_主査" userId="S::tadashi.nishi707@ntakokuzei.onmicrosoft.com::9d80f528-f2ea-4c10-8716-198194ec0c46" providerId="AD" clId="Web-{A42B24FE-245A-D626-AB6F-CED9A2700EE5}" dt="2021-01-25T07:16:05.025" v="254"/>
          <ac:cxnSpMkLst>
            <pc:docMk/>
            <pc:sldMk cId="564337689" sldId="258"/>
            <ac:cxnSpMk id="42" creationId="{0C34AB7A-1BB6-4115-9D80-4DFF9D8C0820}"/>
          </ac:cxnSpMkLst>
        </pc:cxnChg>
        <pc:cxnChg chg="mod">
          <ac:chgData name="西 公_庁_課税_法人_主査" userId="S::tadashi.nishi707@ntakokuzei.onmicrosoft.com::9d80f528-f2ea-4c10-8716-198194ec0c46" providerId="AD" clId="Web-{A42B24FE-245A-D626-AB6F-CED9A2700EE5}" dt="2021-01-25T07:16:05.025" v="254"/>
          <ac:cxnSpMkLst>
            <pc:docMk/>
            <pc:sldMk cId="564337689" sldId="258"/>
            <ac:cxnSpMk id="45" creationId="{08ABA1EC-F2A0-4C55-AD5F-9CC196049071}"/>
          </ac:cxnSpMkLst>
        </pc:cxnChg>
        <pc:cxnChg chg="mod">
          <ac:chgData name="西 公_庁_課税_法人_主査" userId="S::tadashi.nishi707@ntakokuzei.onmicrosoft.com::9d80f528-f2ea-4c10-8716-198194ec0c46" providerId="AD" clId="Web-{A42B24FE-245A-D626-AB6F-CED9A2700EE5}" dt="2021-01-25T07:16:05.025" v="254"/>
          <ac:cxnSpMkLst>
            <pc:docMk/>
            <pc:sldMk cId="564337689" sldId="258"/>
            <ac:cxnSpMk id="46" creationId="{93EA994F-EB09-4BB0-8A8D-04C3AA36F81A}"/>
          </ac:cxnSpMkLst>
        </pc:cxnChg>
        <pc:cxnChg chg="mod">
          <ac:chgData name="西 公_庁_課税_法人_主査" userId="S::tadashi.nishi707@ntakokuzei.onmicrosoft.com::9d80f528-f2ea-4c10-8716-198194ec0c46" providerId="AD" clId="Web-{A42B24FE-245A-D626-AB6F-CED9A2700EE5}" dt="2021-01-25T07:19:25.060" v="282"/>
          <ac:cxnSpMkLst>
            <pc:docMk/>
            <pc:sldMk cId="564337689" sldId="258"/>
            <ac:cxnSpMk id="49" creationId="{60329429-43C1-411C-948D-C91757E937AC}"/>
          </ac:cxnSpMkLst>
        </pc:cxnChg>
        <pc:cxnChg chg="mod">
          <ac:chgData name="西 公_庁_課税_法人_主査" userId="S::tadashi.nishi707@ntakokuzei.onmicrosoft.com::9d80f528-f2ea-4c10-8716-198194ec0c46" providerId="AD" clId="Web-{A42B24FE-245A-D626-AB6F-CED9A2700EE5}" dt="2021-01-25T07:19:25.060" v="282"/>
          <ac:cxnSpMkLst>
            <pc:docMk/>
            <pc:sldMk cId="564337689" sldId="258"/>
            <ac:cxnSpMk id="52" creationId="{5653B9CD-0A4B-46FF-BB71-4FEB19F34F12}"/>
          </ac:cxnSpMkLst>
        </pc:cxnChg>
        <pc:cxnChg chg="mod">
          <ac:chgData name="西 公_庁_課税_法人_主査" userId="S::tadashi.nishi707@ntakokuzei.onmicrosoft.com::9d80f528-f2ea-4c10-8716-198194ec0c46" providerId="AD" clId="Web-{A42B24FE-245A-D626-AB6F-CED9A2700EE5}" dt="2021-01-25T07:19:25.060" v="282"/>
          <ac:cxnSpMkLst>
            <pc:docMk/>
            <pc:sldMk cId="564337689" sldId="258"/>
            <ac:cxnSpMk id="53" creationId="{2E04FA5E-6797-46D6-8D66-B3CE14DB329C}"/>
          </ac:cxnSpMkLst>
        </pc:cxnChg>
        <pc:cxnChg chg="mod">
          <ac:chgData name="西 公_庁_課税_法人_主査" userId="S::tadashi.nishi707@ntakokuzei.onmicrosoft.com::9d80f528-f2ea-4c10-8716-198194ec0c46" providerId="AD" clId="Web-{A42B24FE-245A-D626-AB6F-CED9A2700EE5}" dt="2021-01-25T07:19:25.154" v="283"/>
          <ac:cxnSpMkLst>
            <pc:docMk/>
            <pc:sldMk cId="564337689" sldId="258"/>
            <ac:cxnSpMk id="56" creationId="{D6731359-94E8-4642-B140-6F1DB78FF947}"/>
          </ac:cxnSpMkLst>
        </pc:cxnChg>
        <pc:cxnChg chg="mod">
          <ac:chgData name="西 公_庁_課税_法人_主査" userId="S::tadashi.nishi707@ntakokuzei.onmicrosoft.com::9d80f528-f2ea-4c10-8716-198194ec0c46" providerId="AD" clId="Web-{A42B24FE-245A-D626-AB6F-CED9A2700EE5}" dt="2021-01-25T07:19:25.154" v="283"/>
          <ac:cxnSpMkLst>
            <pc:docMk/>
            <pc:sldMk cId="564337689" sldId="258"/>
            <ac:cxnSpMk id="59" creationId="{115C2FB7-D99E-45E4-939A-559B21B4574C}"/>
          </ac:cxnSpMkLst>
        </pc:cxnChg>
        <pc:cxnChg chg="mod">
          <ac:chgData name="西 公_庁_課税_法人_主査" userId="S::tadashi.nishi707@ntakokuzei.onmicrosoft.com::9d80f528-f2ea-4c10-8716-198194ec0c46" providerId="AD" clId="Web-{A42B24FE-245A-D626-AB6F-CED9A2700EE5}" dt="2021-01-25T07:19:25.154" v="283"/>
          <ac:cxnSpMkLst>
            <pc:docMk/>
            <pc:sldMk cId="564337689" sldId="258"/>
            <ac:cxnSpMk id="60" creationId="{4FAEB582-1A72-4843-A559-CE1BDD1D62E2}"/>
          </ac:cxnSpMkLst>
        </pc:cxnChg>
        <pc:cxnChg chg="mod">
          <ac:chgData name="西 公_庁_課税_法人_主査" userId="S::tadashi.nishi707@ntakokuzei.onmicrosoft.com::9d80f528-f2ea-4c10-8716-198194ec0c46" providerId="AD" clId="Web-{A42B24FE-245A-D626-AB6F-CED9A2700EE5}" dt="2021-01-25T07:20:43.859" v="298"/>
          <ac:cxnSpMkLst>
            <pc:docMk/>
            <pc:sldMk cId="564337689" sldId="258"/>
            <ac:cxnSpMk id="63" creationId="{05EFD3AA-F2BE-4170-A544-5AF7398A4A3B}"/>
          </ac:cxnSpMkLst>
        </pc:cxnChg>
        <pc:cxnChg chg="mod">
          <ac:chgData name="西 公_庁_課税_法人_主査" userId="S::tadashi.nishi707@ntakokuzei.onmicrosoft.com::9d80f528-f2ea-4c10-8716-198194ec0c46" providerId="AD" clId="Web-{A42B24FE-245A-D626-AB6F-CED9A2700EE5}" dt="2021-01-25T07:20:43.859" v="298"/>
          <ac:cxnSpMkLst>
            <pc:docMk/>
            <pc:sldMk cId="564337689" sldId="258"/>
            <ac:cxnSpMk id="66" creationId="{CBD3974A-D5FD-437E-BEB8-1D20B9305856}"/>
          </ac:cxnSpMkLst>
        </pc:cxnChg>
        <pc:cxnChg chg="mod">
          <ac:chgData name="西 公_庁_課税_法人_主査" userId="S::tadashi.nishi707@ntakokuzei.onmicrosoft.com::9d80f528-f2ea-4c10-8716-198194ec0c46" providerId="AD" clId="Web-{A42B24FE-245A-D626-AB6F-CED9A2700EE5}" dt="2021-01-25T07:20:43.859" v="298"/>
          <ac:cxnSpMkLst>
            <pc:docMk/>
            <pc:sldMk cId="564337689" sldId="258"/>
            <ac:cxnSpMk id="67" creationId="{97D10FD5-5421-48AE-8FE4-7DA387ADA867}"/>
          </ac:cxnSpMkLst>
        </pc:cxnChg>
        <pc:cxnChg chg="mod">
          <ac:chgData name="西 公_庁_課税_法人_主査" userId="S::tadashi.nishi707@ntakokuzei.onmicrosoft.com::9d80f528-f2ea-4c10-8716-198194ec0c46" providerId="AD" clId="Web-{A42B24FE-245A-D626-AB6F-CED9A2700EE5}" dt="2021-01-25T07:20:43.953" v="299"/>
          <ac:cxnSpMkLst>
            <pc:docMk/>
            <pc:sldMk cId="564337689" sldId="258"/>
            <ac:cxnSpMk id="70" creationId="{14314B3E-3BB7-4CBD-A00B-F91C9A124FEF}"/>
          </ac:cxnSpMkLst>
        </pc:cxnChg>
        <pc:cxnChg chg="mod">
          <ac:chgData name="西 公_庁_課税_法人_主査" userId="S::tadashi.nishi707@ntakokuzei.onmicrosoft.com::9d80f528-f2ea-4c10-8716-198194ec0c46" providerId="AD" clId="Web-{A42B24FE-245A-D626-AB6F-CED9A2700EE5}" dt="2021-01-25T07:20:43.953" v="299"/>
          <ac:cxnSpMkLst>
            <pc:docMk/>
            <pc:sldMk cId="564337689" sldId="258"/>
            <ac:cxnSpMk id="73" creationId="{D8443F92-E927-4F40-B5CA-4972F73D130E}"/>
          </ac:cxnSpMkLst>
        </pc:cxnChg>
        <pc:cxnChg chg="mod">
          <ac:chgData name="西 公_庁_課税_法人_主査" userId="S::tadashi.nishi707@ntakokuzei.onmicrosoft.com::9d80f528-f2ea-4c10-8716-198194ec0c46" providerId="AD" clId="Web-{A42B24FE-245A-D626-AB6F-CED9A2700EE5}" dt="2021-01-25T07:20:43.953" v="299"/>
          <ac:cxnSpMkLst>
            <pc:docMk/>
            <pc:sldMk cId="564337689" sldId="258"/>
            <ac:cxnSpMk id="74" creationId="{1A261051-ABB7-4EA5-AE26-43A392C4AF5D}"/>
          </ac:cxnSpMkLst>
        </pc:cxnChg>
        <pc:cxnChg chg="mod">
          <ac:chgData name="西 公_庁_課税_法人_主査" userId="S::tadashi.nishi707@ntakokuzei.onmicrosoft.com::9d80f528-f2ea-4c10-8716-198194ec0c46" providerId="AD" clId="Web-{A42B24FE-245A-D626-AB6F-CED9A2700EE5}" dt="2021-01-25T07:21:37.563" v="309"/>
          <ac:cxnSpMkLst>
            <pc:docMk/>
            <pc:sldMk cId="564337689" sldId="258"/>
            <ac:cxnSpMk id="77" creationId="{0797E749-C7CB-4743-A8E2-0CFE4186670D}"/>
          </ac:cxnSpMkLst>
        </pc:cxnChg>
        <pc:cxnChg chg="mod">
          <ac:chgData name="西 公_庁_課税_法人_主査" userId="S::tadashi.nishi707@ntakokuzei.onmicrosoft.com::9d80f528-f2ea-4c10-8716-198194ec0c46" providerId="AD" clId="Web-{A42B24FE-245A-D626-AB6F-CED9A2700EE5}" dt="2021-01-25T07:21:37.563" v="309"/>
          <ac:cxnSpMkLst>
            <pc:docMk/>
            <pc:sldMk cId="564337689" sldId="258"/>
            <ac:cxnSpMk id="80" creationId="{4E3E03E4-CB6C-4B04-B84F-43C2847EC4D6}"/>
          </ac:cxnSpMkLst>
        </pc:cxnChg>
        <pc:cxnChg chg="mod">
          <ac:chgData name="西 公_庁_課税_法人_主査" userId="S::tadashi.nishi707@ntakokuzei.onmicrosoft.com::9d80f528-f2ea-4c10-8716-198194ec0c46" providerId="AD" clId="Web-{A42B24FE-245A-D626-AB6F-CED9A2700EE5}" dt="2021-01-25T07:21:37.563" v="309"/>
          <ac:cxnSpMkLst>
            <pc:docMk/>
            <pc:sldMk cId="564337689" sldId="258"/>
            <ac:cxnSpMk id="81" creationId="{AAD933DD-87ED-4914-9A22-0D77F58243ED}"/>
          </ac:cxnSpMkLst>
        </pc:cxnChg>
      </pc:sldChg>
      <pc:sldChg chg="modSp">
        <pc:chgData name="西 公_庁_課税_法人_主査" userId="S::tadashi.nishi707@ntakokuzei.onmicrosoft.com::9d80f528-f2ea-4c10-8716-198194ec0c46" providerId="AD" clId="Web-{A42B24FE-245A-D626-AB6F-CED9A2700EE5}" dt="2021-01-25T07:28:21.087" v="341" actId="20577"/>
        <pc:sldMkLst>
          <pc:docMk/>
          <pc:sldMk cId="79782725" sldId="259"/>
        </pc:sldMkLst>
        <pc:spChg chg="mod">
          <ac:chgData name="西 公_庁_課税_法人_主査" userId="S::tadashi.nishi707@ntakokuzei.onmicrosoft.com::9d80f528-f2ea-4c10-8716-198194ec0c46" providerId="AD" clId="Web-{A42B24FE-245A-D626-AB6F-CED9A2700EE5}" dt="2021-01-25T07:28:21.087" v="341" actId="20577"/>
          <ac:spMkLst>
            <pc:docMk/>
            <pc:sldMk cId="79782725" sldId="259"/>
            <ac:spMk id="38" creationId="{5EC3834E-5C91-4FF6-8E5F-358B5C5758E4}"/>
          </ac:spMkLst>
        </pc:spChg>
      </pc:sldChg>
      <pc:sldChg chg="modSp">
        <pc:chgData name="西 公_庁_課税_法人_主査" userId="S::tadashi.nishi707@ntakokuzei.onmicrosoft.com::9d80f528-f2ea-4c10-8716-198194ec0c46" providerId="AD" clId="Web-{A42B24FE-245A-D626-AB6F-CED9A2700EE5}" dt="2021-01-25T07:15:30.383" v="251" actId="20577"/>
        <pc:sldMkLst>
          <pc:docMk/>
          <pc:sldMk cId="1059524952" sldId="260"/>
        </pc:sldMkLst>
        <pc:spChg chg="mod">
          <ac:chgData name="西 公_庁_課税_法人_主査" userId="S::tadashi.nishi707@ntakokuzei.onmicrosoft.com::9d80f528-f2ea-4c10-8716-198194ec0c46" providerId="AD" clId="Web-{A42B24FE-245A-D626-AB6F-CED9A2700EE5}" dt="2021-01-25T07:14:47.664" v="222" actId="14100"/>
          <ac:spMkLst>
            <pc:docMk/>
            <pc:sldMk cId="1059524952" sldId="260"/>
            <ac:spMk id="3" creationId="{A232D0DE-AE86-4A4F-A3B1-C0456EB23B88}"/>
          </ac:spMkLst>
        </pc:spChg>
        <pc:spChg chg="mod">
          <ac:chgData name="西 公_庁_課税_法人_主査" userId="S::tadashi.nishi707@ntakokuzei.onmicrosoft.com::9d80f528-f2ea-4c10-8716-198194ec0c46" providerId="AD" clId="Web-{A42B24FE-245A-D626-AB6F-CED9A2700EE5}" dt="2021-01-25T07:13:34.678" v="190" actId="14100"/>
          <ac:spMkLst>
            <pc:docMk/>
            <pc:sldMk cId="1059524952" sldId="260"/>
            <ac:spMk id="12" creationId="{24026C2E-2166-432A-819A-9647BC94E495}"/>
          </ac:spMkLst>
        </pc:spChg>
        <pc:spChg chg="mod">
          <ac:chgData name="西 公_庁_課税_法人_主査" userId="S::tadashi.nishi707@ntakokuzei.onmicrosoft.com::9d80f528-f2ea-4c10-8716-198194ec0c46" providerId="AD" clId="Web-{A42B24FE-245A-D626-AB6F-CED9A2700EE5}" dt="2021-01-25T07:14:41.867" v="221" actId="20577"/>
          <ac:spMkLst>
            <pc:docMk/>
            <pc:sldMk cId="1059524952" sldId="260"/>
            <ac:spMk id="36" creationId="{5EF1B4A7-986E-4A37-A2F0-AAB907461796}"/>
          </ac:spMkLst>
        </pc:spChg>
        <pc:spChg chg="mod">
          <ac:chgData name="西 公_庁_課税_法人_主査" userId="S::tadashi.nishi707@ntakokuzei.onmicrosoft.com::9d80f528-f2ea-4c10-8716-198194ec0c46" providerId="AD" clId="Web-{A42B24FE-245A-D626-AB6F-CED9A2700EE5}" dt="2021-01-25T07:15:30.383" v="251" actId="20577"/>
          <ac:spMkLst>
            <pc:docMk/>
            <pc:sldMk cId="1059524952" sldId="260"/>
            <ac:spMk id="37" creationId="{D5B7DF95-AD20-42EB-BD20-5F4E09C9B2A6}"/>
          </ac:spMkLst>
        </pc:spChg>
      </pc:sldChg>
      <pc:sldChg chg="modSp del">
        <pc:chgData name="西 公_庁_課税_法人_主査" userId="S::tadashi.nishi707@ntakokuzei.onmicrosoft.com::9d80f528-f2ea-4c10-8716-198194ec0c46" providerId="AD" clId="Web-{A42B24FE-245A-D626-AB6F-CED9A2700EE5}" dt="2021-01-25T07:07:53.483" v="188"/>
        <pc:sldMkLst>
          <pc:docMk/>
          <pc:sldMk cId="2180198657" sldId="261"/>
        </pc:sldMkLst>
        <pc:spChg chg="mod">
          <ac:chgData name="西 公_庁_課税_法人_主査" userId="S::tadashi.nishi707@ntakokuzei.onmicrosoft.com::9d80f528-f2ea-4c10-8716-198194ec0c46" providerId="AD" clId="Web-{A42B24FE-245A-D626-AB6F-CED9A2700EE5}" dt="2021-01-25T06:45:42.630" v="4" actId="1076"/>
          <ac:spMkLst>
            <pc:docMk/>
            <pc:sldMk cId="2180198657" sldId="261"/>
            <ac:spMk id="16" creationId="{FE787040-65BC-4BB3-8396-EB78AC579C07}"/>
          </ac:spMkLst>
        </pc:spChg>
        <pc:spChg chg="mod">
          <ac:chgData name="西 公_庁_課税_法人_主査" userId="S::tadashi.nishi707@ntakokuzei.onmicrosoft.com::9d80f528-f2ea-4c10-8716-198194ec0c46" providerId="AD" clId="Web-{A42B24FE-245A-D626-AB6F-CED9A2700EE5}" dt="2021-01-25T06:45:42.650" v="5" actId="1076"/>
          <ac:spMkLst>
            <pc:docMk/>
            <pc:sldMk cId="2180198657" sldId="261"/>
            <ac:spMk id="17" creationId="{3E036815-3E11-40BA-ADDB-CDB747A101DF}"/>
          </ac:spMkLst>
        </pc:spChg>
        <pc:spChg chg="mod">
          <ac:chgData name="西 公_庁_課税_法人_主査" userId="S::tadashi.nishi707@ntakokuzei.onmicrosoft.com::9d80f528-f2ea-4c10-8716-198194ec0c46" providerId="AD" clId="Web-{A42B24FE-245A-D626-AB6F-CED9A2700EE5}" dt="2021-01-25T06:45:42.661" v="6" actId="1076"/>
          <ac:spMkLst>
            <pc:docMk/>
            <pc:sldMk cId="2180198657" sldId="261"/>
            <ac:spMk id="18" creationId="{B72EE813-8DA6-4DB6-B753-5EA49CB399E8}"/>
          </ac:spMkLst>
        </pc:spChg>
        <pc:spChg chg="mod">
          <ac:chgData name="西 公_庁_課税_法人_主査" userId="S::tadashi.nishi707@ntakokuzei.onmicrosoft.com::9d80f528-f2ea-4c10-8716-198194ec0c46" providerId="AD" clId="Web-{A42B24FE-245A-D626-AB6F-CED9A2700EE5}" dt="2021-01-25T06:45:42.661" v="7" actId="1076"/>
          <ac:spMkLst>
            <pc:docMk/>
            <pc:sldMk cId="2180198657" sldId="261"/>
            <ac:spMk id="19" creationId="{81149881-3CD2-4BA1-800F-6EE19728AF13}"/>
          </ac:spMkLst>
        </pc:spChg>
        <pc:picChg chg="mod">
          <ac:chgData name="西 公_庁_課税_法人_主査" userId="S::tadashi.nishi707@ntakokuzei.onmicrosoft.com::9d80f528-f2ea-4c10-8716-198194ec0c46" providerId="AD" clId="Web-{A42B24FE-245A-D626-AB6F-CED9A2700EE5}" dt="2021-01-25T06:45:42.599" v="0" actId="1076"/>
          <ac:picMkLst>
            <pc:docMk/>
            <pc:sldMk cId="2180198657" sldId="261"/>
            <ac:picMk id="3" creationId="{C5B65B91-FC68-4F09-B48E-195C421F68BE}"/>
          </ac:picMkLst>
        </pc:picChg>
        <pc:picChg chg="mod">
          <ac:chgData name="西 公_庁_課税_法人_主査" userId="S::tadashi.nishi707@ntakokuzei.onmicrosoft.com::9d80f528-f2ea-4c10-8716-198194ec0c46" providerId="AD" clId="Web-{A42B24FE-245A-D626-AB6F-CED9A2700EE5}" dt="2021-01-25T06:45:42.614" v="1" actId="1076"/>
          <ac:picMkLst>
            <pc:docMk/>
            <pc:sldMk cId="2180198657" sldId="261"/>
            <ac:picMk id="6" creationId="{4EE8088C-68B8-4FE4-9DDD-89469B798DD7}"/>
          </ac:picMkLst>
        </pc:picChg>
        <pc:picChg chg="mod">
          <ac:chgData name="西 公_庁_課税_法人_主査" userId="S::tadashi.nishi707@ntakokuzei.onmicrosoft.com::9d80f528-f2ea-4c10-8716-198194ec0c46" providerId="AD" clId="Web-{A42B24FE-245A-D626-AB6F-CED9A2700EE5}" dt="2021-01-25T06:45:42.614" v="2" actId="1076"/>
          <ac:picMkLst>
            <pc:docMk/>
            <pc:sldMk cId="2180198657" sldId="261"/>
            <ac:picMk id="7" creationId="{D331BBBE-1245-4870-8817-99E2E2D9DB66}"/>
          </ac:picMkLst>
        </pc:picChg>
        <pc:picChg chg="mod">
          <ac:chgData name="西 公_庁_課税_法人_主査" userId="S::tadashi.nishi707@ntakokuzei.onmicrosoft.com::9d80f528-f2ea-4c10-8716-198194ec0c46" providerId="AD" clId="Web-{A42B24FE-245A-D626-AB6F-CED9A2700EE5}" dt="2021-01-25T06:45:42.630" v="3" actId="1076"/>
          <ac:picMkLst>
            <pc:docMk/>
            <pc:sldMk cId="2180198657" sldId="261"/>
            <ac:picMk id="11" creationId="{D7313B6F-6300-48F4-B9FD-3C0AEC2AF959}"/>
          </ac:picMkLst>
        </pc:picChg>
      </pc:sldChg>
      <pc:sldChg chg="addSp delSp modSp add replId">
        <pc:chgData name="西 公_庁_課税_法人_主査" userId="S::tadashi.nishi707@ntakokuzei.onmicrosoft.com::9d80f528-f2ea-4c10-8716-198194ec0c46" providerId="AD" clId="Web-{A42B24FE-245A-D626-AB6F-CED9A2700EE5}" dt="2021-01-25T06:58:40.224" v="187"/>
        <pc:sldMkLst>
          <pc:docMk/>
          <pc:sldMk cId="2890097249" sldId="267"/>
        </pc:sldMkLst>
        <pc:spChg chg="del">
          <ac:chgData name="西 公_庁_課税_法人_主査" userId="S::tadashi.nishi707@ntakokuzei.onmicrosoft.com::9d80f528-f2ea-4c10-8716-198194ec0c46" providerId="AD" clId="Web-{A42B24FE-245A-D626-AB6F-CED9A2700EE5}" dt="2021-01-25T06:45:54.555" v="12"/>
          <ac:spMkLst>
            <pc:docMk/>
            <pc:sldMk cId="2890097249" sldId="267"/>
            <ac:spMk id="16" creationId="{FE787040-65BC-4BB3-8396-EB78AC579C07}"/>
          </ac:spMkLst>
        </pc:spChg>
        <pc:spChg chg="del">
          <ac:chgData name="西 公_庁_課税_法人_主査" userId="S::tadashi.nishi707@ntakokuzei.onmicrosoft.com::9d80f528-f2ea-4c10-8716-198194ec0c46" providerId="AD" clId="Web-{A42B24FE-245A-D626-AB6F-CED9A2700EE5}" dt="2021-01-25T06:45:54.555" v="11"/>
          <ac:spMkLst>
            <pc:docMk/>
            <pc:sldMk cId="2890097249" sldId="267"/>
            <ac:spMk id="17" creationId="{3E036815-3E11-40BA-ADDB-CDB747A101DF}"/>
          </ac:spMkLst>
        </pc:spChg>
        <pc:spChg chg="del">
          <ac:chgData name="西 公_庁_課税_法人_主査" userId="S::tadashi.nishi707@ntakokuzei.onmicrosoft.com::9d80f528-f2ea-4c10-8716-198194ec0c46" providerId="AD" clId="Web-{A42B24FE-245A-D626-AB6F-CED9A2700EE5}" dt="2021-01-25T06:45:54.555" v="10"/>
          <ac:spMkLst>
            <pc:docMk/>
            <pc:sldMk cId="2890097249" sldId="267"/>
            <ac:spMk id="18" creationId="{B72EE813-8DA6-4DB6-B753-5EA49CB399E8}"/>
          </ac:spMkLst>
        </pc:spChg>
        <pc:spChg chg="del">
          <ac:chgData name="西 公_庁_課税_法人_主査" userId="S::tadashi.nishi707@ntakokuzei.onmicrosoft.com::9d80f528-f2ea-4c10-8716-198194ec0c46" providerId="AD" clId="Web-{A42B24FE-245A-D626-AB6F-CED9A2700EE5}" dt="2021-01-25T06:45:54.555" v="9"/>
          <ac:spMkLst>
            <pc:docMk/>
            <pc:sldMk cId="2890097249" sldId="267"/>
            <ac:spMk id="19" creationId="{81149881-3CD2-4BA1-800F-6EE19728AF13}"/>
          </ac:spMkLst>
        </pc:spChg>
        <pc:graphicFrameChg chg="add mod modGraphic">
          <ac:chgData name="西 公_庁_課税_法人_主査" userId="S::tadashi.nishi707@ntakokuzei.onmicrosoft.com::9d80f528-f2ea-4c10-8716-198194ec0c46" providerId="AD" clId="Web-{A42B24FE-245A-D626-AB6F-CED9A2700EE5}" dt="2021-01-25T06:58:40.224" v="187"/>
          <ac:graphicFrameMkLst>
            <pc:docMk/>
            <pc:sldMk cId="2890097249" sldId="267"/>
            <ac:graphicFrameMk id="8" creationId="{DE0C29F5-158F-4A8C-9031-5ED6E20C831B}"/>
          </ac:graphicFrameMkLst>
        </pc:graphicFrameChg>
        <pc:picChg chg="del">
          <ac:chgData name="西 公_庁_課税_法人_主査" userId="S::tadashi.nishi707@ntakokuzei.onmicrosoft.com::9d80f528-f2ea-4c10-8716-198194ec0c46" providerId="AD" clId="Web-{A42B24FE-245A-D626-AB6F-CED9A2700EE5}" dt="2021-01-25T06:45:54.555" v="16"/>
          <ac:picMkLst>
            <pc:docMk/>
            <pc:sldMk cId="2890097249" sldId="267"/>
            <ac:picMk id="3" creationId="{C5B65B91-FC68-4F09-B48E-195C421F68BE}"/>
          </ac:picMkLst>
        </pc:picChg>
        <pc:picChg chg="del">
          <ac:chgData name="西 公_庁_課税_法人_主査" userId="S::tadashi.nishi707@ntakokuzei.onmicrosoft.com::9d80f528-f2ea-4c10-8716-198194ec0c46" providerId="AD" clId="Web-{A42B24FE-245A-D626-AB6F-CED9A2700EE5}" dt="2021-01-25T06:45:54.555" v="15"/>
          <ac:picMkLst>
            <pc:docMk/>
            <pc:sldMk cId="2890097249" sldId="267"/>
            <ac:picMk id="6" creationId="{4EE8088C-68B8-4FE4-9DDD-89469B798DD7}"/>
          </ac:picMkLst>
        </pc:picChg>
        <pc:picChg chg="del">
          <ac:chgData name="西 公_庁_課税_法人_主査" userId="S::tadashi.nishi707@ntakokuzei.onmicrosoft.com::9d80f528-f2ea-4c10-8716-198194ec0c46" providerId="AD" clId="Web-{A42B24FE-245A-D626-AB6F-CED9A2700EE5}" dt="2021-01-25T06:45:54.555" v="14"/>
          <ac:picMkLst>
            <pc:docMk/>
            <pc:sldMk cId="2890097249" sldId="267"/>
            <ac:picMk id="7" creationId="{D331BBBE-1245-4870-8817-99E2E2D9DB66}"/>
          </ac:picMkLst>
        </pc:picChg>
        <pc:picChg chg="add mod">
          <ac:chgData name="西 公_庁_課税_法人_主査" userId="S::tadashi.nishi707@ntakokuzei.onmicrosoft.com::9d80f528-f2ea-4c10-8716-198194ec0c46" providerId="AD" clId="Web-{A42B24FE-245A-D626-AB6F-CED9A2700EE5}" dt="2021-01-25T06:58:02.896" v="183" actId="1076"/>
          <ac:picMkLst>
            <pc:docMk/>
            <pc:sldMk cId="2890097249" sldId="267"/>
            <ac:picMk id="10" creationId="{89F93AB1-F8F3-4714-936B-19C56F0C6479}"/>
          </ac:picMkLst>
        </pc:picChg>
        <pc:picChg chg="del">
          <ac:chgData name="西 公_庁_課税_法人_主査" userId="S::tadashi.nishi707@ntakokuzei.onmicrosoft.com::9d80f528-f2ea-4c10-8716-198194ec0c46" providerId="AD" clId="Web-{A42B24FE-245A-D626-AB6F-CED9A2700EE5}" dt="2021-01-25T06:45:54.555" v="13"/>
          <ac:picMkLst>
            <pc:docMk/>
            <pc:sldMk cId="2890097249" sldId="267"/>
            <ac:picMk id="11" creationId="{D7313B6F-6300-48F4-B9FD-3C0AEC2AF959}"/>
          </ac:picMkLst>
        </pc:picChg>
        <pc:picChg chg="add mod">
          <ac:chgData name="西 公_庁_課税_法人_主査" userId="S::tadashi.nishi707@ntakokuzei.onmicrosoft.com::9d80f528-f2ea-4c10-8716-198194ec0c46" providerId="AD" clId="Web-{A42B24FE-245A-D626-AB6F-CED9A2700EE5}" dt="2021-01-25T06:58:02.864" v="182" actId="1076"/>
          <ac:picMkLst>
            <pc:docMk/>
            <pc:sldMk cId="2890097249" sldId="267"/>
            <ac:picMk id="12" creationId="{63FCCBD7-4AB1-4922-BDD5-60F39641A55A}"/>
          </ac:picMkLst>
        </pc:picChg>
        <pc:picChg chg="add mod">
          <ac:chgData name="西 公_庁_課税_法人_主査" userId="S::tadashi.nishi707@ntakokuzei.onmicrosoft.com::9d80f528-f2ea-4c10-8716-198194ec0c46" providerId="AD" clId="Web-{A42B24FE-245A-D626-AB6F-CED9A2700EE5}" dt="2021-01-25T06:58:02.927" v="185" actId="1076"/>
          <ac:picMkLst>
            <pc:docMk/>
            <pc:sldMk cId="2890097249" sldId="267"/>
            <ac:picMk id="13" creationId="{9FD9B414-D730-47FE-A38A-51F8AAB7BCBB}"/>
          </ac:picMkLst>
        </pc:picChg>
        <pc:picChg chg="add mod">
          <ac:chgData name="西 公_庁_課税_法人_主査" userId="S::tadashi.nishi707@ntakokuzei.onmicrosoft.com::9d80f528-f2ea-4c10-8716-198194ec0c46" providerId="AD" clId="Web-{A42B24FE-245A-D626-AB6F-CED9A2700EE5}" dt="2021-01-25T06:58:02.911" v="184" actId="1076"/>
          <ac:picMkLst>
            <pc:docMk/>
            <pc:sldMk cId="2890097249" sldId="267"/>
            <ac:picMk id="24" creationId="{58B9409C-F322-4C02-ADD1-28A94A705D81}"/>
          </ac:picMkLst>
        </pc:picChg>
        <pc:cxnChg chg="add del mod">
          <ac:chgData name="西 公_庁_課税_法人_主査" userId="S::tadashi.nishi707@ntakokuzei.onmicrosoft.com::9d80f528-f2ea-4c10-8716-198194ec0c46" providerId="AD" clId="Web-{A42B24FE-245A-D626-AB6F-CED9A2700EE5}" dt="2021-01-25T06:55:02.267" v="143"/>
          <ac:cxnSpMkLst>
            <pc:docMk/>
            <pc:sldMk cId="2890097249" sldId="267"/>
            <ac:cxnSpMk id="25" creationId="{5A8E525D-84CB-495B-A65D-FB8672E2D605}"/>
          </ac:cxnSpMkLst>
        </pc:cxnChg>
      </pc:sldChg>
    </pc:docChg>
  </pc:docChgLst>
  <pc:docChgLst>
    <pc:chgData name="西 公_庁_課税_法人_主査" userId="S::tadashi.nishi707@ntakokuzei.onmicrosoft.com::9d80f528-f2ea-4c10-8716-198194ec0c46" providerId="AD" clId="Web-{887E0B1D-88F5-BF9C-EEFF-1549224C71A0}"/>
    <pc:docChg chg="delSld modSld">
      <pc:chgData name="西 公_庁_課税_法人_主査" userId="S::tadashi.nishi707@ntakokuzei.onmicrosoft.com::9d80f528-f2ea-4c10-8716-198194ec0c46" providerId="AD" clId="Web-{887E0B1D-88F5-BF9C-EEFF-1549224C71A0}" dt="2021-02-18T10:41:51.608" v="71"/>
      <pc:docMkLst>
        <pc:docMk/>
      </pc:docMkLst>
      <pc:sldChg chg="modSp">
        <pc:chgData name="西 公_庁_課税_法人_主査" userId="S::tadashi.nishi707@ntakokuzei.onmicrosoft.com::9d80f528-f2ea-4c10-8716-198194ec0c46" providerId="AD" clId="Web-{887E0B1D-88F5-BF9C-EEFF-1549224C71A0}" dt="2021-02-18T10:09:49.792" v="61" actId="20577"/>
        <pc:sldMkLst>
          <pc:docMk/>
          <pc:sldMk cId="1059524952" sldId="260"/>
        </pc:sldMkLst>
        <pc:spChg chg="mod">
          <ac:chgData name="西 公_庁_課税_法人_主査" userId="S::tadashi.nishi707@ntakokuzei.onmicrosoft.com::9d80f528-f2ea-4c10-8716-198194ec0c46" providerId="AD" clId="Web-{887E0B1D-88F5-BF9C-EEFF-1549224C71A0}" dt="2021-02-18T10:09:29.808" v="51" actId="20577"/>
          <ac:spMkLst>
            <pc:docMk/>
            <pc:sldMk cId="1059524952" sldId="260"/>
            <ac:spMk id="36" creationId="{5EF1B4A7-986E-4A37-A2F0-AAB907461796}"/>
          </ac:spMkLst>
        </pc:spChg>
        <pc:spChg chg="mod">
          <ac:chgData name="西 公_庁_課税_法人_主査" userId="S::tadashi.nishi707@ntakokuzei.onmicrosoft.com::9d80f528-f2ea-4c10-8716-198194ec0c46" providerId="AD" clId="Web-{887E0B1D-88F5-BF9C-EEFF-1549224C71A0}" dt="2021-02-18T10:09:49.792" v="61" actId="20577"/>
          <ac:spMkLst>
            <pc:docMk/>
            <pc:sldMk cId="1059524952" sldId="260"/>
            <ac:spMk id="37" creationId="{D5B7DF95-AD20-42EB-BD20-5F4E09C9B2A6}"/>
          </ac:spMkLst>
        </pc:spChg>
      </pc:sldChg>
      <pc:sldChg chg="modSp">
        <pc:chgData name="西 公_庁_課税_法人_主査" userId="S::tadashi.nishi707@ntakokuzei.onmicrosoft.com::9d80f528-f2ea-4c10-8716-198194ec0c46" providerId="AD" clId="Web-{887E0B1D-88F5-BF9C-EEFF-1549224C71A0}" dt="2021-02-18T10:41:51.608" v="71"/>
        <pc:sldMkLst>
          <pc:docMk/>
          <pc:sldMk cId="1566467668" sldId="263"/>
        </pc:sldMkLst>
        <pc:graphicFrameChg chg="mod modGraphic">
          <ac:chgData name="西 公_庁_課税_法人_主査" userId="S::tadashi.nishi707@ntakokuzei.onmicrosoft.com::9d80f528-f2ea-4c10-8716-198194ec0c46" providerId="AD" clId="Web-{887E0B1D-88F5-BF9C-EEFF-1549224C71A0}" dt="2021-02-18T10:41:51.608" v="71"/>
          <ac:graphicFrameMkLst>
            <pc:docMk/>
            <pc:sldMk cId="1566467668" sldId="263"/>
            <ac:graphicFrameMk id="8" creationId="{964E3661-49E3-4EF5-8C5D-65E291BA0B20}"/>
          </ac:graphicFrameMkLst>
        </pc:graphicFrameChg>
      </pc:sldChg>
      <pc:sldChg chg="addSp modSp">
        <pc:chgData name="西 公_庁_課税_法人_主査" userId="S::tadashi.nishi707@ntakokuzei.onmicrosoft.com::9d80f528-f2ea-4c10-8716-198194ec0c46" providerId="AD" clId="Web-{887E0B1D-88F5-BF9C-EEFF-1549224C71A0}" dt="2021-02-18T10:11:46.107" v="65" actId="1076"/>
        <pc:sldMkLst>
          <pc:docMk/>
          <pc:sldMk cId="2890097249" sldId="267"/>
        </pc:sldMkLst>
        <pc:spChg chg="add mod">
          <ac:chgData name="西 公_庁_課税_法人_主査" userId="S::tadashi.nishi707@ntakokuzei.onmicrosoft.com::9d80f528-f2ea-4c10-8716-198194ec0c46" providerId="AD" clId="Web-{887E0B1D-88F5-BF9C-EEFF-1549224C71A0}" dt="2021-02-18T10:11:46.107" v="65" actId="1076"/>
          <ac:spMkLst>
            <pc:docMk/>
            <pc:sldMk cId="2890097249" sldId="267"/>
            <ac:spMk id="16" creationId="{43218A76-2BB7-4393-9CBE-BA4B81A10549}"/>
          </ac:spMkLst>
        </pc:spChg>
      </pc:sldChg>
      <pc:sldChg chg="del">
        <pc:chgData name="西 公_庁_課税_法人_主査" userId="S::tadashi.nishi707@ntakokuzei.onmicrosoft.com::9d80f528-f2ea-4c10-8716-198194ec0c46" providerId="AD" clId="Web-{887E0B1D-88F5-BF9C-EEFF-1549224C71A0}" dt="2021-02-18T10:08:23.244" v="33"/>
        <pc:sldMkLst>
          <pc:docMk/>
          <pc:sldMk cId="387753301" sldId="268"/>
        </pc:sldMkLst>
      </pc:sldChg>
    </pc:docChg>
  </pc:docChgLst>
  <pc:docChgLst>
    <pc:chgData name="西 公_庁_課税_法人_主査" userId="S::tadashi.nishi707@ntakokuzei.onmicrosoft.com::9d80f528-f2ea-4c10-8716-198194ec0c46" providerId="AD" clId="Web-{24C07887-0B8C-B950-8E6E-E2211639A819}"/>
    <pc:docChg chg="modSld">
      <pc:chgData name="西 公_庁_課税_法人_主査" userId="S::tadashi.nishi707@ntakokuzei.onmicrosoft.com::9d80f528-f2ea-4c10-8716-198194ec0c46" providerId="AD" clId="Web-{24C07887-0B8C-B950-8E6E-E2211639A819}" dt="2021-02-24T05:42:53.359" v="0" actId="14100"/>
      <pc:docMkLst>
        <pc:docMk/>
      </pc:docMkLst>
      <pc:sldChg chg="modSp">
        <pc:chgData name="西 公_庁_課税_法人_主査" userId="S::tadashi.nishi707@ntakokuzei.onmicrosoft.com::9d80f528-f2ea-4c10-8716-198194ec0c46" providerId="AD" clId="Web-{24C07887-0B8C-B950-8E6E-E2211639A819}" dt="2021-02-24T05:42:53.359" v="0" actId="14100"/>
        <pc:sldMkLst>
          <pc:docMk/>
          <pc:sldMk cId="79782725" sldId="259"/>
        </pc:sldMkLst>
        <pc:picChg chg="mod">
          <ac:chgData name="西 公_庁_課税_法人_主査" userId="S::tadashi.nishi707@ntakokuzei.onmicrosoft.com::9d80f528-f2ea-4c10-8716-198194ec0c46" providerId="AD" clId="Web-{24C07887-0B8C-B950-8E6E-E2211639A819}" dt="2021-02-24T05:42:53.359" v="0" actId="14100"/>
          <ac:picMkLst>
            <pc:docMk/>
            <pc:sldMk cId="79782725" sldId="259"/>
            <ac:picMk id="14" creationId="{EBBC84EE-7DA8-497C-A03E-6FF7F2D318ED}"/>
          </ac:picMkLst>
        </pc:picChg>
      </pc:sldChg>
    </pc:docChg>
  </pc:docChgLst>
  <pc:docChgLst>
    <pc:chgData name="西 公_庁_課税_法人_主査" userId="S::tadashi.nishi707@ntakokuzei.onmicrosoft.com::9d80f528-f2ea-4c10-8716-198194ec0c46" providerId="AD" clId="Web-{8F7B6773-2722-4B56-A237-E9799FCFD357}"/>
    <pc:docChg chg="addSld modSld">
      <pc:chgData name="西 公_庁_課税_法人_主査" userId="S::tadashi.nishi707@ntakokuzei.onmicrosoft.com::9d80f528-f2ea-4c10-8716-198194ec0c46" providerId="AD" clId="Web-{8F7B6773-2722-4B56-A237-E9799FCFD357}" dt="2021-01-14T09:10:56.029" v="711" actId="20577"/>
      <pc:docMkLst>
        <pc:docMk/>
      </pc:docMkLst>
      <pc:sldChg chg="addSp delSp modSp">
        <pc:chgData name="西 公_庁_課税_法人_主査" userId="S::tadashi.nishi707@ntakokuzei.onmicrosoft.com::9d80f528-f2ea-4c10-8716-198194ec0c46" providerId="AD" clId="Web-{8F7B6773-2722-4B56-A237-E9799FCFD357}" dt="2021-01-14T07:26:29.914" v="254" actId="20577"/>
        <pc:sldMkLst>
          <pc:docMk/>
          <pc:sldMk cId="79782725" sldId="259"/>
        </pc:sldMkLst>
        <pc:spChg chg="add mod">
          <ac:chgData name="西 公_庁_課税_法人_主査" userId="S::tadashi.nishi707@ntakokuzei.onmicrosoft.com::9d80f528-f2ea-4c10-8716-198194ec0c46" providerId="AD" clId="Web-{8F7B6773-2722-4B56-A237-E9799FCFD357}" dt="2021-01-14T07:26:29.914" v="254" actId="20577"/>
          <ac:spMkLst>
            <pc:docMk/>
            <pc:sldMk cId="79782725" sldId="259"/>
            <ac:spMk id="36" creationId="{ECD52D8A-7F50-40BC-BFDE-85D17C04EBF2}"/>
          </ac:spMkLst>
        </pc:spChg>
        <pc:spChg chg="add del">
          <ac:chgData name="西 公_庁_課税_法人_主査" userId="S::tadashi.nishi707@ntakokuzei.onmicrosoft.com::9d80f528-f2ea-4c10-8716-198194ec0c46" providerId="AD" clId="Web-{8F7B6773-2722-4B56-A237-E9799FCFD357}" dt="2021-01-14T07:25:53.639" v="224"/>
          <ac:spMkLst>
            <pc:docMk/>
            <pc:sldMk cId="79782725" sldId="259"/>
            <ac:spMk id="37" creationId="{6BB3A629-11E0-435F-B044-C748B4D8FB34}"/>
          </ac:spMkLst>
        </pc:spChg>
      </pc:sldChg>
      <pc:sldChg chg="addSp delSp modSp">
        <pc:chgData name="西 公_庁_課税_法人_主査" userId="S::tadashi.nishi707@ntakokuzei.onmicrosoft.com::9d80f528-f2ea-4c10-8716-198194ec0c46" providerId="AD" clId="Web-{8F7B6773-2722-4B56-A237-E9799FCFD357}" dt="2021-01-14T07:24:18.762" v="212"/>
        <pc:sldMkLst>
          <pc:docMk/>
          <pc:sldMk cId="1059524952" sldId="260"/>
        </pc:sldMkLst>
        <pc:spChg chg="add del mod">
          <ac:chgData name="西 公_庁_課税_法人_主査" userId="S::tadashi.nishi707@ntakokuzei.onmicrosoft.com::9d80f528-f2ea-4c10-8716-198194ec0c46" providerId="AD" clId="Web-{8F7B6773-2722-4B56-A237-E9799FCFD357}" dt="2021-01-14T07:24:18.762" v="212"/>
          <ac:spMkLst>
            <pc:docMk/>
            <pc:sldMk cId="1059524952" sldId="260"/>
            <ac:spMk id="8" creationId="{7198983E-ABC1-4756-87AB-A0DC1E0BEBBA}"/>
          </ac:spMkLst>
        </pc:spChg>
      </pc:sldChg>
      <pc:sldChg chg="addSp delSp modSp">
        <pc:chgData name="西 公_庁_課税_法人_主査" userId="S::tadashi.nishi707@ntakokuzei.onmicrosoft.com::9d80f528-f2ea-4c10-8716-198194ec0c46" providerId="AD" clId="Web-{8F7B6773-2722-4B56-A237-E9799FCFD357}" dt="2021-01-14T08:51:12.027" v="525" actId="1076"/>
        <pc:sldMkLst>
          <pc:docMk/>
          <pc:sldMk cId="1987343576" sldId="262"/>
        </pc:sldMkLst>
        <pc:spChg chg="add del mod">
          <ac:chgData name="西 公_庁_課税_法人_主査" userId="S::tadashi.nishi707@ntakokuzei.onmicrosoft.com::9d80f528-f2ea-4c10-8716-198194ec0c46" providerId="AD" clId="Web-{8F7B6773-2722-4B56-A237-E9799FCFD357}" dt="2021-01-14T06:39:10.722" v="101" actId="20577"/>
          <ac:spMkLst>
            <pc:docMk/>
            <pc:sldMk cId="1987343576" sldId="262"/>
            <ac:spMk id="7" creationId="{697B189B-9C07-4A8E-AD6E-29948A1D6501}"/>
          </ac:spMkLst>
        </pc:spChg>
        <pc:spChg chg="add del mod">
          <ac:chgData name="西 公_庁_課税_法人_主査" userId="S::tadashi.nishi707@ntakokuzei.onmicrosoft.com::9d80f528-f2ea-4c10-8716-198194ec0c46" providerId="AD" clId="Web-{8F7B6773-2722-4B56-A237-E9799FCFD357}" dt="2021-01-14T06:33:20.963" v="17"/>
          <ac:spMkLst>
            <pc:docMk/>
            <pc:sldMk cId="1987343576" sldId="262"/>
            <ac:spMk id="8" creationId="{5494AC61-98CA-4F17-BF33-F63446529C8E}"/>
          </ac:spMkLst>
        </pc:spChg>
        <pc:spChg chg="add del mod">
          <ac:chgData name="西 公_庁_課税_法人_主査" userId="S::tadashi.nishi707@ntakokuzei.onmicrosoft.com::9d80f528-f2ea-4c10-8716-198194ec0c46" providerId="AD" clId="Web-{8F7B6773-2722-4B56-A237-E9799FCFD357}" dt="2021-01-14T06:34:00.902" v="32"/>
          <ac:spMkLst>
            <pc:docMk/>
            <pc:sldMk cId="1987343576" sldId="262"/>
            <ac:spMk id="10" creationId="{9CF1C748-7720-4FDC-B67A-60D2AAA53754}"/>
          </ac:spMkLst>
        </pc:spChg>
        <pc:spChg chg="add mod">
          <ac:chgData name="西 公_庁_課税_法人_主査" userId="S::tadashi.nishi707@ntakokuzei.onmicrosoft.com::9d80f528-f2ea-4c10-8716-198194ec0c46" providerId="AD" clId="Web-{8F7B6773-2722-4B56-A237-E9799FCFD357}" dt="2021-01-14T08:51:02.839" v="523" actId="14100"/>
          <ac:spMkLst>
            <pc:docMk/>
            <pc:sldMk cId="1987343576" sldId="262"/>
            <ac:spMk id="11" creationId="{661E0EFE-416F-4BB4-8254-892FD095CAF1}"/>
          </ac:spMkLst>
        </pc:spChg>
        <pc:spChg chg="add mod">
          <ac:chgData name="西 公_庁_課税_法人_主査" userId="S::tadashi.nishi707@ntakokuzei.onmicrosoft.com::9d80f528-f2ea-4c10-8716-198194ec0c46" providerId="AD" clId="Web-{8F7B6773-2722-4B56-A237-E9799FCFD357}" dt="2021-01-14T07:16:09.318" v="120" actId="14100"/>
          <ac:spMkLst>
            <pc:docMk/>
            <pc:sldMk cId="1987343576" sldId="262"/>
            <ac:spMk id="12" creationId="{69909070-6589-4C87-ACC6-F548F91EF275}"/>
          </ac:spMkLst>
        </pc:spChg>
        <pc:spChg chg="add del mod">
          <ac:chgData name="西 公_庁_課税_法人_主査" userId="S::tadashi.nishi707@ntakokuzei.onmicrosoft.com::9d80f528-f2ea-4c10-8716-198194ec0c46" providerId="AD" clId="Web-{8F7B6773-2722-4B56-A237-E9799FCFD357}" dt="2021-01-14T08:51:06.543" v="524"/>
          <ac:spMkLst>
            <pc:docMk/>
            <pc:sldMk cId="1987343576" sldId="262"/>
            <ac:spMk id="13" creationId="{46A528FF-87DC-4D92-8EEB-2004BE0B2D55}"/>
          </ac:spMkLst>
        </pc:spChg>
        <pc:spChg chg="add mod">
          <ac:chgData name="西 公_庁_課税_法人_主査" userId="S::tadashi.nishi707@ntakokuzei.onmicrosoft.com::9d80f528-f2ea-4c10-8716-198194ec0c46" providerId="AD" clId="Web-{8F7B6773-2722-4B56-A237-E9799FCFD357}" dt="2021-01-14T08:51:12.027" v="525" actId="1076"/>
          <ac:spMkLst>
            <pc:docMk/>
            <pc:sldMk cId="1987343576" sldId="262"/>
            <ac:spMk id="16" creationId="{24E97DE7-5891-445E-A940-19763BF823E0}"/>
          </ac:spMkLst>
        </pc:spChg>
        <pc:picChg chg="add mod">
          <ac:chgData name="西 公_庁_課税_法人_主査" userId="S::tadashi.nishi707@ntakokuzei.onmicrosoft.com::9d80f528-f2ea-4c10-8716-198194ec0c46" providerId="AD" clId="Web-{8F7B6773-2722-4B56-A237-E9799FCFD357}" dt="2021-01-14T07:16:16.646" v="121" actId="1076"/>
          <ac:picMkLst>
            <pc:docMk/>
            <pc:sldMk cId="1987343576" sldId="262"/>
            <ac:picMk id="3" creationId="{A65B9DA3-A50B-4683-AE08-6826AC21A224}"/>
          </ac:picMkLst>
        </pc:picChg>
      </pc:sldChg>
      <pc:sldChg chg="modSp">
        <pc:chgData name="西 公_庁_課税_法人_主査" userId="S::tadashi.nishi707@ntakokuzei.onmicrosoft.com::9d80f528-f2ea-4c10-8716-198194ec0c46" providerId="AD" clId="Web-{8F7B6773-2722-4B56-A237-E9799FCFD357}" dt="2021-01-14T07:39:22.667" v="315" actId="1076"/>
        <pc:sldMkLst>
          <pc:docMk/>
          <pc:sldMk cId="1566467668" sldId="263"/>
        </pc:sldMkLst>
        <pc:spChg chg="mod">
          <ac:chgData name="西 公_庁_課税_法人_主査" userId="S::tadashi.nishi707@ntakokuzei.onmicrosoft.com::9d80f528-f2ea-4c10-8716-198194ec0c46" providerId="AD" clId="Web-{8F7B6773-2722-4B56-A237-E9799FCFD357}" dt="2021-01-14T07:28:35.277" v="268" actId="1076"/>
          <ac:spMkLst>
            <pc:docMk/>
            <pc:sldMk cId="1566467668" sldId="263"/>
            <ac:spMk id="9" creationId="{87123A7F-BC55-4E81-9976-4C222DC3989B}"/>
          </ac:spMkLst>
        </pc:spChg>
        <pc:spChg chg="mod">
          <ac:chgData name="西 公_庁_課税_法人_主査" userId="S::tadashi.nishi707@ntakokuzei.onmicrosoft.com::9d80f528-f2ea-4c10-8716-198194ec0c46" providerId="AD" clId="Web-{8F7B6773-2722-4B56-A237-E9799FCFD357}" dt="2021-01-14T07:31:04.171" v="314" actId="1076"/>
          <ac:spMkLst>
            <pc:docMk/>
            <pc:sldMk cId="1566467668" sldId="263"/>
            <ac:spMk id="10" creationId="{B9B6C838-D1D5-4740-BDE0-C0B197566899}"/>
          </ac:spMkLst>
        </pc:spChg>
        <pc:spChg chg="mod">
          <ac:chgData name="西 公_庁_課税_法人_主査" userId="S::tadashi.nishi707@ntakokuzei.onmicrosoft.com::9d80f528-f2ea-4c10-8716-198194ec0c46" providerId="AD" clId="Web-{8F7B6773-2722-4B56-A237-E9799FCFD357}" dt="2021-01-14T07:39:22.667" v="315" actId="1076"/>
          <ac:spMkLst>
            <pc:docMk/>
            <pc:sldMk cId="1566467668" sldId="263"/>
            <ac:spMk id="15" creationId="{89A97F76-363C-4988-A446-EA49539A1A4B}"/>
          </ac:spMkLst>
        </pc:spChg>
        <pc:graphicFrameChg chg="mod modGraphic">
          <ac:chgData name="西 公_庁_課税_法人_主査" userId="S::tadashi.nishi707@ntakokuzei.onmicrosoft.com::9d80f528-f2ea-4c10-8716-198194ec0c46" providerId="AD" clId="Web-{8F7B6773-2722-4B56-A237-E9799FCFD357}" dt="2021-01-14T07:30:33.826" v="313" actId="1076"/>
          <ac:graphicFrameMkLst>
            <pc:docMk/>
            <pc:sldMk cId="1566467668" sldId="263"/>
            <ac:graphicFrameMk id="8" creationId="{964E3661-49E3-4EF5-8C5D-65E291BA0B20}"/>
          </ac:graphicFrameMkLst>
        </pc:graphicFrameChg>
      </pc:sldChg>
      <pc:sldChg chg="delSp modSp add replId">
        <pc:chgData name="西 公_庁_課税_法人_主査" userId="S::tadashi.nishi707@ntakokuzei.onmicrosoft.com::9d80f528-f2ea-4c10-8716-198194ec0c46" providerId="AD" clId="Web-{8F7B6773-2722-4B56-A237-E9799FCFD357}" dt="2021-01-14T09:10:56.029" v="711" actId="20577"/>
        <pc:sldMkLst>
          <pc:docMk/>
          <pc:sldMk cId="2756793217" sldId="264"/>
        </pc:sldMkLst>
        <pc:spChg chg="del">
          <ac:chgData name="西 公_庁_課税_法人_主査" userId="S::tadashi.nishi707@ntakokuzei.onmicrosoft.com::9d80f528-f2ea-4c10-8716-198194ec0c46" providerId="AD" clId="Web-{8F7B6773-2722-4B56-A237-E9799FCFD357}" dt="2021-01-14T08:49:15.040" v="500"/>
          <ac:spMkLst>
            <pc:docMk/>
            <pc:sldMk cId="2756793217" sldId="264"/>
            <ac:spMk id="7" creationId="{697B189B-9C07-4A8E-AD6E-29948A1D6501}"/>
          </ac:spMkLst>
        </pc:spChg>
        <pc:spChg chg="mod">
          <ac:chgData name="西 公_庁_課税_法人_主査" userId="S::tadashi.nishi707@ntakokuzei.onmicrosoft.com::9d80f528-f2ea-4c10-8716-198194ec0c46" providerId="AD" clId="Web-{8F7B6773-2722-4B56-A237-E9799FCFD357}" dt="2021-01-14T08:52:09.810" v="557" actId="20577"/>
          <ac:spMkLst>
            <pc:docMk/>
            <pc:sldMk cId="2756793217" sldId="264"/>
            <ac:spMk id="11" creationId="{661E0EFE-416F-4BB4-8254-892FD095CAF1}"/>
          </ac:spMkLst>
        </pc:spChg>
        <pc:spChg chg="del">
          <ac:chgData name="西 公_庁_課税_法人_主査" userId="S::tadashi.nishi707@ntakokuzei.onmicrosoft.com::9d80f528-f2ea-4c10-8716-198194ec0c46" providerId="AD" clId="Web-{8F7B6773-2722-4B56-A237-E9799FCFD357}" dt="2021-01-14T08:49:15.040" v="499"/>
          <ac:spMkLst>
            <pc:docMk/>
            <pc:sldMk cId="2756793217" sldId="264"/>
            <ac:spMk id="12" creationId="{69909070-6589-4C87-ACC6-F548F91EF275}"/>
          </ac:spMkLst>
        </pc:spChg>
        <pc:spChg chg="mod">
          <ac:chgData name="西 公_庁_課税_法人_主査" userId="S::tadashi.nishi707@ntakokuzei.onmicrosoft.com::9d80f528-f2ea-4c10-8716-198194ec0c46" providerId="AD" clId="Web-{8F7B6773-2722-4B56-A237-E9799FCFD357}" dt="2021-01-14T09:10:47.982" v="707" actId="20577"/>
          <ac:spMkLst>
            <pc:docMk/>
            <pc:sldMk cId="2756793217" sldId="264"/>
            <ac:spMk id="13" creationId="{46A528FF-87DC-4D92-8EEB-2004BE0B2D55}"/>
          </ac:spMkLst>
        </pc:spChg>
        <pc:spChg chg="del">
          <ac:chgData name="西 公_庁_課税_法人_主査" userId="S::tadashi.nishi707@ntakokuzei.onmicrosoft.com::9d80f528-f2ea-4c10-8716-198194ec0c46" providerId="AD" clId="Web-{8F7B6773-2722-4B56-A237-E9799FCFD357}" dt="2021-01-14T08:49:15.040" v="501"/>
          <ac:spMkLst>
            <pc:docMk/>
            <pc:sldMk cId="2756793217" sldId="264"/>
            <ac:spMk id="15" creationId="{89A97F76-363C-4988-A446-EA49539A1A4B}"/>
          </ac:spMkLst>
        </pc:spChg>
        <pc:spChg chg="mod">
          <ac:chgData name="西 公_庁_課税_法人_主査" userId="S::tadashi.nishi707@ntakokuzei.onmicrosoft.com::9d80f528-f2ea-4c10-8716-198194ec0c46" providerId="AD" clId="Web-{8F7B6773-2722-4B56-A237-E9799FCFD357}" dt="2021-01-14T09:10:56.029" v="711" actId="20577"/>
          <ac:spMkLst>
            <pc:docMk/>
            <pc:sldMk cId="2756793217" sldId="264"/>
            <ac:spMk id="16" creationId="{24E97DE7-5891-445E-A940-19763BF823E0}"/>
          </ac:spMkLst>
        </pc:spChg>
        <pc:picChg chg="del">
          <ac:chgData name="西 公_庁_課税_法人_主査" userId="S::tadashi.nishi707@ntakokuzei.onmicrosoft.com::9d80f528-f2ea-4c10-8716-198194ec0c46" providerId="AD" clId="Web-{8F7B6773-2722-4B56-A237-E9799FCFD357}" dt="2021-01-14T08:49:15.040" v="498"/>
          <ac:picMkLst>
            <pc:docMk/>
            <pc:sldMk cId="2756793217" sldId="264"/>
            <ac:picMk id="3" creationId="{A65B9DA3-A50B-4683-AE08-6826AC21A224}"/>
          </ac:picMkLst>
        </pc:picChg>
      </pc:sldChg>
    </pc:docChg>
  </pc:docChgLst>
  <pc:docChgLst>
    <pc:chgData name="西 公_庁_課税_法人_主査" userId="S::tadashi.nishi707@ntakokuzei.onmicrosoft.com::9d80f528-f2ea-4c10-8716-198194ec0c46" providerId="AD" clId="Web-{9292790C-EBFC-0EFC-964D-61E46DAA3A15}"/>
    <pc:docChg chg="modSld">
      <pc:chgData name="西 公_庁_課税_法人_主査" userId="S::tadashi.nishi707@ntakokuzei.onmicrosoft.com::9d80f528-f2ea-4c10-8716-198194ec0c46" providerId="AD" clId="Web-{9292790C-EBFC-0EFC-964D-61E46DAA3A15}" dt="2021-02-19T06:39:42.185" v="65"/>
      <pc:docMkLst>
        <pc:docMk/>
      </pc:docMkLst>
      <pc:sldChg chg="addSp delSp modSp">
        <pc:chgData name="西 公_庁_課税_法人_主査" userId="S::tadashi.nishi707@ntakokuzei.onmicrosoft.com::9d80f528-f2ea-4c10-8716-198194ec0c46" providerId="AD" clId="Web-{9292790C-EBFC-0EFC-964D-61E46DAA3A15}" dt="2021-02-19T06:39:42.185" v="65"/>
        <pc:sldMkLst>
          <pc:docMk/>
          <pc:sldMk cId="564337689" sldId="258"/>
        </pc:sldMkLst>
        <pc:spChg chg="add del mod ord">
          <ac:chgData name="西 公_庁_課税_法人_主査" userId="S::tadashi.nishi707@ntakokuzei.onmicrosoft.com::9d80f528-f2ea-4c10-8716-198194ec0c46" providerId="AD" clId="Web-{9292790C-EBFC-0EFC-964D-61E46DAA3A15}" dt="2021-02-19T06:24:29.602" v="12"/>
          <ac:spMkLst>
            <pc:docMk/>
            <pc:sldMk cId="564337689" sldId="258"/>
            <ac:spMk id="10" creationId="{C46F74FC-D275-4178-9185-BD449E2224D6}"/>
          </ac:spMkLst>
        </pc:spChg>
        <pc:spChg chg="mod topLvl">
          <ac:chgData name="西 公_庁_課税_法人_主査" userId="S::tadashi.nishi707@ntakokuzei.onmicrosoft.com::9d80f528-f2ea-4c10-8716-198194ec0c46" providerId="AD" clId="Web-{9292790C-EBFC-0EFC-964D-61E46DAA3A15}" dt="2021-02-19T06:39:17.778" v="63"/>
          <ac:spMkLst>
            <pc:docMk/>
            <pc:sldMk cId="564337689" sldId="258"/>
            <ac:spMk id="48" creationId="{3DB64EBD-8174-40F8-9529-303A257E7577}"/>
          </ac:spMkLst>
        </pc:spChg>
        <pc:spChg chg="mod topLvl">
          <ac:chgData name="西 公_庁_課税_法人_主査" userId="S::tadashi.nishi707@ntakokuzei.onmicrosoft.com::9d80f528-f2ea-4c10-8716-198194ec0c46" providerId="AD" clId="Web-{9292790C-EBFC-0EFC-964D-61E46DAA3A15}" dt="2021-02-19T06:39:42.185" v="65"/>
          <ac:spMkLst>
            <pc:docMk/>
            <pc:sldMk cId="564337689" sldId="258"/>
            <ac:spMk id="50" creationId="{CDDFCDFE-55F6-42AB-B49A-D2272D805A8A}"/>
          </ac:spMkLst>
        </pc:spChg>
        <pc:spChg chg="mod topLvl">
          <ac:chgData name="西 公_庁_課税_法人_主査" userId="S::tadashi.nishi707@ntakokuzei.onmicrosoft.com::9d80f528-f2ea-4c10-8716-198194ec0c46" providerId="AD" clId="Web-{9292790C-EBFC-0EFC-964D-61E46DAA3A15}" dt="2021-02-19T06:39:17.778" v="63"/>
          <ac:spMkLst>
            <pc:docMk/>
            <pc:sldMk cId="564337689" sldId="258"/>
            <ac:spMk id="51" creationId="{64D352B4-D3D6-4319-A367-6839581440E0}"/>
          </ac:spMkLst>
        </pc:spChg>
        <pc:grpChg chg="mod">
          <ac:chgData name="西 公_庁_課税_法人_主査" userId="S::tadashi.nishi707@ntakokuzei.onmicrosoft.com::9d80f528-f2ea-4c10-8716-198194ec0c46" providerId="AD" clId="Web-{9292790C-EBFC-0EFC-964D-61E46DAA3A15}" dt="2021-02-19T06:24:12.023" v="9" actId="1076"/>
          <ac:grpSpMkLst>
            <pc:docMk/>
            <pc:sldMk cId="564337689" sldId="258"/>
            <ac:grpSpMk id="3" creationId="{F9E5056A-076C-4726-A703-92B008745491}"/>
          </ac:grpSpMkLst>
        </pc:grpChg>
        <pc:grpChg chg="add del mod ord">
          <ac:chgData name="西 公_庁_課税_法人_主査" userId="S::tadashi.nishi707@ntakokuzei.onmicrosoft.com::9d80f528-f2ea-4c10-8716-198194ec0c46" providerId="AD" clId="Web-{9292790C-EBFC-0EFC-964D-61E46DAA3A15}" dt="2021-02-19T06:39:17.778" v="63"/>
          <ac:grpSpMkLst>
            <pc:docMk/>
            <pc:sldMk cId="564337689" sldId="258"/>
            <ac:grpSpMk id="47" creationId="{AF066561-3EB4-48C2-82ED-955A1D916752}"/>
          </ac:grpSpMkLst>
        </pc:grpChg>
        <pc:cxnChg chg="mod topLvl">
          <ac:chgData name="西 公_庁_課税_法人_主査" userId="S::tadashi.nishi707@ntakokuzei.onmicrosoft.com::9d80f528-f2ea-4c10-8716-198194ec0c46" providerId="AD" clId="Web-{9292790C-EBFC-0EFC-964D-61E46DAA3A15}" dt="2021-02-19T06:39:17.778" v="63"/>
          <ac:cxnSpMkLst>
            <pc:docMk/>
            <pc:sldMk cId="564337689" sldId="258"/>
            <ac:cxnSpMk id="49" creationId="{88598440-8EF4-4EFB-B0B9-5B158AC60320}"/>
          </ac:cxnSpMkLst>
        </pc:cxnChg>
        <pc:cxnChg chg="mod topLvl">
          <ac:chgData name="西 公_庁_課税_法人_主査" userId="S::tadashi.nishi707@ntakokuzei.onmicrosoft.com::9d80f528-f2ea-4c10-8716-198194ec0c46" providerId="AD" clId="Web-{9292790C-EBFC-0EFC-964D-61E46DAA3A15}" dt="2021-02-19T06:39:17.778" v="63"/>
          <ac:cxnSpMkLst>
            <pc:docMk/>
            <pc:sldMk cId="564337689" sldId="258"/>
            <ac:cxnSpMk id="52" creationId="{B035661D-0E78-40D0-8A38-06384DD307FE}"/>
          </ac:cxnSpMkLst>
        </pc:cxnChg>
        <pc:cxnChg chg="mod topLvl">
          <ac:chgData name="西 公_庁_課税_法人_主査" userId="S::tadashi.nishi707@ntakokuzei.onmicrosoft.com::9d80f528-f2ea-4c10-8716-198194ec0c46" providerId="AD" clId="Web-{9292790C-EBFC-0EFC-964D-61E46DAA3A15}" dt="2021-02-19T06:39:17.778" v="63"/>
          <ac:cxnSpMkLst>
            <pc:docMk/>
            <pc:sldMk cId="564337689" sldId="258"/>
            <ac:cxnSpMk id="53" creationId="{15017431-2346-4D9B-9281-E6A0DC2AE315}"/>
          </ac:cxnSpMkLst>
        </pc:cxnChg>
      </pc:sldChg>
    </pc:docChg>
  </pc:docChgLst>
  <pc:docChgLst>
    <pc:chgData name="西 公_庁_課税_法人_主査" userId="S::tadashi.nishi707@ntakokuzei.onmicrosoft.com::9d80f528-f2ea-4c10-8716-198194ec0c46" providerId="AD" clId="Web-{6D365A35-1F15-FE2C-57ED-27CBB6DEA4D3}"/>
    <pc:docChg chg="addSld modSld">
      <pc:chgData name="西 公_庁_課税_法人_主査" userId="S::tadashi.nishi707@ntakokuzei.onmicrosoft.com::9d80f528-f2ea-4c10-8716-198194ec0c46" providerId="AD" clId="Web-{6D365A35-1F15-FE2C-57ED-27CBB6DEA4D3}" dt="2021-01-14T05:51:50.633" v="1024" actId="20577"/>
      <pc:docMkLst>
        <pc:docMk/>
      </pc:docMkLst>
      <pc:sldChg chg="addSp delSp modSp">
        <pc:chgData name="西 公_庁_課税_法人_主査" userId="S::tadashi.nishi707@ntakokuzei.onmicrosoft.com::9d80f528-f2ea-4c10-8716-198194ec0c46" providerId="AD" clId="Web-{6D365A35-1F15-FE2C-57ED-27CBB6DEA4D3}" dt="2021-01-14T02:10:05.911" v="3"/>
        <pc:sldMkLst>
          <pc:docMk/>
          <pc:sldMk cId="2128380218" sldId="256"/>
        </pc:sldMkLst>
        <pc:spChg chg="add del mod">
          <ac:chgData name="西 公_庁_課税_法人_主査" userId="S::tadashi.nishi707@ntakokuzei.onmicrosoft.com::9d80f528-f2ea-4c10-8716-198194ec0c46" providerId="AD" clId="Web-{6D365A35-1F15-FE2C-57ED-27CBB6DEA4D3}" dt="2021-01-14T02:10:05.911" v="3"/>
          <ac:spMkLst>
            <pc:docMk/>
            <pc:sldMk cId="2128380218" sldId="256"/>
            <ac:spMk id="5" creationId="{B3FEF47C-2B26-4EBE-A78F-1DC34DD1CEB6}"/>
          </ac:spMkLst>
        </pc:spChg>
      </pc:sldChg>
      <pc:sldChg chg="addSp delSp modSp">
        <pc:chgData name="西 公_庁_課税_法人_主査" userId="S::tadashi.nishi707@ntakokuzei.onmicrosoft.com::9d80f528-f2ea-4c10-8716-198194ec0c46" providerId="AD" clId="Web-{6D365A35-1F15-FE2C-57ED-27CBB6DEA4D3}" dt="2021-01-14T05:29:46.390" v="976"/>
        <pc:sldMkLst>
          <pc:docMk/>
          <pc:sldMk cId="2180198657" sldId="261"/>
        </pc:sldMkLst>
        <pc:spChg chg="add del mod">
          <ac:chgData name="西 公_庁_課税_法人_主査" userId="S::tadashi.nishi707@ntakokuzei.onmicrosoft.com::9d80f528-f2ea-4c10-8716-198194ec0c46" providerId="AD" clId="Web-{6D365A35-1F15-FE2C-57ED-27CBB6DEA4D3}" dt="2021-01-14T04:46:07.791" v="829"/>
          <ac:spMkLst>
            <pc:docMk/>
            <pc:sldMk cId="2180198657" sldId="261"/>
            <ac:spMk id="10" creationId="{B9B6C838-D1D5-4740-BDE0-C0B197566899}"/>
          </ac:spMkLst>
        </pc:spChg>
        <pc:spChg chg="mod">
          <ac:chgData name="西 公_庁_課税_法人_主査" userId="S::tadashi.nishi707@ntakokuzei.onmicrosoft.com::9d80f528-f2ea-4c10-8716-198194ec0c46" providerId="AD" clId="Web-{6D365A35-1F15-FE2C-57ED-27CBB6DEA4D3}" dt="2021-01-14T05:29:46.390" v="976"/>
          <ac:spMkLst>
            <pc:docMk/>
            <pc:sldMk cId="2180198657" sldId="261"/>
            <ac:spMk id="14" creationId="{0E99B91D-424C-473B-BACF-2780D5E13150}"/>
          </ac:spMkLst>
        </pc:spChg>
        <pc:spChg chg="mod">
          <ac:chgData name="西 公_庁_課税_法人_主査" userId="S::tadashi.nishi707@ntakokuzei.onmicrosoft.com::9d80f528-f2ea-4c10-8716-198194ec0c46" providerId="AD" clId="Web-{6D365A35-1F15-FE2C-57ED-27CBB6DEA4D3}" dt="2021-01-14T05:18:21.514" v="974" actId="20577"/>
          <ac:spMkLst>
            <pc:docMk/>
            <pc:sldMk cId="2180198657" sldId="261"/>
            <ac:spMk id="15" creationId="{89A97F76-363C-4988-A446-EA49539A1A4B}"/>
          </ac:spMkLst>
        </pc:spChg>
        <pc:spChg chg="add mod">
          <ac:chgData name="西 公_庁_課税_法人_主査" userId="S::tadashi.nishi707@ntakokuzei.onmicrosoft.com::9d80f528-f2ea-4c10-8716-198194ec0c46" providerId="AD" clId="Web-{6D365A35-1F15-FE2C-57ED-27CBB6DEA4D3}" dt="2021-01-14T05:12:54.758" v="972" actId="1076"/>
          <ac:spMkLst>
            <pc:docMk/>
            <pc:sldMk cId="2180198657" sldId="261"/>
            <ac:spMk id="16" creationId="{FE787040-65BC-4BB3-8396-EB78AC579C07}"/>
          </ac:spMkLst>
        </pc:spChg>
        <pc:spChg chg="add mod">
          <ac:chgData name="西 公_庁_課税_法人_主査" userId="S::tadashi.nishi707@ntakokuzei.onmicrosoft.com::9d80f528-f2ea-4c10-8716-198194ec0c46" providerId="AD" clId="Web-{6D365A35-1F15-FE2C-57ED-27CBB6DEA4D3}" dt="2021-01-14T05:12:54.727" v="967" actId="1076"/>
          <ac:spMkLst>
            <pc:docMk/>
            <pc:sldMk cId="2180198657" sldId="261"/>
            <ac:spMk id="17" creationId="{3E036815-3E11-40BA-ADDB-CDB747A101DF}"/>
          </ac:spMkLst>
        </pc:spChg>
        <pc:spChg chg="add mod">
          <ac:chgData name="西 公_庁_課税_法人_主査" userId="S::tadashi.nishi707@ntakokuzei.onmicrosoft.com::9d80f528-f2ea-4c10-8716-198194ec0c46" providerId="AD" clId="Web-{6D365A35-1F15-FE2C-57ED-27CBB6DEA4D3}" dt="2021-01-14T05:12:54.727" v="968" actId="1076"/>
          <ac:spMkLst>
            <pc:docMk/>
            <pc:sldMk cId="2180198657" sldId="261"/>
            <ac:spMk id="18" creationId="{B72EE813-8DA6-4DB6-B753-5EA49CB399E8}"/>
          </ac:spMkLst>
        </pc:spChg>
        <pc:spChg chg="add mod">
          <ac:chgData name="西 公_庁_課税_法人_主査" userId="S::tadashi.nishi707@ntakokuzei.onmicrosoft.com::9d80f528-f2ea-4c10-8716-198194ec0c46" providerId="AD" clId="Web-{6D365A35-1F15-FE2C-57ED-27CBB6DEA4D3}" dt="2021-01-14T05:12:54.743" v="969" actId="1076"/>
          <ac:spMkLst>
            <pc:docMk/>
            <pc:sldMk cId="2180198657" sldId="261"/>
            <ac:spMk id="19" creationId="{81149881-3CD2-4BA1-800F-6EE19728AF13}"/>
          </ac:spMkLst>
        </pc:spChg>
        <pc:graphicFrameChg chg="add del mod modGraphic">
          <ac:chgData name="西 公_庁_課税_法人_主査" userId="S::tadashi.nishi707@ntakokuzei.onmicrosoft.com::9d80f528-f2ea-4c10-8716-198194ec0c46" providerId="AD" clId="Web-{6D365A35-1F15-FE2C-57ED-27CBB6DEA4D3}" dt="2021-01-14T02:17:23.204" v="108"/>
          <ac:graphicFrameMkLst>
            <pc:docMk/>
            <pc:sldMk cId="2180198657" sldId="261"/>
            <ac:graphicFrameMk id="6" creationId="{781E50A5-AF11-4F59-9FC0-AB2E567EB899}"/>
          </ac:graphicFrameMkLst>
        </pc:graphicFrameChg>
        <pc:graphicFrameChg chg="del mod modGraphic">
          <ac:chgData name="西 公_庁_課税_法人_主査" userId="S::tadashi.nishi707@ntakokuzei.onmicrosoft.com::9d80f528-f2ea-4c10-8716-198194ec0c46" providerId="AD" clId="Web-{6D365A35-1F15-FE2C-57ED-27CBB6DEA4D3}" dt="2021-01-14T04:46:04.416" v="828"/>
          <ac:graphicFrameMkLst>
            <pc:docMk/>
            <pc:sldMk cId="2180198657" sldId="261"/>
            <ac:graphicFrameMk id="8" creationId="{964E3661-49E3-4EF5-8C5D-65E291BA0B20}"/>
          </ac:graphicFrameMkLst>
        </pc:graphicFrameChg>
        <pc:picChg chg="add mod">
          <ac:chgData name="西 公_庁_課税_法人_主査" userId="S::tadashi.nishi707@ntakokuzei.onmicrosoft.com::9d80f528-f2ea-4c10-8716-198194ec0c46" providerId="AD" clId="Web-{6D365A35-1F15-FE2C-57ED-27CBB6DEA4D3}" dt="2021-01-14T05:12:54.711" v="965" actId="1076"/>
          <ac:picMkLst>
            <pc:docMk/>
            <pc:sldMk cId="2180198657" sldId="261"/>
            <ac:picMk id="3" creationId="{C5B65B91-FC68-4F09-B48E-195C421F68BE}"/>
          </ac:picMkLst>
        </pc:picChg>
        <pc:picChg chg="add mod">
          <ac:chgData name="西 公_庁_課税_法人_主査" userId="S::tadashi.nishi707@ntakokuzei.onmicrosoft.com::9d80f528-f2ea-4c10-8716-198194ec0c46" providerId="AD" clId="Web-{6D365A35-1F15-FE2C-57ED-27CBB6DEA4D3}" dt="2021-01-14T05:12:54.743" v="970" actId="1076"/>
          <ac:picMkLst>
            <pc:docMk/>
            <pc:sldMk cId="2180198657" sldId="261"/>
            <ac:picMk id="6" creationId="{4EE8088C-68B8-4FE4-9DDD-89469B798DD7}"/>
          </ac:picMkLst>
        </pc:picChg>
        <pc:picChg chg="add mod">
          <ac:chgData name="西 公_庁_課税_法人_主査" userId="S::tadashi.nishi707@ntakokuzei.onmicrosoft.com::9d80f528-f2ea-4c10-8716-198194ec0c46" providerId="AD" clId="Web-{6D365A35-1F15-FE2C-57ED-27CBB6DEA4D3}" dt="2021-01-14T05:12:54.758" v="971" actId="1076"/>
          <ac:picMkLst>
            <pc:docMk/>
            <pc:sldMk cId="2180198657" sldId="261"/>
            <ac:picMk id="7" creationId="{D331BBBE-1245-4870-8817-99E2E2D9DB66}"/>
          </ac:picMkLst>
        </pc:picChg>
        <pc:picChg chg="add mod">
          <ac:chgData name="西 公_庁_課税_法人_主査" userId="S::tadashi.nishi707@ntakokuzei.onmicrosoft.com::9d80f528-f2ea-4c10-8716-198194ec0c46" providerId="AD" clId="Web-{6D365A35-1F15-FE2C-57ED-27CBB6DEA4D3}" dt="2021-01-14T05:12:54.711" v="966" actId="1076"/>
          <ac:picMkLst>
            <pc:docMk/>
            <pc:sldMk cId="2180198657" sldId="261"/>
            <ac:picMk id="11" creationId="{D7313B6F-6300-48F4-B9FD-3C0AEC2AF959}"/>
          </ac:picMkLst>
        </pc:picChg>
      </pc:sldChg>
      <pc:sldChg chg="delSp modSp add replId">
        <pc:chgData name="西 公_庁_課税_法人_主査" userId="S::tadashi.nishi707@ntakokuzei.onmicrosoft.com::9d80f528-f2ea-4c10-8716-198194ec0c46" providerId="AD" clId="Web-{6D365A35-1F15-FE2C-57ED-27CBB6DEA4D3}" dt="2021-01-14T05:51:50.633" v="1024" actId="20577"/>
        <pc:sldMkLst>
          <pc:docMk/>
          <pc:sldMk cId="1987343576" sldId="262"/>
        </pc:sldMkLst>
        <pc:spChg chg="del">
          <ac:chgData name="西 公_庁_課税_法人_主査" userId="S::tadashi.nishi707@ntakokuzei.onmicrosoft.com::9d80f528-f2ea-4c10-8716-198194ec0c46" providerId="AD" clId="Web-{6D365A35-1F15-FE2C-57ED-27CBB6DEA4D3}" dt="2021-01-14T04:16:14.211" v="614"/>
          <ac:spMkLst>
            <pc:docMk/>
            <pc:sldMk cId="1987343576" sldId="262"/>
            <ac:spMk id="5" creationId="{92626E6C-C3B5-47C4-A909-7A4625722304}"/>
          </ac:spMkLst>
        </pc:spChg>
        <pc:spChg chg="mod">
          <ac:chgData name="西 公_庁_課税_法人_主査" userId="S::tadashi.nishi707@ntakokuzei.onmicrosoft.com::9d80f528-f2ea-4c10-8716-198194ec0c46" providerId="AD" clId="Web-{6D365A35-1F15-FE2C-57ED-27CBB6DEA4D3}" dt="2021-01-14T04:46:24.838" v="832" actId="20577"/>
          <ac:spMkLst>
            <pc:docMk/>
            <pc:sldMk cId="1987343576" sldId="262"/>
            <ac:spMk id="14" creationId="{0E99B91D-424C-473B-BACF-2780D5E13150}"/>
          </ac:spMkLst>
        </pc:spChg>
        <pc:spChg chg="mod">
          <ac:chgData name="西 公_庁_課税_法人_主査" userId="S::tadashi.nishi707@ntakokuzei.onmicrosoft.com::9d80f528-f2ea-4c10-8716-198194ec0c46" providerId="AD" clId="Web-{6D365A35-1F15-FE2C-57ED-27CBB6DEA4D3}" dt="2021-01-14T05:51:50.633" v="1024" actId="20577"/>
          <ac:spMkLst>
            <pc:docMk/>
            <pc:sldMk cId="1987343576" sldId="262"/>
            <ac:spMk id="15" creationId="{89A97F76-363C-4988-A446-EA49539A1A4B}"/>
          </ac:spMkLst>
        </pc:spChg>
        <pc:graphicFrameChg chg="del">
          <ac:chgData name="西 公_庁_課税_法人_主査" userId="S::tadashi.nishi707@ntakokuzei.onmicrosoft.com::9d80f528-f2ea-4c10-8716-198194ec0c46" providerId="AD" clId="Web-{6D365A35-1F15-FE2C-57ED-27CBB6DEA4D3}" dt="2021-01-14T04:15:47.367" v="597"/>
          <ac:graphicFrameMkLst>
            <pc:docMk/>
            <pc:sldMk cId="1987343576" sldId="262"/>
            <ac:graphicFrameMk id="8" creationId="{964E3661-49E3-4EF5-8C5D-65E291BA0B20}"/>
          </ac:graphicFrameMkLst>
        </pc:graphicFrameChg>
      </pc:sldChg>
      <pc:sldChg chg="delSp modSp add replId">
        <pc:chgData name="西 公_庁_課税_法人_主査" userId="S::tadashi.nishi707@ntakokuzei.onmicrosoft.com::9d80f528-f2ea-4c10-8716-198194ec0c46" providerId="AD" clId="Web-{6D365A35-1F15-FE2C-57ED-27CBB6DEA4D3}" dt="2021-01-14T05:51:34.461" v="1023" actId="20577"/>
        <pc:sldMkLst>
          <pc:docMk/>
          <pc:sldMk cId="1566467668" sldId="263"/>
        </pc:sldMkLst>
        <pc:spChg chg="del">
          <ac:chgData name="西 公_庁_課税_法人_主査" userId="S::tadashi.nishi707@ntakokuzei.onmicrosoft.com::9d80f528-f2ea-4c10-8716-198194ec0c46" providerId="AD" clId="Web-{6D365A35-1F15-FE2C-57ED-27CBB6DEA4D3}" dt="2021-01-14T05:29:55.953" v="977"/>
          <ac:spMkLst>
            <pc:docMk/>
            <pc:sldMk cId="1566467668" sldId="263"/>
            <ac:spMk id="5" creationId="{92626E6C-C3B5-47C4-A909-7A4625722304}"/>
          </ac:spMkLst>
        </pc:spChg>
        <pc:spChg chg="mod">
          <ac:chgData name="西 公_庁_課税_法人_主査" userId="S::tadashi.nishi707@ntakokuzei.onmicrosoft.com::9d80f528-f2ea-4c10-8716-198194ec0c46" providerId="AD" clId="Web-{6D365A35-1F15-FE2C-57ED-27CBB6DEA4D3}" dt="2021-01-14T05:30:26.578" v="983" actId="1076"/>
          <ac:spMkLst>
            <pc:docMk/>
            <pc:sldMk cId="1566467668" sldId="263"/>
            <ac:spMk id="9" creationId="{87123A7F-BC55-4E81-9976-4C222DC3989B}"/>
          </ac:spMkLst>
        </pc:spChg>
        <pc:spChg chg="mod">
          <ac:chgData name="西 公_庁_課税_法人_主査" userId="S::tadashi.nishi707@ntakokuzei.onmicrosoft.com::9d80f528-f2ea-4c10-8716-198194ec0c46" providerId="AD" clId="Web-{6D365A35-1F15-FE2C-57ED-27CBB6DEA4D3}" dt="2021-01-14T05:51:34.461" v="1023" actId="20577"/>
          <ac:spMkLst>
            <pc:docMk/>
            <pc:sldMk cId="1566467668" sldId="263"/>
            <ac:spMk id="10" creationId="{B9B6C838-D1D5-4740-BDE0-C0B197566899}"/>
          </ac:spMkLst>
        </pc:spChg>
        <pc:spChg chg="mod">
          <ac:chgData name="西 公_庁_課税_法人_主査" userId="S::tadashi.nishi707@ntakokuzei.onmicrosoft.com::9d80f528-f2ea-4c10-8716-198194ec0c46" providerId="AD" clId="Web-{6D365A35-1F15-FE2C-57ED-27CBB6DEA4D3}" dt="2021-01-14T05:30:09.343" v="981" actId="1076"/>
          <ac:spMkLst>
            <pc:docMk/>
            <pc:sldMk cId="1566467668" sldId="263"/>
            <ac:spMk id="14" creationId="{0E99B91D-424C-473B-BACF-2780D5E13150}"/>
          </ac:spMkLst>
        </pc:spChg>
        <pc:spChg chg="mod">
          <ac:chgData name="西 公_庁_課税_法人_主査" userId="S::tadashi.nishi707@ntakokuzei.onmicrosoft.com::9d80f528-f2ea-4c10-8716-198194ec0c46" providerId="AD" clId="Web-{6D365A35-1F15-FE2C-57ED-27CBB6DEA4D3}" dt="2021-01-14T05:30:16.359" v="982" actId="1076"/>
          <ac:spMkLst>
            <pc:docMk/>
            <pc:sldMk cId="1566467668" sldId="263"/>
            <ac:spMk id="15" creationId="{89A97F76-363C-4988-A446-EA49539A1A4B}"/>
          </ac:spMkLst>
        </pc:spChg>
        <pc:graphicFrameChg chg="mod modGraphic">
          <ac:chgData name="西 公_庁_課税_法人_主査" userId="S::tadashi.nishi707@ntakokuzei.onmicrosoft.com::9d80f528-f2ea-4c10-8716-198194ec0c46" providerId="AD" clId="Web-{6D365A35-1F15-FE2C-57ED-27CBB6DEA4D3}" dt="2021-01-14T05:39:10.353" v="987"/>
          <ac:graphicFrameMkLst>
            <pc:docMk/>
            <pc:sldMk cId="1566467668" sldId="263"/>
            <ac:graphicFrameMk id="8" creationId="{964E3661-49E3-4EF5-8C5D-65E291BA0B20}"/>
          </ac:graphicFrameMkLst>
        </pc:graphicFrameChg>
      </pc:sldChg>
    </pc:docChg>
  </pc:docChgLst>
  <pc:docChgLst>
    <pc:chgData name="西 公_庁_課税_法人_主査" userId="S::tadashi.nishi707@ntakokuzei.onmicrosoft.com::9d80f528-f2ea-4c10-8716-198194ec0c46" providerId="AD" clId="Web-{AE9E99A1-B3E1-3978-6DD0-73FB65E7B72A}"/>
    <pc:docChg chg="modSld">
      <pc:chgData name="西 公_庁_課税_法人_主査" userId="S::tadashi.nishi707@ntakokuzei.onmicrosoft.com::9d80f528-f2ea-4c10-8716-198194ec0c46" providerId="AD" clId="Web-{AE9E99A1-B3E1-3978-6DD0-73FB65E7B72A}" dt="2021-02-19T08:46:08.778" v="663"/>
      <pc:docMkLst>
        <pc:docMk/>
      </pc:docMkLst>
      <pc:sldChg chg="addSp modSp">
        <pc:chgData name="西 公_庁_課税_法人_主査" userId="S::tadashi.nishi707@ntakokuzei.onmicrosoft.com::9d80f528-f2ea-4c10-8716-198194ec0c46" providerId="AD" clId="Web-{AE9E99A1-B3E1-3978-6DD0-73FB65E7B72A}" dt="2021-02-19T07:04:11.218" v="91" actId="20577"/>
        <pc:sldMkLst>
          <pc:docMk/>
          <pc:sldMk cId="564337689" sldId="258"/>
        </pc:sldMkLst>
        <pc:spChg chg="mod">
          <ac:chgData name="西 公_庁_課税_法人_主査" userId="S::tadashi.nishi707@ntakokuzei.onmicrosoft.com::9d80f528-f2ea-4c10-8716-198194ec0c46" providerId="AD" clId="Web-{AE9E99A1-B3E1-3978-6DD0-73FB65E7B72A}" dt="2021-02-19T06:59:21.150" v="66" actId="1076"/>
          <ac:spMkLst>
            <pc:docMk/>
            <pc:sldMk cId="564337689" sldId="258"/>
            <ac:spMk id="23" creationId="{4B58A5D0-4CEF-4B8C-80D3-19FEB605DE08}"/>
          </ac:spMkLst>
        </pc:spChg>
        <pc:spChg chg="mod">
          <ac:chgData name="西 公_庁_課税_法人_主査" userId="S::tadashi.nishi707@ntakokuzei.onmicrosoft.com::9d80f528-f2ea-4c10-8716-198194ec0c46" providerId="AD" clId="Web-{AE9E99A1-B3E1-3978-6DD0-73FB65E7B72A}" dt="2021-02-19T06:42:43.772" v="17" actId="1076"/>
          <ac:spMkLst>
            <pc:docMk/>
            <pc:sldMk cId="564337689" sldId="258"/>
            <ac:spMk id="50" creationId="{CDDFCDFE-55F6-42AB-B49A-D2272D805A8A}"/>
          </ac:spMkLst>
        </pc:spChg>
        <pc:spChg chg="mod">
          <ac:chgData name="西 公_庁_課税_法人_主査" userId="S::tadashi.nishi707@ntakokuzei.onmicrosoft.com::9d80f528-f2ea-4c10-8716-198194ec0c46" providerId="AD" clId="Web-{AE9E99A1-B3E1-3978-6DD0-73FB65E7B72A}" dt="2021-02-19T06:42:50.569" v="19" actId="1076"/>
          <ac:spMkLst>
            <pc:docMk/>
            <pc:sldMk cId="564337689" sldId="258"/>
            <ac:spMk id="51" creationId="{64D352B4-D3D6-4319-A367-6839581440E0}"/>
          </ac:spMkLst>
        </pc:spChg>
        <pc:spChg chg="mod">
          <ac:chgData name="西 公_庁_課税_法人_主査" userId="S::tadashi.nishi707@ntakokuzei.onmicrosoft.com::9d80f528-f2ea-4c10-8716-198194ec0c46" providerId="AD" clId="Web-{AE9E99A1-B3E1-3978-6DD0-73FB65E7B72A}" dt="2021-02-19T06:46:27.855" v="49" actId="1076"/>
          <ac:spMkLst>
            <pc:docMk/>
            <pc:sldMk cId="564337689" sldId="258"/>
            <ac:spMk id="58" creationId="{C0EF1ECD-FF9F-40B0-8C9B-827ECA6A8137}"/>
          </ac:spMkLst>
        </pc:spChg>
        <pc:spChg chg="add mod">
          <ac:chgData name="西 公_庁_課税_法人_主査" userId="S::tadashi.nishi707@ntakokuzei.onmicrosoft.com::9d80f528-f2ea-4c10-8716-198194ec0c46" providerId="AD" clId="Web-{AE9E99A1-B3E1-3978-6DD0-73FB65E7B72A}" dt="2021-02-19T07:04:11.218" v="91" actId="20577"/>
          <ac:spMkLst>
            <pc:docMk/>
            <pc:sldMk cId="564337689" sldId="258"/>
            <ac:spMk id="61" creationId="{8AFD2D4A-8995-492F-9096-C39E8D794A3D}"/>
          </ac:spMkLst>
        </pc:spChg>
        <pc:grpChg chg="add mod">
          <ac:chgData name="西 公_庁_課税_法人_主査" userId="S::tadashi.nishi707@ntakokuzei.onmicrosoft.com::9d80f528-f2ea-4c10-8716-198194ec0c46" providerId="AD" clId="Web-{AE9E99A1-B3E1-3978-6DD0-73FB65E7B72A}" dt="2021-02-19T06:43:44.523" v="26" actId="1076"/>
          <ac:grpSpMkLst>
            <pc:docMk/>
            <pc:sldMk cId="564337689" sldId="258"/>
            <ac:grpSpMk id="10" creationId="{1849636F-2A84-4D31-996B-54B29BB2197B}"/>
          </ac:grpSpMkLst>
        </pc:grpChg>
        <pc:grpChg chg="add mod">
          <ac:chgData name="西 公_庁_課税_法人_主査" userId="S::tadashi.nishi707@ntakokuzei.onmicrosoft.com::9d80f528-f2ea-4c10-8716-198194ec0c46" providerId="AD" clId="Web-{AE9E99A1-B3E1-3978-6DD0-73FB65E7B72A}" dt="2021-02-19T06:55:44.792" v="56" actId="1076"/>
          <ac:grpSpMkLst>
            <pc:docMk/>
            <pc:sldMk cId="564337689" sldId="258"/>
            <ac:grpSpMk id="54" creationId="{98360A56-4057-42CB-8A4E-3986F1A3CCEE}"/>
          </ac:grpSpMkLst>
        </pc:grpChg>
        <pc:grpChg chg="mod ord">
          <ac:chgData name="西 公_庁_課税_法人_主査" userId="S::tadashi.nishi707@ntakokuzei.onmicrosoft.com::9d80f528-f2ea-4c10-8716-198194ec0c46" providerId="AD" clId="Web-{AE9E99A1-B3E1-3978-6DD0-73FB65E7B72A}" dt="2021-02-19T06:55:44.818" v="57" actId="1076"/>
          <ac:grpSpMkLst>
            <pc:docMk/>
            <pc:sldMk cId="564337689" sldId="258"/>
            <ac:grpSpMk id="68" creationId="{87FAB3A6-7024-4380-B36D-42544EA5DA34}"/>
          </ac:grpSpMkLst>
        </pc:grpChg>
        <pc:grpChg chg="mod ord">
          <ac:chgData name="西 公_庁_課税_法人_主査" userId="S::tadashi.nishi707@ntakokuzei.onmicrosoft.com::9d80f528-f2ea-4c10-8716-198194ec0c46" providerId="AD" clId="Web-{AE9E99A1-B3E1-3978-6DD0-73FB65E7B72A}" dt="2021-02-19T06:55:44.834" v="58" actId="1076"/>
          <ac:grpSpMkLst>
            <pc:docMk/>
            <pc:sldMk cId="564337689" sldId="258"/>
            <ac:grpSpMk id="75" creationId="{A2DBCE0C-4CF7-4538-B989-6467A0065ACF}"/>
          </ac:grpSpMkLst>
        </pc:grpChg>
        <pc:picChg chg="mod">
          <ac:chgData name="西 公_庁_課税_法人_主査" userId="S::tadashi.nishi707@ntakokuzei.onmicrosoft.com::9d80f528-f2ea-4c10-8716-198194ec0c46" providerId="AD" clId="Web-{AE9E99A1-B3E1-3978-6DD0-73FB65E7B72A}" dt="2021-02-19T06:55:37.615" v="55" actId="14100"/>
          <ac:picMkLst>
            <pc:docMk/>
            <pc:sldMk cId="564337689" sldId="258"/>
            <ac:picMk id="37" creationId="{C6A53F4C-37B5-49AE-B6BE-AA142CFB6C54}"/>
          </ac:picMkLst>
        </pc:picChg>
        <pc:cxnChg chg="mod">
          <ac:chgData name="西 公_庁_課税_法人_主査" userId="S::tadashi.nishi707@ntakokuzei.onmicrosoft.com::9d80f528-f2ea-4c10-8716-198194ec0c46" providerId="AD" clId="Web-{AE9E99A1-B3E1-3978-6DD0-73FB65E7B72A}" dt="2021-02-19T06:43:27.023" v="24" actId="14100"/>
          <ac:cxnSpMkLst>
            <pc:docMk/>
            <pc:sldMk cId="564337689" sldId="258"/>
            <ac:cxnSpMk id="52" creationId="{B035661D-0E78-40D0-8A38-06384DD307FE}"/>
          </ac:cxnSpMkLst>
        </pc:cxnChg>
        <pc:cxnChg chg="mod">
          <ac:chgData name="西 公_庁_課税_法人_主査" userId="S::tadashi.nishi707@ntakokuzei.onmicrosoft.com::9d80f528-f2ea-4c10-8716-198194ec0c46" providerId="AD" clId="Web-{AE9E99A1-B3E1-3978-6DD0-73FB65E7B72A}" dt="2021-02-19T06:43:10.117" v="21" actId="1076"/>
          <ac:cxnSpMkLst>
            <pc:docMk/>
            <pc:sldMk cId="564337689" sldId="258"/>
            <ac:cxnSpMk id="53" creationId="{15017431-2346-4D9B-9281-E6A0DC2AE315}"/>
          </ac:cxnSpMkLst>
        </pc:cxnChg>
        <pc:cxnChg chg="mod">
          <ac:chgData name="西 公_庁_課税_法人_主査" userId="S::tadashi.nishi707@ntakokuzei.onmicrosoft.com::9d80f528-f2ea-4c10-8716-198194ec0c46" providerId="AD" clId="Web-{AE9E99A1-B3E1-3978-6DD0-73FB65E7B72A}" dt="2021-02-19T06:44:15.524" v="29"/>
          <ac:cxnSpMkLst>
            <pc:docMk/>
            <pc:sldMk cId="564337689" sldId="258"/>
            <ac:cxnSpMk id="56" creationId="{77482425-0DF0-43C0-9352-9145B79D9893}"/>
          </ac:cxnSpMkLst>
        </pc:cxnChg>
        <pc:cxnChg chg="mod">
          <ac:chgData name="西 公_庁_課税_法人_主査" userId="S::tadashi.nishi707@ntakokuzei.onmicrosoft.com::9d80f528-f2ea-4c10-8716-198194ec0c46" providerId="AD" clId="Web-{AE9E99A1-B3E1-3978-6DD0-73FB65E7B72A}" dt="2021-02-19T06:44:15.524" v="29"/>
          <ac:cxnSpMkLst>
            <pc:docMk/>
            <pc:sldMk cId="564337689" sldId="258"/>
            <ac:cxnSpMk id="59" creationId="{96F577A5-2934-4CEC-A2A6-5959FFDEA399}"/>
          </ac:cxnSpMkLst>
        </pc:cxnChg>
        <pc:cxnChg chg="mod">
          <ac:chgData name="西 公_庁_課税_法人_主査" userId="S::tadashi.nishi707@ntakokuzei.onmicrosoft.com::9d80f528-f2ea-4c10-8716-198194ec0c46" providerId="AD" clId="Web-{AE9E99A1-B3E1-3978-6DD0-73FB65E7B72A}" dt="2021-02-19T06:44:15.524" v="29"/>
          <ac:cxnSpMkLst>
            <pc:docMk/>
            <pc:sldMk cId="564337689" sldId="258"/>
            <ac:cxnSpMk id="60" creationId="{4576A25C-B858-49DD-A6C5-161CDF157591}"/>
          </ac:cxnSpMkLst>
        </pc:cxnChg>
      </pc:sldChg>
      <pc:sldChg chg="modSp">
        <pc:chgData name="西 公_庁_課税_法人_主査" userId="S::tadashi.nishi707@ntakokuzei.onmicrosoft.com::9d80f528-f2ea-4c10-8716-198194ec0c46" providerId="AD" clId="Web-{AE9E99A1-B3E1-3978-6DD0-73FB65E7B72A}" dt="2021-02-19T07:05:37.126" v="92" actId="20577"/>
        <pc:sldMkLst>
          <pc:docMk/>
          <pc:sldMk cId="1059524952" sldId="260"/>
        </pc:sldMkLst>
        <pc:spChg chg="mod">
          <ac:chgData name="西 公_庁_課税_法人_主査" userId="S::tadashi.nishi707@ntakokuzei.onmicrosoft.com::9d80f528-f2ea-4c10-8716-198194ec0c46" providerId="AD" clId="Web-{AE9E99A1-B3E1-3978-6DD0-73FB65E7B72A}" dt="2021-02-19T07:05:37.126" v="92" actId="20577"/>
          <ac:spMkLst>
            <pc:docMk/>
            <pc:sldMk cId="1059524952" sldId="260"/>
            <ac:spMk id="37" creationId="{D5B7DF95-AD20-42EB-BD20-5F4E09C9B2A6}"/>
          </ac:spMkLst>
        </pc:spChg>
      </pc:sldChg>
      <pc:sldChg chg="addSp modSp">
        <pc:chgData name="西 公_庁_課税_法人_主査" userId="S::tadashi.nishi707@ntakokuzei.onmicrosoft.com::9d80f528-f2ea-4c10-8716-198194ec0c46" providerId="AD" clId="Web-{AE9E99A1-B3E1-3978-6DD0-73FB65E7B72A}" dt="2021-02-19T08:41:37.039" v="625" actId="20577"/>
        <pc:sldMkLst>
          <pc:docMk/>
          <pc:sldMk cId="1987343576" sldId="262"/>
        </pc:sldMkLst>
        <pc:spChg chg="add mod ord">
          <ac:chgData name="西 公_庁_課税_法人_主査" userId="S::tadashi.nishi707@ntakokuzei.onmicrosoft.com::9d80f528-f2ea-4c10-8716-198194ec0c46" providerId="AD" clId="Web-{AE9E99A1-B3E1-3978-6DD0-73FB65E7B72A}" dt="2021-02-19T08:20:47.265" v="595" actId="14100"/>
          <ac:spMkLst>
            <pc:docMk/>
            <pc:sldMk cId="1987343576" sldId="262"/>
            <ac:spMk id="5" creationId="{C9C77FB4-50F3-48F5-807F-E616A4F8C5E3}"/>
          </ac:spMkLst>
        </pc:spChg>
        <pc:spChg chg="mod">
          <ac:chgData name="西 公_庁_課税_法人_主査" userId="S::tadashi.nishi707@ntakokuzei.onmicrosoft.com::9d80f528-f2ea-4c10-8716-198194ec0c46" providerId="AD" clId="Web-{AE9E99A1-B3E1-3978-6DD0-73FB65E7B72A}" dt="2021-02-19T08:41:31.507" v="624" actId="20577"/>
          <ac:spMkLst>
            <pc:docMk/>
            <pc:sldMk cId="1987343576" sldId="262"/>
            <ac:spMk id="7" creationId="{697B189B-9C07-4A8E-AD6E-29948A1D6501}"/>
          </ac:spMkLst>
        </pc:spChg>
        <pc:spChg chg="mod">
          <ac:chgData name="西 公_庁_課税_法人_主査" userId="S::tadashi.nishi707@ntakokuzei.onmicrosoft.com::9d80f528-f2ea-4c10-8716-198194ec0c46" providerId="AD" clId="Web-{AE9E99A1-B3E1-3978-6DD0-73FB65E7B72A}" dt="2021-02-19T08:41:37.039" v="625" actId="20577"/>
          <ac:spMkLst>
            <pc:docMk/>
            <pc:sldMk cId="1987343576" sldId="262"/>
            <ac:spMk id="11" creationId="{661E0EFE-416F-4BB4-8254-892FD095CAF1}"/>
          </ac:spMkLst>
        </pc:spChg>
      </pc:sldChg>
      <pc:sldChg chg="modSp">
        <pc:chgData name="西 公_庁_課税_法人_主査" userId="S::tadashi.nishi707@ntakokuzei.onmicrosoft.com::9d80f528-f2ea-4c10-8716-198194ec0c46" providerId="AD" clId="Web-{AE9E99A1-B3E1-3978-6DD0-73FB65E7B72A}" dt="2021-02-19T08:46:08.778" v="663"/>
        <pc:sldMkLst>
          <pc:docMk/>
          <pc:sldMk cId="1566467668" sldId="263"/>
        </pc:sldMkLst>
        <pc:spChg chg="mod">
          <ac:chgData name="西 公_庁_課税_法人_主査" userId="S::tadashi.nishi707@ntakokuzei.onmicrosoft.com::9d80f528-f2ea-4c10-8716-198194ec0c46" providerId="AD" clId="Web-{AE9E99A1-B3E1-3978-6DD0-73FB65E7B72A}" dt="2021-02-19T08:18:11.090" v="586" actId="1076"/>
          <ac:spMkLst>
            <pc:docMk/>
            <pc:sldMk cId="1566467668" sldId="263"/>
            <ac:spMk id="10" creationId="{B9B6C838-D1D5-4740-BDE0-C0B197566899}"/>
          </ac:spMkLst>
        </pc:spChg>
        <pc:graphicFrameChg chg="mod modGraphic">
          <ac:chgData name="西 公_庁_課税_法人_主査" userId="S::tadashi.nishi707@ntakokuzei.onmicrosoft.com::9d80f528-f2ea-4c10-8716-198194ec0c46" providerId="AD" clId="Web-{AE9E99A1-B3E1-3978-6DD0-73FB65E7B72A}" dt="2021-02-19T08:46:08.778" v="663"/>
          <ac:graphicFrameMkLst>
            <pc:docMk/>
            <pc:sldMk cId="1566467668" sldId="263"/>
            <ac:graphicFrameMk id="8" creationId="{964E3661-49E3-4EF5-8C5D-65E291BA0B20}"/>
          </ac:graphicFrameMkLst>
        </pc:graphicFrameChg>
      </pc:sldChg>
      <pc:sldChg chg="modSp">
        <pc:chgData name="西 公_庁_課税_法人_主査" userId="S::tadashi.nishi707@ntakokuzei.onmicrosoft.com::9d80f528-f2ea-4c10-8716-198194ec0c46" providerId="AD" clId="Web-{AE9E99A1-B3E1-3978-6DD0-73FB65E7B72A}" dt="2021-02-19T08:41:48.148" v="626" actId="20577"/>
        <pc:sldMkLst>
          <pc:docMk/>
          <pc:sldMk cId="2756793217" sldId="264"/>
        </pc:sldMkLst>
        <pc:spChg chg="mod">
          <ac:chgData name="西 公_庁_課税_法人_主査" userId="S::tadashi.nishi707@ntakokuzei.onmicrosoft.com::9d80f528-f2ea-4c10-8716-198194ec0c46" providerId="AD" clId="Web-{AE9E99A1-B3E1-3978-6DD0-73FB65E7B72A}" dt="2021-02-19T08:41:48.148" v="626" actId="20577"/>
          <ac:spMkLst>
            <pc:docMk/>
            <pc:sldMk cId="2756793217" sldId="264"/>
            <ac:spMk id="11" creationId="{661E0EFE-416F-4BB4-8254-892FD095CAF1}"/>
          </ac:spMkLst>
        </pc:spChg>
      </pc:sldChg>
      <pc:sldChg chg="addSp modSp">
        <pc:chgData name="西 公_庁_課税_法人_主査" userId="S::tadashi.nishi707@ntakokuzei.onmicrosoft.com::9d80f528-f2ea-4c10-8716-198194ec0c46" providerId="AD" clId="Web-{AE9E99A1-B3E1-3978-6DD0-73FB65E7B72A}" dt="2021-02-19T08:42:08.008" v="628" actId="20577"/>
        <pc:sldMkLst>
          <pc:docMk/>
          <pc:sldMk cId="2705869529" sldId="265"/>
        </pc:sldMkLst>
        <pc:spChg chg="add ord">
          <ac:chgData name="西 公_庁_課税_法人_主査" userId="S::tadashi.nishi707@ntakokuzei.onmicrosoft.com::9d80f528-f2ea-4c10-8716-198194ec0c46" providerId="AD" clId="Web-{AE9E99A1-B3E1-3978-6DD0-73FB65E7B72A}" dt="2021-02-19T08:21:14.328" v="597"/>
          <ac:spMkLst>
            <pc:docMk/>
            <pc:sldMk cId="2705869529" sldId="265"/>
            <ac:spMk id="3" creationId="{98929E1B-0A0D-4E3B-AA8F-37C94F01F1A4}"/>
          </ac:spMkLst>
        </pc:spChg>
        <pc:spChg chg="mod">
          <ac:chgData name="西 公_庁_課税_法人_主査" userId="S::tadashi.nishi707@ntakokuzei.onmicrosoft.com::9d80f528-f2ea-4c10-8716-198194ec0c46" providerId="AD" clId="Web-{AE9E99A1-B3E1-3978-6DD0-73FB65E7B72A}" dt="2021-02-19T08:42:08.008" v="628" actId="20577"/>
          <ac:spMkLst>
            <pc:docMk/>
            <pc:sldMk cId="2705869529" sldId="265"/>
            <ac:spMk id="7" creationId="{697B189B-9C07-4A8E-AD6E-29948A1D6501}"/>
          </ac:spMkLst>
        </pc:spChg>
        <pc:spChg chg="mod">
          <ac:chgData name="西 公_庁_課税_法人_主査" userId="S::tadashi.nishi707@ntakokuzei.onmicrosoft.com::9d80f528-f2ea-4c10-8716-198194ec0c46" providerId="AD" clId="Web-{AE9E99A1-B3E1-3978-6DD0-73FB65E7B72A}" dt="2021-02-19T08:21:38.625" v="605" actId="20577"/>
          <ac:spMkLst>
            <pc:docMk/>
            <pc:sldMk cId="2705869529" sldId="265"/>
            <ac:spMk id="15" creationId="{89A97F76-363C-4988-A446-EA49539A1A4B}"/>
          </ac:spMkLst>
        </pc:spChg>
      </pc:sldChg>
      <pc:sldChg chg="addSp delSp modSp">
        <pc:chgData name="西 公_庁_課税_法人_主査" userId="S::tadashi.nishi707@ntakokuzei.onmicrosoft.com::9d80f528-f2ea-4c10-8716-198194ec0c46" providerId="AD" clId="Web-{AE9E99A1-B3E1-3978-6DD0-73FB65E7B72A}" dt="2021-02-19T08:43:12.634" v="629" actId="20577"/>
        <pc:sldMkLst>
          <pc:docMk/>
          <pc:sldMk cId="2890097249" sldId="267"/>
        </pc:sldMkLst>
        <pc:spChg chg="add mod">
          <ac:chgData name="西 公_庁_課税_法人_主査" userId="S::tadashi.nishi707@ntakokuzei.onmicrosoft.com::9d80f528-f2ea-4c10-8716-198194ec0c46" providerId="AD" clId="Web-{AE9E99A1-B3E1-3978-6DD0-73FB65E7B72A}" dt="2021-02-19T08:43:12.634" v="629" actId="20577"/>
          <ac:spMkLst>
            <pc:docMk/>
            <pc:sldMk cId="2890097249" sldId="267"/>
            <ac:spMk id="3" creationId="{A056A89C-D5FA-4D7D-8831-E28A2EB53CB2}"/>
          </ac:spMkLst>
        </pc:spChg>
        <pc:spChg chg="mod">
          <ac:chgData name="西 公_庁_課税_法人_主査" userId="S::tadashi.nishi707@ntakokuzei.onmicrosoft.com::9d80f528-f2ea-4c10-8716-198194ec0c46" providerId="AD" clId="Web-{AE9E99A1-B3E1-3978-6DD0-73FB65E7B72A}" dt="2021-02-19T07:57:00.159" v="218" actId="1076"/>
          <ac:spMkLst>
            <pc:docMk/>
            <pc:sldMk cId="2890097249" sldId="267"/>
            <ac:spMk id="16" creationId="{43218A76-2BB7-4393-9CBE-BA4B81A10549}"/>
          </ac:spMkLst>
        </pc:spChg>
        <pc:graphicFrameChg chg="mod modGraphic">
          <ac:chgData name="西 公_庁_課税_法人_主査" userId="S::tadashi.nishi707@ntakokuzei.onmicrosoft.com::9d80f528-f2ea-4c10-8716-198194ec0c46" providerId="AD" clId="Web-{AE9E99A1-B3E1-3978-6DD0-73FB65E7B72A}" dt="2021-02-19T07:58:38.317" v="224"/>
          <ac:graphicFrameMkLst>
            <pc:docMk/>
            <pc:sldMk cId="2890097249" sldId="267"/>
            <ac:graphicFrameMk id="8" creationId="{DE0C29F5-158F-4A8C-9031-5ED6E20C831B}"/>
          </ac:graphicFrameMkLst>
        </pc:graphicFrameChg>
        <pc:picChg chg="del">
          <ac:chgData name="西 公_庁_課税_法人_主査" userId="S::tadashi.nishi707@ntakokuzei.onmicrosoft.com::9d80f528-f2ea-4c10-8716-198194ec0c46" providerId="AD" clId="Web-{AE9E99A1-B3E1-3978-6DD0-73FB65E7B72A}" dt="2021-02-19T07:07:24.425" v="93"/>
          <ac:picMkLst>
            <pc:docMk/>
            <pc:sldMk cId="2890097249" sldId="267"/>
            <ac:picMk id="10" creationId="{89F93AB1-F8F3-4714-936B-19C56F0C6479}"/>
          </ac:picMkLst>
        </pc:picChg>
        <pc:picChg chg="del">
          <ac:chgData name="西 公_庁_課税_法人_主査" userId="S::tadashi.nishi707@ntakokuzei.onmicrosoft.com::9d80f528-f2ea-4c10-8716-198194ec0c46" providerId="AD" clId="Web-{AE9E99A1-B3E1-3978-6DD0-73FB65E7B72A}" dt="2021-02-19T07:07:27.503" v="94"/>
          <ac:picMkLst>
            <pc:docMk/>
            <pc:sldMk cId="2890097249" sldId="267"/>
            <ac:picMk id="12" creationId="{63FCCBD7-4AB1-4922-BDD5-60F39641A55A}"/>
          </ac:picMkLst>
        </pc:picChg>
        <pc:picChg chg="mod">
          <ac:chgData name="西 公_庁_課税_法人_主査" userId="S::tadashi.nishi707@ntakokuzei.onmicrosoft.com::9d80f528-f2ea-4c10-8716-198194ec0c46" providerId="AD" clId="Web-{AE9E99A1-B3E1-3978-6DD0-73FB65E7B72A}" dt="2021-02-19T07:29:03.815" v="113" actId="1076"/>
          <ac:picMkLst>
            <pc:docMk/>
            <pc:sldMk cId="2890097249" sldId="267"/>
            <ac:picMk id="13" creationId="{9FD9B414-D730-47FE-A38A-51F8AAB7BCBB}"/>
          </ac:picMkLst>
        </pc:picChg>
        <pc:picChg chg="mod">
          <ac:chgData name="西 公_庁_課税_法人_主査" userId="S::tadashi.nishi707@ntakokuzei.onmicrosoft.com::9d80f528-f2ea-4c10-8716-198194ec0c46" providerId="AD" clId="Web-{AE9E99A1-B3E1-3978-6DD0-73FB65E7B72A}" dt="2021-02-19T07:29:03.830" v="114" actId="1076"/>
          <ac:picMkLst>
            <pc:docMk/>
            <pc:sldMk cId="2890097249" sldId="267"/>
            <ac:picMk id="24" creationId="{58B9409C-F322-4C02-ADD1-28A94A705D81}"/>
          </ac:picMkLst>
        </pc:pic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BA5F51F9-C89C-4D45-B879-9AAB5863938C}" type="datetimeFigureOut">
              <a:rPr kumimoji="1" lang="ja-JP" altLang="en-US" smtClean="0"/>
              <a:t>2021/11/9</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2BC98C9A-2A11-4387-A734-8D006CFDA3C5}" type="slidenum">
              <a:rPr kumimoji="1" lang="ja-JP" altLang="en-US" smtClean="0"/>
              <a:t>‹#›</a:t>
            </a:fld>
            <a:endParaRPr kumimoji="1" lang="ja-JP" altLang="en-US"/>
          </a:p>
        </p:txBody>
      </p:sp>
    </p:spTree>
    <p:extLst>
      <p:ext uri="{BB962C8B-B14F-4D97-AF65-F5344CB8AC3E}">
        <p14:creationId xmlns:p14="http://schemas.microsoft.com/office/powerpoint/2010/main" val="2235397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358D72E-D1CA-4132-8E7E-F591EE1EC328}" type="datetimeFigureOut">
              <a:rPr kumimoji="1" lang="ja-JP" altLang="en-US" smtClean="0"/>
              <a:t>2021/11/9</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E884C49-C6EB-480E-B0DE-14060B95A500}" type="slidenum">
              <a:rPr kumimoji="1" lang="ja-JP" altLang="en-US" smtClean="0"/>
              <a:t>‹#›</a:t>
            </a:fld>
            <a:endParaRPr kumimoji="1" lang="ja-JP" altLang="en-US"/>
          </a:p>
        </p:txBody>
      </p:sp>
    </p:spTree>
    <p:extLst>
      <p:ext uri="{BB962C8B-B14F-4D97-AF65-F5344CB8AC3E}">
        <p14:creationId xmlns:p14="http://schemas.microsoft.com/office/powerpoint/2010/main" val="4603763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6" name="スライド番号プレースホルダー 5"/>
          <p:cNvSpPr>
            <a:spLocks noGrp="1"/>
          </p:cNvSpPr>
          <p:nvPr>
            <p:ph type="sldNum" sz="quarter" idx="11"/>
          </p:nvPr>
        </p:nvSpPr>
        <p:spPr/>
        <p:txBody>
          <a:bodyPr/>
          <a:lstStyle/>
          <a:p>
            <a:fld id="{38759786-CA21-4983-BEEF-CD437C042532}" type="slidenum">
              <a:rPr kumimoji="1" lang="ja-JP" altLang="en-US" smtClean="0"/>
              <a:t>7</a:t>
            </a:fld>
            <a:endParaRPr kumimoji="1" lang="ja-JP" altLang="en-US"/>
          </a:p>
        </p:txBody>
      </p:sp>
    </p:spTree>
    <p:extLst>
      <p:ext uri="{BB962C8B-B14F-4D97-AF65-F5344CB8AC3E}">
        <p14:creationId xmlns:p14="http://schemas.microsoft.com/office/powerpoint/2010/main" val="86940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16667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0309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29559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6248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604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9415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2910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8569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4449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49312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4288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18472430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25.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image" Target="../media/image26.pn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nta.go.jp/users/gensen/nenmatsu/nencho.ht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2B880A4-C85C-4CB5-9584-92D6DCE3878A}"/>
              </a:ext>
            </a:extLst>
          </p:cNvPr>
          <p:cNvPicPr>
            <a:picLocks noChangeAspect="1"/>
          </p:cNvPicPr>
          <p:nvPr/>
        </p:nvPicPr>
        <p:blipFill rotWithShape="1">
          <a:blip r:embed="rId2"/>
          <a:srcRect t="7779" r="-1" b="20638"/>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2" name="タイトル 1"/>
          <p:cNvSpPr>
            <a:spLocks noGrp="1"/>
          </p:cNvSpPr>
          <p:nvPr>
            <p:ph type="ctrTitle"/>
          </p:nvPr>
        </p:nvSpPr>
        <p:spPr>
          <a:xfrm>
            <a:off x="792342" y="1058721"/>
            <a:ext cx="5763690" cy="3066706"/>
          </a:xfrm>
        </p:spPr>
        <p:txBody>
          <a:bodyPr anchor="b">
            <a:normAutofit/>
          </a:bodyPr>
          <a:lstStyle/>
          <a:p>
            <a:pPr>
              <a:lnSpc>
                <a:spcPct val="110000"/>
              </a:lnSpc>
            </a:pPr>
            <a:r>
              <a:rPr lang="ja-JP" altLang="en-US" sz="5600">
                <a:ea typeface="ＭＳ Ｐゴシック"/>
                <a:cs typeface="Calibri Light"/>
              </a:rPr>
              <a:t>令和3年分</a:t>
            </a:r>
            <a:br>
              <a:rPr lang="ja-JP" altLang="en-US" sz="5600">
                <a:ea typeface="ＭＳ Ｐゴシック"/>
                <a:cs typeface="Calibri Light"/>
              </a:rPr>
            </a:br>
            <a:r>
              <a:rPr lang="ja-JP" altLang="en-US" sz="5600">
                <a:ea typeface="ＭＳ Ｐゴシック"/>
                <a:cs typeface="Calibri Light"/>
              </a:rPr>
              <a:t>年末調整手続</a:t>
            </a:r>
            <a:br>
              <a:rPr lang="ja-JP" altLang="en-US" sz="5600">
                <a:ea typeface="ＭＳ Ｐゴシック"/>
                <a:cs typeface="Calibri Light"/>
              </a:rPr>
            </a:br>
            <a:r>
              <a:rPr lang="ja-JP" altLang="en-US" sz="5600">
                <a:ea typeface="ＭＳ Ｐゴシック"/>
                <a:cs typeface="Calibri Light"/>
              </a:rPr>
              <a:t>について</a:t>
            </a:r>
            <a:endParaRPr kumimoji="1" lang="ja-JP" altLang="en-US" sz="5600"/>
          </a:p>
        </p:txBody>
      </p:sp>
      <p:sp>
        <p:nvSpPr>
          <p:cNvPr id="3" name="サブタイトル 2"/>
          <p:cNvSpPr>
            <a:spLocks noGrp="1"/>
          </p:cNvSpPr>
          <p:nvPr>
            <p:ph type="subTitle" idx="1"/>
          </p:nvPr>
        </p:nvSpPr>
        <p:spPr>
          <a:xfrm>
            <a:off x="1201212" y="5031200"/>
            <a:ext cx="4162357" cy="957962"/>
          </a:xfrm>
        </p:spPr>
        <p:txBody>
          <a:bodyPr vert="horz" lIns="91440" tIns="45720" rIns="91440" bIns="45720" rtlCol="0" anchor="t">
            <a:normAutofit/>
          </a:bodyPr>
          <a:lstStyle/>
          <a:p>
            <a:r>
              <a:rPr lang="ja-JP" altLang="en-US" sz="3200">
                <a:latin typeface="メイリオ"/>
                <a:ea typeface="メイリオ"/>
                <a:cs typeface="Calibri"/>
              </a:rPr>
              <a:t>○○株式会社</a:t>
            </a:r>
            <a:endParaRPr kumimoji="1" lang="ja-JP" altLang="en-US" sz="3200">
              <a:latin typeface="メイリオ"/>
              <a:ea typeface="メイリオ"/>
            </a:endParaRPr>
          </a:p>
        </p:txBody>
      </p:sp>
    </p:spTree>
    <p:extLst>
      <p:ext uri="{BB962C8B-B14F-4D97-AF65-F5344CB8AC3E}">
        <p14:creationId xmlns:p14="http://schemas.microsoft.com/office/powerpoint/2010/main" val="2128380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 xmlns:a16="http://schemas.microsoft.com/office/drawing/2014/main" id="{C9C77FB4-50F3-48F5-807F-E616A4F8C5E3}"/>
              </a:ext>
            </a:extLst>
          </p:cNvPr>
          <p:cNvSpPr/>
          <p:nvPr/>
        </p:nvSpPr>
        <p:spPr>
          <a:xfrm>
            <a:off x="879894" y="1059611"/>
            <a:ext cx="10854906" cy="76199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正方形/長方形 3">
            <a:extLst>
              <a:ext uri="{FF2B5EF4-FFF2-40B4-BE49-F238E27FC236}">
                <a16:creationId xmlns=""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 xmlns:a16="http://schemas.microsoft.com/office/drawing/2014/main" id="{A705F9A0-E9D4-4C8E-8823-A549CE4AA5DE}"/>
              </a:ext>
            </a:extLst>
          </p:cNvPr>
          <p:cNvSpPr>
            <a:spLocks noGrp="1"/>
          </p:cNvSpPr>
          <p:nvPr>
            <p:ph type="title" idx="4294967295"/>
          </p:nvPr>
        </p:nvSpPr>
        <p:spPr>
          <a:xfrm>
            <a:off x="0" y="-3175"/>
            <a:ext cx="8770938" cy="639763"/>
          </a:xfrm>
        </p:spPr>
        <p:txBody>
          <a:bodyPr>
            <a:noAutofit/>
          </a:bodyPr>
          <a:lstStyle/>
          <a:p>
            <a:r>
              <a:rPr lang="ja-JP" altLang="en-US" sz="2800" dirty="0">
                <a:ea typeface="Meiryo"/>
                <a:cs typeface="Calibri Light"/>
              </a:rPr>
              <a:t>４　従業員の方にやっていただきたい</a:t>
            </a:r>
            <a:r>
              <a:rPr lang="ja-JP" altLang="en-US" sz="2800" dirty="0" smtClean="0">
                <a:ea typeface="Meiryo"/>
                <a:cs typeface="Calibri Light"/>
              </a:rPr>
              <a:t>こと（５）</a:t>
            </a:r>
            <a:endParaRPr lang="ja-JP" altLang="en-US" sz="2800" dirty="0">
              <a:ea typeface="Meiryo"/>
              <a:cs typeface="Calibri Light"/>
            </a:endParaRPr>
          </a:p>
        </p:txBody>
      </p:sp>
      <p:sp>
        <p:nvSpPr>
          <p:cNvPr id="9" name="スライド番号プレースホルダー 8">
            <a:extLst>
              <a:ext uri="{FF2B5EF4-FFF2-40B4-BE49-F238E27FC236}">
                <a16:creationId xmlns="" xmlns:a16="http://schemas.microsoft.com/office/drawing/2014/main" id="{87123A7F-BC55-4E81-9976-4C222DC3989B}"/>
              </a:ext>
            </a:extLst>
          </p:cNvPr>
          <p:cNvSpPr>
            <a:spLocks noGrp="1"/>
          </p:cNvSpPr>
          <p:nvPr>
            <p:ph type="sldNum" sz="quarter" idx="12"/>
          </p:nvPr>
        </p:nvSpPr>
        <p:spPr>
          <a:xfrm>
            <a:off x="9343845" y="6485746"/>
            <a:ext cx="2743200" cy="365125"/>
          </a:xfrm>
        </p:spPr>
        <p:txBody>
          <a:bodyPr/>
          <a:lstStyle/>
          <a:p>
            <a:fld id="{48F63A3B-78C7-47BE-AE5E-E10140E04643}" type="slidenum">
              <a:rPr lang="en-US" sz="1600" dirty="0"/>
              <a:t>10</a:t>
            </a:fld>
            <a:endParaRPr lang="ja-JP" altLang="en-US" sz="1600"/>
          </a:p>
        </p:txBody>
      </p:sp>
      <p:sp>
        <p:nvSpPr>
          <p:cNvPr id="14" name="テキスト ボックス 4">
            <a:extLst>
              <a:ext uri="{FF2B5EF4-FFF2-40B4-BE49-F238E27FC236}">
                <a16:creationId xmlns="" xmlns:a16="http://schemas.microsoft.com/office/drawing/2014/main" id="{0E99B91D-424C-473B-BACF-2780D5E13150}"/>
              </a:ext>
            </a:extLst>
          </p:cNvPr>
          <p:cNvSpPr txBox="1"/>
          <p:nvPr/>
        </p:nvSpPr>
        <p:spPr>
          <a:xfrm>
            <a:off x="395916" y="654708"/>
            <a:ext cx="111395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dirty="0">
                <a:solidFill>
                  <a:srgbClr val="4472C4"/>
                </a:solidFill>
                <a:latin typeface="メイリオ"/>
                <a:ea typeface="メイリオ"/>
                <a:cs typeface="Calibri"/>
              </a:rPr>
              <a:t>②Ａ　マイナポータル連携による取得</a:t>
            </a:r>
          </a:p>
        </p:txBody>
      </p:sp>
      <p:sp>
        <p:nvSpPr>
          <p:cNvPr id="15" name="テキスト ボックス 4">
            <a:extLst>
              <a:ext uri="{FF2B5EF4-FFF2-40B4-BE49-F238E27FC236}">
                <a16:creationId xmlns="" xmlns:a16="http://schemas.microsoft.com/office/drawing/2014/main" id="{89A97F76-363C-4988-A446-EA49539A1A4B}"/>
              </a:ext>
            </a:extLst>
          </p:cNvPr>
          <p:cNvSpPr txBox="1"/>
          <p:nvPr/>
        </p:nvSpPr>
        <p:spPr>
          <a:xfrm>
            <a:off x="1071650" y="1114784"/>
            <a:ext cx="1078014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ja-JP" altLang="en-US" sz="2000">
                <a:latin typeface="メイリオ"/>
                <a:ea typeface="メイリオ"/>
                <a:cs typeface="Calibri"/>
              </a:rPr>
              <a:t>マイナンバーカードが必要</a:t>
            </a:r>
            <a:endParaRPr lang="ja-JP"/>
          </a:p>
          <a:p>
            <a:pPr marL="342900" indent="-342900">
              <a:buFont typeface="Wingdings"/>
              <a:buChar char="Ø"/>
            </a:pPr>
            <a:r>
              <a:rPr lang="ja-JP" altLang="en-US" sz="2000">
                <a:latin typeface="メイリオ"/>
                <a:ea typeface="メイリオ"/>
                <a:cs typeface="Calibri"/>
              </a:rPr>
              <a:t>複数の保険会社の証明書データを一括で取得、自動入力可能</a:t>
            </a:r>
          </a:p>
        </p:txBody>
      </p:sp>
      <p:sp>
        <p:nvSpPr>
          <p:cNvPr id="7" name="テキスト ボックス 4">
            <a:extLst>
              <a:ext uri="{FF2B5EF4-FFF2-40B4-BE49-F238E27FC236}">
                <a16:creationId xmlns="" xmlns:a16="http://schemas.microsoft.com/office/drawing/2014/main" id="{697B189B-9C07-4A8E-AD6E-29948A1D6501}"/>
              </a:ext>
            </a:extLst>
          </p:cNvPr>
          <p:cNvSpPr txBox="1"/>
          <p:nvPr/>
        </p:nvSpPr>
        <p:spPr>
          <a:xfrm>
            <a:off x="625951" y="1931421"/>
            <a:ext cx="1078014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a:solidFill>
                  <a:schemeClr val="accent1"/>
                </a:solidFill>
                <a:latin typeface="メイリオ"/>
                <a:ea typeface="メイリオ"/>
                <a:cs typeface="Calibri"/>
              </a:rPr>
              <a:t>【手順１】</a:t>
            </a:r>
            <a:r>
              <a:rPr lang="ja-JP" altLang="en-US" sz="2000">
                <a:latin typeface="メイリオ"/>
                <a:ea typeface="メイリオ"/>
                <a:cs typeface="Calibri"/>
              </a:rPr>
              <a:t>マイナンバーカードの取得</a:t>
            </a:r>
            <a:r>
              <a:rPr lang="ja-JP" sz="2000">
                <a:latin typeface="Meiryo"/>
                <a:ea typeface="Meiryo"/>
                <a:cs typeface="Calibri"/>
              </a:rPr>
              <a:t>（申請から１か月程度かかります）</a:t>
            </a:r>
            <a:endParaRPr lang="ja-JP" altLang="en-US" sz="2000">
              <a:latin typeface="メイリオ"/>
              <a:ea typeface="メイリオ"/>
              <a:cs typeface="Calibri"/>
            </a:endParaRPr>
          </a:p>
          <a:p>
            <a:r>
              <a:rPr lang="ja-JP" altLang="en-US" sz="2000">
                <a:solidFill>
                  <a:schemeClr val="accent1"/>
                </a:solidFill>
                <a:latin typeface="メイリオ"/>
                <a:ea typeface="メイリオ"/>
                <a:cs typeface="Calibri"/>
              </a:rPr>
              <a:t>【手順２】</a:t>
            </a:r>
            <a:r>
              <a:rPr lang="ja-JP" altLang="en-US" sz="2000">
                <a:latin typeface="メイリオ"/>
                <a:ea typeface="メイリオ"/>
                <a:cs typeface="Calibri"/>
              </a:rPr>
              <a:t>マイナポータルの開設</a:t>
            </a:r>
          </a:p>
        </p:txBody>
      </p:sp>
      <p:sp>
        <p:nvSpPr>
          <p:cNvPr id="11" name="テキスト ボックス 4">
            <a:extLst>
              <a:ext uri="{FF2B5EF4-FFF2-40B4-BE49-F238E27FC236}">
                <a16:creationId xmlns="" xmlns:a16="http://schemas.microsoft.com/office/drawing/2014/main" id="{661E0EFE-416F-4BB4-8254-892FD095CAF1}"/>
              </a:ext>
            </a:extLst>
          </p:cNvPr>
          <p:cNvSpPr txBox="1"/>
          <p:nvPr/>
        </p:nvSpPr>
        <p:spPr>
          <a:xfrm>
            <a:off x="625951" y="4019010"/>
            <a:ext cx="1098142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a:solidFill>
                  <a:schemeClr val="accent1"/>
                </a:solidFill>
                <a:latin typeface="メイリオ"/>
                <a:ea typeface="メイリオ"/>
                <a:cs typeface="Calibri"/>
              </a:rPr>
              <a:t>【手順３】</a:t>
            </a:r>
            <a:r>
              <a:rPr lang="ja-JP" altLang="en-US" sz="2000">
                <a:latin typeface="メイリオ"/>
                <a:ea typeface="メイリオ"/>
                <a:cs typeface="Calibri"/>
              </a:rPr>
              <a:t>マイナポータルの「もっとつながる」で</a:t>
            </a:r>
            <a:r>
              <a:rPr lang="ja-JP" sz="2000">
                <a:latin typeface="Calibri"/>
                <a:ea typeface="メイリオ"/>
                <a:cs typeface="Calibri"/>
              </a:rPr>
              <a:t>以下のサービスとつながる設定をします。</a:t>
            </a:r>
            <a:endParaRPr lang="ja-JP" altLang="en-US" sz="2000">
              <a:latin typeface="メイリオ"/>
              <a:ea typeface="メイリオ"/>
              <a:cs typeface="Calibri"/>
            </a:endParaRPr>
          </a:p>
        </p:txBody>
      </p:sp>
      <p:sp>
        <p:nvSpPr>
          <p:cNvPr id="12" name="テキスト ボックス 4">
            <a:extLst>
              <a:ext uri="{FF2B5EF4-FFF2-40B4-BE49-F238E27FC236}">
                <a16:creationId xmlns="" xmlns:a16="http://schemas.microsoft.com/office/drawing/2014/main" id="{69909070-6589-4C87-ACC6-F548F91EF275}"/>
              </a:ext>
            </a:extLst>
          </p:cNvPr>
          <p:cNvSpPr txBox="1"/>
          <p:nvPr/>
        </p:nvSpPr>
        <p:spPr>
          <a:xfrm>
            <a:off x="1416705" y="2601406"/>
            <a:ext cx="8422257"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ja-JP" sz="2000" dirty="0">
                <a:latin typeface="Calibri"/>
                <a:ea typeface="メイリオ"/>
                <a:cs typeface="Calibri"/>
              </a:rPr>
              <a:t>　「マイナポータルサービストップ」（右</a:t>
            </a:r>
            <a:r>
              <a:rPr lang="ja-JP" sz="2000" dirty="0" smtClean="0">
                <a:latin typeface="Calibri"/>
                <a:ea typeface="メイリオ"/>
                <a:cs typeface="Calibri"/>
              </a:rPr>
              <a:t>の</a:t>
            </a:r>
            <a:r>
              <a:rPr lang="ja-JP" altLang="en-US" sz="2000" dirty="0" smtClean="0">
                <a:latin typeface="Calibri"/>
                <a:ea typeface="メイリオ"/>
                <a:cs typeface="Calibri"/>
              </a:rPr>
              <a:t>ＱＲ</a:t>
            </a:r>
            <a:r>
              <a:rPr lang="ja-JP" sz="2000" dirty="0" smtClean="0">
                <a:latin typeface="Calibri"/>
                <a:ea typeface="メイリオ"/>
                <a:cs typeface="Calibri"/>
              </a:rPr>
              <a:t>コード</a:t>
            </a:r>
            <a:r>
              <a:rPr lang="ja-JP" sz="2000" dirty="0">
                <a:latin typeface="Calibri"/>
                <a:ea typeface="メイリオ"/>
                <a:cs typeface="Calibri"/>
              </a:rPr>
              <a:t>）にアクセスし、案内に従ってマイナポータルの利用者登録をします</a:t>
            </a:r>
            <a:r>
              <a:rPr lang="ja-JP" sz="2000" dirty="0" smtClean="0">
                <a:latin typeface="Calibri"/>
                <a:ea typeface="メイリオ"/>
                <a:cs typeface="Calibri"/>
              </a:rPr>
              <a:t>。</a:t>
            </a:r>
            <a:endParaRPr lang="en-US" altLang="ja-JP" sz="2000" dirty="0" smtClean="0">
              <a:latin typeface="Calibri"/>
              <a:ea typeface="メイリオ"/>
              <a:cs typeface="Calibri"/>
            </a:endParaRPr>
          </a:p>
          <a:p>
            <a:pPr algn="just"/>
            <a:endParaRPr lang="en-US" altLang="ja-JP" sz="1400" dirty="0" smtClean="0">
              <a:ea typeface="メイリオ"/>
              <a:cs typeface="+mn-lt"/>
            </a:endParaRPr>
          </a:p>
          <a:p>
            <a:pPr algn="just"/>
            <a:r>
              <a:rPr lang="en-US" altLang="ja-JP" sz="1400" dirty="0" smtClean="0">
                <a:ea typeface="メイリオ"/>
                <a:cs typeface="+mn-lt"/>
              </a:rPr>
              <a:t>※</a:t>
            </a:r>
            <a:r>
              <a:rPr lang="ja-JP" altLang="en-US" sz="1400" dirty="0" smtClean="0">
                <a:ea typeface="メイリオ"/>
                <a:cs typeface="+mn-lt"/>
              </a:rPr>
              <a:t>「</a:t>
            </a:r>
            <a:r>
              <a:rPr lang="ja-JP" altLang="en-US" sz="1400" dirty="0">
                <a:ea typeface="メイリオ"/>
                <a:cs typeface="+mn-lt"/>
              </a:rPr>
              <a:t>マイナンバーカード</a:t>
            </a:r>
            <a:r>
              <a:rPr lang="ja-JP" altLang="en-US" sz="1400" dirty="0" smtClean="0">
                <a:ea typeface="メイリオ"/>
                <a:cs typeface="+mn-lt"/>
              </a:rPr>
              <a:t>」の読み取りには、</a:t>
            </a:r>
            <a:r>
              <a:rPr lang="en-US" altLang="ja-JP" sz="1400" dirty="0" smtClean="0">
                <a:ea typeface="メイリオ"/>
                <a:cs typeface="+mn-lt"/>
              </a:rPr>
              <a:t>IC</a:t>
            </a:r>
            <a:r>
              <a:rPr lang="ja-JP" altLang="en-US" sz="1400" dirty="0">
                <a:ea typeface="メイリオ"/>
                <a:cs typeface="+mn-lt"/>
              </a:rPr>
              <a:t>カードリーダライタ（又は対応スマートフォン</a:t>
            </a:r>
            <a:r>
              <a:rPr lang="ja-JP" altLang="en-US" sz="1400" dirty="0" smtClean="0">
                <a:ea typeface="メイリオ"/>
                <a:cs typeface="+mn-lt"/>
              </a:rPr>
              <a:t>）が必要となります。</a:t>
            </a:r>
            <a:endParaRPr lang="ja-JP" sz="1400" dirty="0">
              <a:ea typeface="+mn-lt"/>
              <a:cs typeface="+mn-lt"/>
            </a:endParaRPr>
          </a:p>
        </p:txBody>
      </p:sp>
      <p:pic>
        <p:nvPicPr>
          <p:cNvPr id="3" name="図 4" descr="QR コード&#10;&#10;説明は自動で生成されたものです">
            <a:extLst>
              <a:ext uri="{FF2B5EF4-FFF2-40B4-BE49-F238E27FC236}">
                <a16:creationId xmlns="" xmlns:a16="http://schemas.microsoft.com/office/drawing/2014/main" id="{A65B9DA3-A50B-4683-AE08-6826AC21A224}"/>
              </a:ext>
            </a:extLst>
          </p:cNvPr>
          <p:cNvPicPr>
            <a:picLocks noChangeAspect="1"/>
          </p:cNvPicPr>
          <p:nvPr/>
        </p:nvPicPr>
        <p:blipFill>
          <a:blip r:embed="rId5"/>
          <a:stretch>
            <a:fillRect/>
          </a:stretch>
        </p:blipFill>
        <p:spPr>
          <a:xfrm>
            <a:off x="10203077" y="2507120"/>
            <a:ext cx="1008000" cy="1008000"/>
          </a:xfrm>
          <a:prstGeom prst="rect">
            <a:avLst/>
          </a:prstGeom>
        </p:spPr>
      </p:pic>
      <p:sp>
        <p:nvSpPr>
          <p:cNvPr id="16" name="テキスト ボックス 4">
            <a:extLst>
              <a:ext uri="{FF2B5EF4-FFF2-40B4-BE49-F238E27FC236}">
                <a16:creationId xmlns="" xmlns:a16="http://schemas.microsoft.com/office/drawing/2014/main" id="{24E97DE7-5891-445E-A940-19763BF823E0}"/>
              </a:ext>
            </a:extLst>
          </p:cNvPr>
          <p:cNvSpPr txBox="1"/>
          <p:nvPr/>
        </p:nvSpPr>
        <p:spPr>
          <a:xfrm>
            <a:off x="1459834" y="4550972"/>
            <a:ext cx="8756416"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a:buChar char="Ø"/>
            </a:pPr>
            <a:r>
              <a:rPr lang="ja-JP" altLang="en-US" sz="2000" dirty="0">
                <a:ea typeface="メイリオ"/>
                <a:cs typeface="+mn-lt"/>
              </a:rPr>
              <a:t>保険料控除証明書、年末残高証明書・・・「e-私書箱」又は「MyPost」</a:t>
            </a:r>
            <a:endParaRPr lang="ja-JP" dirty="0"/>
          </a:p>
          <a:p>
            <a:pPr algn="just"/>
            <a:r>
              <a:rPr lang="ja-JP" altLang="en-US" sz="1600" dirty="0">
                <a:ea typeface="メイリオ"/>
                <a:cs typeface="+mn-lt"/>
              </a:rPr>
              <a:t>　　　　　　　　　　　　　　　　　</a:t>
            </a:r>
            <a:r>
              <a:rPr lang="ja-JP" altLang="en-US" sz="1600" dirty="0" smtClean="0">
                <a:ea typeface="メイリオ"/>
                <a:cs typeface="+mn-lt"/>
              </a:rPr>
              <a:t>どちら</a:t>
            </a:r>
            <a:r>
              <a:rPr lang="ja-JP" altLang="en-US" sz="1600" dirty="0">
                <a:ea typeface="メイリオ"/>
                <a:cs typeface="+mn-lt"/>
              </a:rPr>
              <a:t>のサービスと連携する必要があるかは保険会社に</a:t>
            </a:r>
          </a:p>
          <a:p>
            <a:pPr algn="just"/>
            <a:r>
              <a:rPr lang="ja-JP" altLang="en-US" sz="1600" dirty="0">
                <a:ea typeface="メイリオ"/>
                <a:cs typeface="+mn-lt"/>
              </a:rPr>
              <a:t>　　　　　　　　　　　　　　　　</a:t>
            </a:r>
            <a:r>
              <a:rPr lang="ja-JP" altLang="en-US" sz="1600" dirty="0" smtClean="0">
                <a:ea typeface="メイリオ"/>
                <a:cs typeface="+mn-lt"/>
              </a:rPr>
              <a:t>よって</a:t>
            </a:r>
            <a:r>
              <a:rPr lang="ja-JP" altLang="en-US" sz="1600" dirty="0">
                <a:ea typeface="メイリオ"/>
                <a:cs typeface="+mn-lt"/>
              </a:rPr>
              <a:t>異なりますので、以下のサイトで確認して</a:t>
            </a:r>
            <a:r>
              <a:rPr lang="ja-JP" altLang="en-US" sz="1600" dirty="0" smtClean="0">
                <a:ea typeface="メイリオ"/>
                <a:cs typeface="+mn-lt"/>
              </a:rPr>
              <a:t>ください</a:t>
            </a:r>
            <a:endParaRPr lang="en-US" altLang="ja-JP" sz="1600" dirty="0" smtClean="0">
              <a:ea typeface="メイリオ"/>
              <a:cs typeface="+mn-lt"/>
            </a:endParaRPr>
          </a:p>
          <a:p>
            <a:pPr algn="just"/>
            <a:r>
              <a:rPr lang="ja-JP" altLang="en-US" sz="1600" dirty="0" smtClean="0">
                <a:ea typeface="メイリオ"/>
                <a:cs typeface="+mn-lt"/>
              </a:rPr>
              <a:t>　</a:t>
            </a:r>
            <a:r>
              <a:rPr lang="ja-JP" altLang="en-US" sz="1600" dirty="0">
                <a:ea typeface="メイリオ"/>
                <a:cs typeface="+mn-lt"/>
              </a:rPr>
              <a:t>　　　　　　　　　　　　　　　</a:t>
            </a:r>
            <a:r>
              <a:rPr lang="ja-JP" sz="1600" dirty="0">
                <a:ea typeface="+mn-lt"/>
                <a:cs typeface="+mn-lt"/>
              </a:rPr>
              <a:t>https://www.nta.go.jp/taxes/tetsuzuki/mynumberinfo/list.htm</a:t>
            </a:r>
            <a:endParaRPr lang="ja-JP" altLang="en-US" sz="1600" dirty="0">
              <a:ea typeface="メイリオ"/>
              <a:cs typeface="+mn-lt"/>
            </a:endParaRPr>
          </a:p>
          <a:p>
            <a:pPr marL="342900" indent="-342900" algn="just">
              <a:buFont typeface="Wingdings"/>
              <a:buChar char="Ø"/>
            </a:pPr>
            <a:r>
              <a:rPr lang="ja-JP" altLang="en-US" sz="2000" dirty="0">
                <a:ea typeface="メイリオ"/>
                <a:cs typeface="+mn-lt"/>
              </a:rPr>
              <a:t>住宅ローン控除証明書・・・「e-Tax</a:t>
            </a:r>
            <a:r>
              <a:rPr lang="ja-JP" altLang="en-US" sz="2000" dirty="0" smtClean="0">
                <a:ea typeface="メイリオ"/>
                <a:cs typeface="+mn-lt"/>
              </a:rPr>
              <a:t>」</a:t>
            </a:r>
            <a:endParaRPr lang="en-US" altLang="ja-JP" sz="2000" dirty="0" smtClean="0">
              <a:ea typeface="メイリオ"/>
              <a:cs typeface="+mn-lt"/>
            </a:endParaRPr>
          </a:p>
          <a:p>
            <a:pPr algn="just"/>
            <a:r>
              <a:rPr lang="ja-JP" altLang="en-US" sz="2000" dirty="0">
                <a:ea typeface="メイリオ"/>
                <a:cs typeface="+mn-lt"/>
              </a:rPr>
              <a:t>　</a:t>
            </a:r>
            <a:r>
              <a:rPr lang="ja-JP" altLang="en-US" sz="2000" dirty="0" smtClean="0">
                <a:ea typeface="メイリオ"/>
                <a:cs typeface="+mn-lt"/>
              </a:rPr>
              <a:t>　　　　　　　　　　　　</a:t>
            </a:r>
            <a:r>
              <a:rPr lang="ja-JP" altLang="en-US" sz="1600" dirty="0">
                <a:ea typeface="メイリオ"/>
                <a:cs typeface="+mn-lt"/>
              </a:rPr>
              <a:t>以下</a:t>
            </a:r>
            <a:r>
              <a:rPr lang="ja-JP" altLang="en-US" sz="1600" dirty="0" smtClean="0">
                <a:ea typeface="メイリオ"/>
                <a:cs typeface="+mn-lt"/>
              </a:rPr>
              <a:t>の</a:t>
            </a:r>
            <a:r>
              <a:rPr lang="ja-JP" altLang="en-US" sz="1600" dirty="0">
                <a:ea typeface="メイリオ"/>
                <a:cs typeface="+mn-lt"/>
              </a:rPr>
              <a:t>サイト</a:t>
            </a:r>
            <a:r>
              <a:rPr lang="ja-JP" altLang="en-US" sz="1600" dirty="0" smtClean="0">
                <a:ea typeface="メイリオ"/>
                <a:cs typeface="+mn-lt"/>
              </a:rPr>
              <a:t>に</a:t>
            </a:r>
            <a:r>
              <a:rPr lang="ja-JP" altLang="en-US" sz="1600" dirty="0">
                <a:ea typeface="メイリオ"/>
                <a:cs typeface="+mn-lt"/>
              </a:rPr>
              <a:t>記載</a:t>
            </a:r>
            <a:r>
              <a:rPr lang="ja-JP" altLang="en-US" sz="1600" dirty="0" smtClean="0">
                <a:ea typeface="メイリオ"/>
                <a:cs typeface="+mn-lt"/>
              </a:rPr>
              <a:t>してある</a:t>
            </a:r>
            <a:r>
              <a:rPr lang="ja-JP" altLang="en-US" sz="1600" dirty="0">
                <a:ea typeface="メイリオ"/>
                <a:cs typeface="+mn-lt"/>
              </a:rPr>
              <a:t>方法</a:t>
            </a:r>
            <a:r>
              <a:rPr lang="ja-JP" altLang="en-US" sz="1600" dirty="0" smtClean="0">
                <a:ea typeface="メイリオ"/>
                <a:cs typeface="+mn-lt"/>
              </a:rPr>
              <a:t>で設定してください。</a:t>
            </a:r>
            <a:endParaRPr lang="en-US" altLang="ja-JP" sz="2000" dirty="0" smtClean="0">
              <a:ea typeface="メイリオ"/>
              <a:cs typeface="+mn-lt"/>
            </a:endParaRPr>
          </a:p>
          <a:p>
            <a:pPr algn="just"/>
            <a:r>
              <a:rPr lang="ja-JP" altLang="en-US" sz="2000" dirty="0">
                <a:ea typeface="メイリオ"/>
                <a:cs typeface="+mn-lt"/>
              </a:rPr>
              <a:t>　</a:t>
            </a:r>
            <a:r>
              <a:rPr lang="ja-JP" altLang="en-US" sz="2000" dirty="0" smtClean="0">
                <a:ea typeface="メイリオ"/>
                <a:cs typeface="+mn-lt"/>
              </a:rPr>
              <a:t>　　　　　　　　　　　　</a:t>
            </a:r>
            <a:r>
              <a:rPr lang="en-US" altLang="ja-JP" sz="1600" dirty="0" smtClean="0">
                <a:ea typeface="メイリオ"/>
                <a:cs typeface="+mn-lt"/>
              </a:rPr>
              <a:t>https</a:t>
            </a:r>
            <a:r>
              <a:rPr lang="en-US" altLang="ja-JP" sz="1600" dirty="0">
                <a:ea typeface="メイリオ"/>
                <a:cs typeface="+mn-lt"/>
              </a:rPr>
              <a:t>://www.cao.go.jp/bangouseido/pdf/myna_etax.pdf</a:t>
            </a:r>
            <a:r>
              <a:rPr lang="ja-JP" altLang="en-US" sz="2000" dirty="0">
                <a:ea typeface="メイリオ"/>
                <a:cs typeface="+mn-lt"/>
              </a:rPr>
              <a:t>　　　　　　　　　　　　　</a:t>
            </a:r>
          </a:p>
        </p:txBody>
      </p:sp>
      <p:sp>
        <p:nvSpPr>
          <p:cNvPr id="6" name="テキスト ボックス 5"/>
          <p:cNvSpPr txBox="1"/>
          <p:nvPr/>
        </p:nvSpPr>
        <p:spPr>
          <a:xfrm flipH="1">
            <a:off x="1321626" y="6567356"/>
            <a:ext cx="5079174" cy="253916"/>
          </a:xfrm>
          <a:prstGeom prst="rect">
            <a:avLst/>
          </a:prstGeom>
          <a:noFill/>
        </p:spPr>
        <p:txBody>
          <a:bodyPr wrap="square" rtlCol="0">
            <a:spAutoFit/>
          </a:bodyPr>
          <a:lstStyle/>
          <a:p>
            <a:r>
              <a:rPr kumimoji="1" lang="en-US" altLang="ja-JP" sz="1050" dirty="0" smtClean="0"/>
              <a:t>※QR</a:t>
            </a:r>
            <a:r>
              <a:rPr kumimoji="1" lang="ja-JP" altLang="en-US" sz="1050" dirty="0" smtClean="0"/>
              <a:t>コードは株式会社デンソーウェーブの登録商標です。</a:t>
            </a:r>
            <a:endParaRPr kumimoji="1" lang="ja-JP" altLang="en-US" sz="1050" dirty="0"/>
          </a:p>
        </p:txBody>
      </p:sp>
    </p:spTree>
    <p:controls>
      <mc:AlternateContent xmlns:mc="http://schemas.openxmlformats.org/markup-compatibility/2006">
        <mc:Choice xmlns:v="urn:schemas-microsoft-com:vml" Requires="v">
          <p:control spid="2064" name="BarCodeCtrl1" r:id="rId2" imgW="1188000" imgH="1188000"/>
        </mc:Choice>
        <mc:Fallback>
          <p:control name="BarCodeCtrl1" r:id="rId2" imgW="1188000" imgH="1188000">
            <p:pic>
              <p:nvPicPr>
                <p:cNvPr id="8" name="BarCodeCtrl1"/>
                <p:cNvPicPr preferRelativeResize="0">
                  <a:picLocks noChangeAspect="1" noChangeArrowheads="1" noChangeShapeType="1"/>
                </p:cNvPicPr>
                <p:nvPr/>
              </p:nvPicPr>
              <p:blipFill>
                <a:blip r:embed="rId6"/>
                <a:srcRect/>
                <a:stretch>
                  <a:fillRect/>
                </a:stretch>
              </p:blipFill>
              <p:spPr bwMode="auto">
                <a:xfrm>
                  <a:off x="10203077" y="4482507"/>
                  <a:ext cx="1008000" cy="10080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spid="2065" name="BarCodeCtrl2" r:id="rId3" imgW="1008000" imgH="1008000"/>
        </mc:Choice>
        <mc:Fallback>
          <p:control name="BarCodeCtrl2" r:id="rId3" imgW="1008000" imgH="1008000">
            <p:pic>
              <p:nvPicPr>
                <p:cNvPr id="10" name="BarCodeCtrl2"/>
                <p:cNvPicPr preferRelativeResize="0">
                  <a:picLocks noChangeArrowheads="1" noChangeShapeType="1"/>
                </p:cNvPicPr>
                <p:nvPr/>
              </p:nvPicPr>
              <p:blipFill>
                <a:blip r:embed="rId7"/>
                <a:srcRect/>
                <a:stretch>
                  <a:fillRect/>
                </a:stretch>
              </p:blipFill>
              <p:spPr bwMode="auto">
                <a:xfrm>
                  <a:off x="10216250" y="5575123"/>
                  <a:ext cx="1008000" cy="10080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987343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 xmlns:a16="http://schemas.microsoft.com/office/drawing/2014/main" id="{A705F9A0-E9D4-4C8E-8823-A549CE4AA5DE}"/>
              </a:ext>
            </a:extLst>
          </p:cNvPr>
          <p:cNvSpPr>
            <a:spLocks noGrp="1"/>
          </p:cNvSpPr>
          <p:nvPr>
            <p:ph type="title" idx="4294967295"/>
          </p:nvPr>
        </p:nvSpPr>
        <p:spPr>
          <a:xfrm>
            <a:off x="0" y="-3175"/>
            <a:ext cx="8770938" cy="639763"/>
          </a:xfrm>
        </p:spPr>
        <p:txBody>
          <a:bodyPr>
            <a:noAutofit/>
          </a:bodyPr>
          <a:lstStyle/>
          <a:p>
            <a:r>
              <a:rPr lang="ja-JP" altLang="en-US" sz="2800" dirty="0">
                <a:ea typeface="Meiryo"/>
                <a:cs typeface="Calibri Light"/>
              </a:rPr>
              <a:t>４　従業員の方にやっていただきたい</a:t>
            </a:r>
            <a:r>
              <a:rPr lang="ja-JP" altLang="en-US" sz="2800" dirty="0" smtClean="0">
                <a:ea typeface="Meiryo"/>
                <a:cs typeface="Calibri Light"/>
              </a:rPr>
              <a:t>こと（６）</a:t>
            </a:r>
            <a:endParaRPr lang="ja-JP" altLang="en-US" sz="2800" dirty="0">
              <a:ea typeface="Meiryo"/>
              <a:cs typeface="Calibri Light"/>
            </a:endParaRPr>
          </a:p>
        </p:txBody>
      </p:sp>
      <p:sp>
        <p:nvSpPr>
          <p:cNvPr id="9" name="スライド番号プレースホルダー 8">
            <a:extLst>
              <a:ext uri="{FF2B5EF4-FFF2-40B4-BE49-F238E27FC236}">
                <a16:creationId xmlns="" xmlns:a16="http://schemas.microsoft.com/office/drawing/2014/main" id="{87123A7F-BC55-4E81-9976-4C222DC3989B}"/>
              </a:ext>
            </a:extLst>
          </p:cNvPr>
          <p:cNvSpPr>
            <a:spLocks noGrp="1"/>
          </p:cNvSpPr>
          <p:nvPr>
            <p:ph type="sldNum" sz="quarter" idx="12"/>
          </p:nvPr>
        </p:nvSpPr>
        <p:spPr>
          <a:xfrm>
            <a:off x="9343845" y="6485746"/>
            <a:ext cx="2743200" cy="365125"/>
          </a:xfrm>
        </p:spPr>
        <p:txBody>
          <a:bodyPr/>
          <a:lstStyle/>
          <a:p>
            <a:fld id="{48F63A3B-78C7-47BE-AE5E-E10140E04643}" type="slidenum">
              <a:rPr lang="en-US" sz="1600" dirty="0"/>
              <a:t>11</a:t>
            </a:fld>
            <a:endParaRPr lang="ja-JP" altLang="en-US" sz="1600"/>
          </a:p>
        </p:txBody>
      </p:sp>
      <p:sp>
        <p:nvSpPr>
          <p:cNvPr id="14" name="テキスト ボックス 4">
            <a:extLst>
              <a:ext uri="{FF2B5EF4-FFF2-40B4-BE49-F238E27FC236}">
                <a16:creationId xmlns="" xmlns:a16="http://schemas.microsoft.com/office/drawing/2014/main" id="{0E99B91D-424C-473B-BACF-2780D5E13150}"/>
              </a:ext>
            </a:extLst>
          </p:cNvPr>
          <p:cNvSpPr txBox="1"/>
          <p:nvPr/>
        </p:nvSpPr>
        <p:spPr>
          <a:xfrm>
            <a:off x="395916" y="654708"/>
            <a:ext cx="111395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dirty="0">
                <a:solidFill>
                  <a:srgbClr val="4472C4"/>
                </a:solidFill>
                <a:latin typeface="メイリオ"/>
                <a:ea typeface="メイリオ"/>
                <a:cs typeface="Calibri"/>
              </a:rPr>
              <a:t>②Ａ　マイナポータル連携による取得</a:t>
            </a:r>
          </a:p>
        </p:txBody>
      </p:sp>
      <p:sp>
        <p:nvSpPr>
          <p:cNvPr id="11" name="テキスト ボックス 4">
            <a:extLst>
              <a:ext uri="{FF2B5EF4-FFF2-40B4-BE49-F238E27FC236}">
                <a16:creationId xmlns="" xmlns:a16="http://schemas.microsoft.com/office/drawing/2014/main" id="{661E0EFE-416F-4BB4-8254-892FD095CAF1}"/>
              </a:ext>
            </a:extLst>
          </p:cNvPr>
          <p:cNvSpPr txBox="1"/>
          <p:nvPr/>
        </p:nvSpPr>
        <p:spPr>
          <a:xfrm>
            <a:off x="496555" y="1201048"/>
            <a:ext cx="107801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a:solidFill>
                  <a:schemeClr val="accent1"/>
                </a:solidFill>
                <a:latin typeface="メイリオ"/>
                <a:ea typeface="メイリオ"/>
                <a:cs typeface="Calibri"/>
              </a:rPr>
              <a:t>【手順４】</a:t>
            </a:r>
            <a:r>
              <a:rPr lang="ja-JP" altLang="en-US" sz="2000">
                <a:latin typeface="メイリオ"/>
                <a:ea typeface="メイリオ"/>
                <a:cs typeface="Calibri"/>
              </a:rPr>
              <a:t>手順３でマイナポータルと連携したサービスと保険会社等の連携設定を行います</a:t>
            </a:r>
          </a:p>
        </p:txBody>
      </p:sp>
      <p:sp>
        <p:nvSpPr>
          <p:cNvPr id="16" name="テキスト ボックス 4">
            <a:extLst>
              <a:ext uri="{FF2B5EF4-FFF2-40B4-BE49-F238E27FC236}">
                <a16:creationId xmlns="" xmlns:a16="http://schemas.microsoft.com/office/drawing/2014/main" id="{24E97DE7-5891-445E-A940-19763BF823E0}"/>
              </a:ext>
            </a:extLst>
          </p:cNvPr>
          <p:cNvSpPr txBox="1"/>
          <p:nvPr/>
        </p:nvSpPr>
        <p:spPr>
          <a:xfrm>
            <a:off x="769726" y="1601158"/>
            <a:ext cx="1039195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a:buChar char="Ø"/>
            </a:pPr>
            <a:r>
              <a:rPr lang="ja-JP" altLang="en-US" sz="2000" dirty="0" smtClean="0">
                <a:solidFill>
                  <a:schemeClr val="accent1"/>
                </a:solidFill>
                <a:ea typeface="メイリオ"/>
                <a:cs typeface="+mn-lt"/>
              </a:rPr>
              <a:t>保険料控除証明書・年末残高証明書（「</a:t>
            </a:r>
            <a:r>
              <a:rPr lang="ja-JP" altLang="en-US" sz="2000" dirty="0">
                <a:solidFill>
                  <a:schemeClr val="accent1"/>
                </a:solidFill>
                <a:latin typeface="メイリオ" panose="020B0604030504040204" pitchFamily="50" charset="-128"/>
                <a:ea typeface="メイリオ" panose="020B0604030504040204" pitchFamily="50" charset="-128"/>
                <a:cs typeface="+mn-lt"/>
              </a:rPr>
              <a:t>e-</a:t>
            </a:r>
            <a:r>
              <a:rPr lang="ja-JP" altLang="en-US" sz="2000" dirty="0">
                <a:solidFill>
                  <a:schemeClr val="accent1"/>
                </a:solidFill>
                <a:ea typeface="メイリオ"/>
                <a:cs typeface="+mn-lt"/>
              </a:rPr>
              <a:t>私書箱</a:t>
            </a:r>
            <a:r>
              <a:rPr lang="ja-JP" altLang="en-US" sz="2000" dirty="0" smtClean="0">
                <a:solidFill>
                  <a:schemeClr val="accent1"/>
                </a:solidFill>
                <a:ea typeface="メイリオ"/>
                <a:cs typeface="+mn-lt"/>
              </a:rPr>
              <a:t>」の場合）</a:t>
            </a:r>
            <a:endParaRPr lang="ja-JP" dirty="0">
              <a:solidFill>
                <a:schemeClr val="accent1"/>
              </a:solidFill>
              <a:ea typeface="游ゴシック" panose="020B0400000000000000" pitchFamily="34" charset="-128"/>
              <a:cs typeface="+mn-lt"/>
            </a:endParaRPr>
          </a:p>
          <a:p>
            <a:pPr algn="just"/>
            <a:r>
              <a:rPr lang="ja-JP" altLang="en-US" sz="2000" dirty="0">
                <a:ea typeface="メイリオ"/>
                <a:cs typeface="+mn-lt"/>
              </a:rPr>
              <a:t>　　保険会社等の</a:t>
            </a:r>
            <a:r>
              <a:rPr lang="ja-JP" altLang="en-US" sz="2000" dirty="0" smtClean="0">
                <a:ea typeface="メイリオ"/>
                <a:cs typeface="+mn-lt"/>
              </a:rPr>
              <a:t>「マイナ手続きポータル」（保険会社等により名称が異なる場合が</a:t>
            </a:r>
            <a:endParaRPr lang="en-US" altLang="ja-JP" sz="2000" dirty="0" smtClean="0">
              <a:ea typeface="メイリオ"/>
              <a:cs typeface="+mn-lt"/>
            </a:endParaRPr>
          </a:p>
          <a:p>
            <a:pPr algn="just"/>
            <a:r>
              <a:rPr lang="ja-JP" altLang="en-US" sz="2000" dirty="0">
                <a:ea typeface="メイリオ"/>
                <a:cs typeface="+mn-lt"/>
              </a:rPr>
              <a:t>　</a:t>
            </a:r>
            <a:r>
              <a:rPr lang="ja-JP" altLang="en-US" sz="2000" dirty="0" smtClean="0">
                <a:ea typeface="メイリオ"/>
                <a:cs typeface="+mn-lt"/>
              </a:rPr>
              <a:t>あります）から</a:t>
            </a:r>
            <a:r>
              <a:rPr lang="ja-JP" altLang="en-US" sz="2000" dirty="0">
                <a:ea typeface="メイリオ"/>
                <a:cs typeface="+mn-lt"/>
              </a:rPr>
              <a:t>連携設定を行います</a:t>
            </a:r>
            <a:r>
              <a:rPr lang="ja-JP" altLang="en-US" sz="2000" dirty="0" smtClean="0">
                <a:ea typeface="メイリオ"/>
                <a:cs typeface="+mn-lt"/>
              </a:rPr>
              <a:t>。</a:t>
            </a:r>
            <a:endParaRPr lang="ja-JP" altLang="en-US" sz="2000" dirty="0">
              <a:ea typeface="メイリオ"/>
              <a:cs typeface="+mn-lt"/>
            </a:endParaRPr>
          </a:p>
        </p:txBody>
      </p:sp>
      <p:sp>
        <p:nvSpPr>
          <p:cNvPr id="10" name="テキスト ボックス 4">
            <a:extLst>
              <a:ext uri="{FF2B5EF4-FFF2-40B4-BE49-F238E27FC236}">
                <a16:creationId xmlns="" xmlns:a16="http://schemas.microsoft.com/office/drawing/2014/main" id="{24E97DE7-5891-445E-A940-19763BF823E0}"/>
              </a:ext>
            </a:extLst>
          </p:cNvPr>
          <p:cNvSpPr txBox="1"/>
          <p:nvPr/>
        </p:nvSpPr>
        <p:spPr>
          <a:xfrm>
            <a:off x="1155937" y="3016931"/>
            <a:ext cx="988587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gn="just">
              <a:buFont typeface="+mj-lt"/>
              <a:buAutoNum type="romanLcPeriod"/>
            </a:pPr>
            <a:r>
              <a:rPr lang="ja-JP" altLang="en-US" sz="1600" dirty="0" smtClean="0">
                <a:ea typeface="メイリオ"/>
                <a:cs typeface="+mn-lt"/>
              </a:rPr>
              <a:t>「</a:t>
            </a:r>
            <a:r>
              <a:rPr lang="ja-JP" altLang="en-US" sz="1600" dirty="0">
                <a:ea typeface="メイリオ"/>
                <a:cs typeface="+mn-lt"/>
              </a:rPr>
              <a:t>マイナ手続きポータル</a:t>
            </a:r>
            <a:r>
              <a:rPr lang="ja-JP" altLang="en-US" sz="1600" dirty="0" smtClean="0">
                <a:ea typeface="メイリオ"/>
                <a:cs typeface="+mn-lt"/>
              </a:rPr>
              <a:t>」の「利用申込」から、メールアドレスを入力し、保険会社等からのメールを受領。</a:t>
            </a:r>
            <a:endParaRPr lang="en-US" altLang="ja-JP" sz="1600" dirty="0" smtClean="0">
              <a:ea typeface="メイリオ"/>
              <a:cs typeface="+mn-lt"/>
            </a:endParaRPr>
          </a:p>
          <a:p>
            <a:pPr marL="514350" indent="-514350" algn="just">
              <a:buFont typeface="+mj-lt"/>
              <a:buAutoNum type="romanLcPeriod"/>
            </a:pPr>
            <a:r>
              <a:rPr lang="ja-JP" altLang="en-US" sz="1600" dirty="0" smtClean="0">
                <a:ea typeface="メイリオ"/>
                <a:cs typeface="+mn-lt"/>
              </a:rPr>
              <a:t>メールに記載された</a:t>
            </a:r>
            <a:r>
              <a:rPr lang="en-US" altLang="ja-JP" sz="1600" dirty="0" smtClean="0">
                <a:ea typeface="メイリオ"/>
                <a:cs typeface="+mn-lt"/>
              </a:rPr>
              <a:t>URL</a:t>
            </a:r>
            <a:r>
              <a:rPr lang="ja-JP" altLang="en-US" sz="1600" dirty="0" smtClean="0">
                <a:ea typeface="メイリオ"/>
                <a:cs typeface="+mn-lt"/>
              </a:rPr>
              <a:t>にアクセスし、「マイナンバーカード」を</a:t>
            </a:r>
            <a:r>
              <a:rPr lang="en-US" altLang="ja-JP" sz="1600" dirty="0" smtClean="0">
                <a:ea typeface="メイリオ"/>
                <a:cs typeface="+mn-lt"/>
              </a:rPr>
              <a:t>IC</a:t>
            </a:r>
            <a:r>
              <a:rPr lang="ja-JP" altLang="en-US" sz="1600" dirty="0" smtClean="0">
                <a:ea typeface="メイリオ"/>
                <a:cs typeface="+mn-lt"/>
              </a:rPr>
              <a:t>カードリーダライタ（又は対応スマートフォン）で読み取り本人確認。続いて、契約者確認のためにマイナンバーカードから契約者基本情報（氏名・住所・生年月日・性別）を読取。</a:t>
            </a:r>
            <a:endParaRPr lang="en-US" altLang="ja-JP" sz="1600" dirty="0">
              <a:ea typeface="メイリオ"/>
              <a:cs typeface="+mn-lt"/>
            </a:endParaRPr>
          </a:p>
          <a:p>
            <a:pPr marL="514350" indent="-514350" algn="just">
              <a:buFont typeface="+mj-lt"/>
              <a:buAutoNum type="romanLcPeriod"/>
            </a:pPr>
            <a:r>
              <a:rPr lang="ja-JP" altLang="en-US" sz="1600" dirty="0">
                <a:ea typeface="メイリオ"/>
                <a:cs typeface="+mn-lt"/>
              </a:rPr>
              <a:t>契約</a:t>
            </a:r>
            <a:r>
              <a:rPr lang="ja-JP" altLang="en-US" sz="1600" dirty="0" smtClean="0">
                <a:ea typeface="メイリオ"/>
                <a:cs typeface="+mn-lt"/>
              </a:rPr>
              <a:t>している</a:t>
            </a:r>
            <a:r>
              <a:rPr lang="ja-JP" altLang="en-US" sz="1600" dirty="0">
                <a:ea typeface="メイリオ"/>
                <a:cs typeface="+mn-lt"/>
              </a:rPr>
              <a:t>保険</a:t>
            </a:r>
            <a:r>
              <a:rPr lang="ja-JP" altLang="en-US" sz="1600" dirty="0" smtClean="0">
                <a:ea typeface="メイリオ"/>
                <a:cs typeface="+mn-lt"/>
              </a:rPr>
              <a:t>の証券番号</a:t>
            </a:r>
            <a:r>
              <a:rPr lang="ja-JP" altLang="en-US" sz="1600" dirty="0">
                <a:ea typeface="メイリオ"/>
                <a:cs typeface="+mn-lt"/>
              </a:rPr>
              <a:t>等</a:t>
            </a:r>
            <a:r>
              <a:rPr lang="ja-JP" altLang="en-US" sz="1600" dirty="0" smtClean="0">
                <a:ea typeface="メイリオ"/>
                <a:cs typeface="+mn-lt"/>
              </a:rPr>
              <a:t>を</a:t>
            </a:r>
            <a:r>
              <a:rPr lang="ja-JP" altLang="en-US" sz="1600" dirty="0">
                <a:ea typeface="メイリオ"/>
                <a:cs typeface="+mn-lt"/>
              </a:rPr>
              <a:t>入力</a:t>
            </a:r>
            <a:r>
              <a:rPr lang="ja-JP" altLang="en-US" sz="1600" dirty="0" smtClean="0">
                <a:ea typeface="メイリオ"/>
                <a:cs typeface="+mn-lt"/>
              </a:rPr>
              <a:t>し、利用申込。</a:t>
            </a:r>
            <a:endParaRPr lang="en-US" altLang="ja-JP" sz="1600" dirty="0" smtClean="0">
              <a:ea typeface="メイリオ"/>
              <a:cs typeface="+mn-lt"/>
            </a:endParaRPr>
          </a:p>
          <a:p>
            <a:pPr marL="514350" indent="-514350" algn="just">
              <a:buFont typeface="+mj-lt"/>
              <a:buAutoNum type="romanLcPeriod"/>
            </a:pPr>
            <a:r>
              <a:rPr lang="ja-JP" altLang="en-US" sz="1600" dirty="0" smtClean="0">
                <a:ea typeface="メイリオ"/>
                <a:cs typeface="+mn-lt"/>
              </a:rPr>
              <a:t>申込完了</a:t>
            </a:r>
            <a:endParaRPr lang="en-US" altLang="ja-JP" sz="1600" dirty="0" smtClean="0">
              <a:ea typeface="メイリオ"/>
              <a:cs typeface="+mn-lt"/>
            </a:endParaRPr>
          </a:p>
        </p:txBody>
      </p:sp>
      <p:sp>
        <p:nvSpPr>
          <p:cNvPr id="12" name="テキスト ボックス 4">
            <a:extLst>
              <a:ext uri="{FF2B5EF4-FFF2-40B4-BE49-F238E27FC236}">
                <a16:creationId xmlns="" xmlns:a16="http://schemas.microsoft.com/office/drawing/2014/main" id="{24E97DE7-5891-445E-A940-19763BF823E0}"/>
              </a:ext>
            </a:extLst>
          </p:cNvPr>
          <p:cNvSpPr txBox="1"/>
          <p:nvPr/>
        </p:nvSpPr>
        <p:spPr>
          <a:xfrm>
            <a:off x="902896" y="2616821"/>
            <a:ext cx="103919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gn="just">
              <a:buFont typeface="+mj-lt"/>
              <a:buAutoNum type="romanUcPeriod"/>
            </a:pPr>
            <a:r>
              <a:rPr lang="ja-JP" altLang="en-US" sz="2000" dirty="0" smtClean="0">
                <a:ea typeface="メイリオ"/>
                <a:cs typeface="+mn-lt"/>
              </a:rPr>
              <a:t>利用者登録</a:t>
            </a:r>
            <a:endParaRPr lang="ja-JP" altLang="en-US" sz="2000" dirty="0">
              <a:ea typeface="メイリオ"/>
              <a:cs typeface="+mn-lt"/>
            </a:endParaRPr>
          </a:p>
        </p:txBody>
      </p:sp>
      <p:pic>
        <p:nvPicPr>
          <p:cNvPr id="3" name="図 2"/>
          <p:cNvPicPr>
            <a:picLocks noChangeAspect="1"/>
          </p:cNvPicPr>
          <p:nvPr/>
        </p:nvPicPr>
        <p:blipFill>
          <a:blip r:embed="rId2"/>
          <a:stretch>
            <a:fillRect/>
          </a:stretch>
        </p:blipFill>
        <p:spPr>
          <a:xfrm>
            <a:off x="2265288" y="4789536"/>
            <a:ext cx="7242676" cy="1938696"/>
          </a:xfrm>
          <a:prstGeom prst="rect">
            <a:avLst/>
          </a:prstGeom>
        </p:spPr>
      </p:pic>
      <p:sp>
        <p:nvSpPr>
          <p:cNvPr id="17" name="テキスト ボックス 4">
            <a:extLst>
              <a:ext uri="{FF2B5EF4-FFF2-40B4-BE49-F238E27FC236}">
                <a16:creationId xmlns="" xmlns:a16="http://schemas.microsoft.com/office/drawing/2014/main" id="{24E97DE7-5891-445E-A940-19763BF823E0}"/>
              </a:ext>
            </a:extLst>
          </p:cNvPr>
          <p:cNvSpPr txBox="1"/>
          <p:nvPr/>
        </p:nvSpPr>
        <p:spPr>
          <a:xfrm>
            <a:off x="9343845" y="6354941"/>
            <a:ext cx="204733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ltLang="ja-JP" sz="1100" dirty="0" smtClean="0">
                <a:ea typeface="メイリオ"/>
                <a:cs typeface="+mn-lt"/>
              </a:rPr>
              <a:t>※</a:t>
            </a:r>
            <a:r>
              <a:rPr lang="ja-JP" altLang="en-US" sz="1100" dirty="0" smtClean="0">
                <a:ea typeface="メイリオ"/>
                <a:cs typeface="+mn-lt"/>
              </a:rPr>
              <a:t>保険</a:t>
            </a:r>
            <a:r>
              <a:rPr lang="ja-JP" altLang="en-US" sz="1100" dirty="0">
                <a:ea typeface="メイリオ"/>
                <a:cs typeface="+mn-lt"/>
              </a:rPr>
              <a:t>会社</a:t>
            </a:r>
            <a:r>
              <a:rPr lang="ja-JP" altLang="en-US" sz="1100" dirty="0" smtClean="0">
                <a:ea typeface="メイリオ"/>
                <a:cs typeface="+mn-lt"/>
              </a:rPr>
              <a:t>の</a:t>
            </a:r>
            <a:r>
              <a:rPr lang="en-US" altLang="ja-JP" sz="1100" dirty="0" smtClean="0">
                <a:ea typeface="メイリオ"/>
                <a:cs typeface="+mn-lt"/>
              </a:rPr>
              <a:t>HP</a:t>
            </a:r>
            <a:r>
              <a:rPr lang="ja-JP" altLang="en-US" sz="1100" dirty="0" smtClean="0">
                <a:ea typeface="メイリオ"/>
                <a:cs typeface="+mn-lt"/>
              </a:rPr>
              <a:t>より抜粋</a:t>
            </a:r>
            <a:endParaRPr lang="en-US" altLang="ja-JP" sz="1100" dirty="0" smtClean="0">
              <a:ea typeface="メイリオ"/>
              <a:cs typeface="+mn-lt"/>
            </a:endParaRPr>
          </a:p>
        </p:txBody>
      </p:sp>
    </p:spTree>
    <p:extLst>
      <p:ext uri="{BB962C8B-B14F-4D97-AF65-F5344CB8AC3E}">
        <p14:creationId xmlns:p14="http://schemas.microsoft.com/office/powerpoint/2010/main" val="2756793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 xmlns:a16="http://schemas.microsoft.com/office/drawing/2014/main" id="{A705F9A0-E9D4-4C8E-8823-A549CE4AA5DE}"/>
              </a:ext>
            </a:extLst>
          </p:cNvPr>
          <p:cNvSpPr>
            <a:spLocks noGrp="1"/>
          </p:cNvSpPr>
          <p:nvPr>
            <p:ph type="title" idx="4294967295"/>
          </p:nvPr>
        </p:nvSpPr>
        <p:spPr>
          <a:xfrm>
            <a:off x="0" y="-3175"/>
            <a:ext cx="8770938" cy="639763"/>
          </a:xfrm>
        </p:spPr>
        <p:txBody>
          <a:bodyPr>
            <a:noAutofit/>
          </a:bodyPr>
          <a:lstStyle/>
          <a:p>
            <a:r>
              <a:rPr lang="ja-JP" altLang="en-US" sz="2800" dirty="0">
                <a:ea typeface="Meiryo"/>
                <a:cs typeface="Calibri Light"/>
              </a:rPr>
              <a:t>４　従業員の方にやっていただきたい</a:t>
            </a:r>
            <a:r>
              <a:rPr lang="ja-JP" altLang="en-US" sz="2800" dirty="0" smtClean="0">
                <a:ea typeface="Meiryo"/>
                <a:cs typeface="Calibri Light"/>
              </a:rPr>
              <a:t>こと（７）</a:t>
            </a:r>
            <a:endParaRPr lang="ja-JP" altLang="en-US" sz="2800" dirty="0">
              <a:ea typeface="Meiryo"/>
              <a:cs typeface="Calibri Light"/>
            </a:endParaRPr>
          </a:p>
        </p:txBody>
      </p:sp>
      <p:sp>
        <p:nvSpPr>
          <p:cNvPr id="9" name="スライド番号プレースホルダー 8">
            <a:extLst>
              <a:ext uri="{FF2B5EF4-FFF2-40B4-BE49-F238E27FC236}">
                <a16:creationId xmlns="" xmlns:a16="http://schemas.microsoft.com/office/drawing/2014/main" id="{87123A7F-BC55-4E81-9976-4C222DC3989B}"/>
              </a:ext>
            </a:extLst>
          </p:cNvPr>
          <p:cNvSpPr>
            <a:spLocks noGrp="1"/>
          </p:cNvSpPr>
          <p:nvPr>
            <p:ph type="sldNum" sz="quarter" idx="12"/>
          </p:nvPr>
        </p:nvSpPr>
        <p:spPr>
          <a:xfrm>
            <a:off x="9343845" y="6485746"/>
            <a:ext cx="2743200" cy="365125"/>
          </a:xfrm>
        </p:spPr>
        <p:txBody>
          <a:bodyPr/>
          <a:lstStyle/>
          <a:p>
            <a:fld id="{48F63A3B-78C7-47BE-AE5E-E10140E04643}" type="slidenum">
              <a:rPr lang="en-US" sz="1600" dirty="0"/>
              <a:t>12</a:t>
            </a:fld>
            <a:endParaRPr lang="ja-JP" altLang="en-US" sz="1600"/>
          </a:p>
        </p:txBody>
      </p:sp>
      <p:sp>
        <p:nvSpPr>
          <p:cNvPr id="14" name="テキスト ボックス 4">
            <a:extLst>
              <a:ext uri="{FF2B5EF4-FFF2-40B4-BE49-F238E27FC236}">
                <a16:creationId xmlns="" xmlns:a16="http://schemas.microsoft.com/office/drawing/2014/main" id="{0E99B91D-424C-473B-BACF-2780D5E13150}"/>
              </a:ext>
            </a:extLst>
          </p:cNvPr>
          <p:cNvSpPr txBox="1"/>
          <p:nvPr/>
        </p:nvSpPr>
        <p:spPr>
          <a:xfrm>
            <a:off x="395916" y="654708"/>
            <a:ext cx="111395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a:solidFill>
                  <a:srgbClr val="4472C4"/>
                </a:solidFill>
                <a:latin typeface="メイリオ"/>
                <a:ea typeface="メイリオ"/>
                <a:cs typeface="Calibri"/>
              </a:rPr>
              <a:t>②Ａ　マイナポータル連携による取得</a:t>
            </a:r>
          </a:p>
        </p:txBody>
      </p:sp>
      <p:sp>
        <p:nvSpPr>
          <p:cNvPr id="11" name="テキスト ボックス 4">
            <a:extLst>
              <a:ext uri="{FF2B5EF4-FFF2-40B4-BE49-F238E27FC236}">
                <a16:creationId xmlns="" xmlns:a16="http://schemas.microsoft.com/office/drawing/2014/main" id="{661E0EFE-416F-4BB4-8254-892FD095CAF1}"/>
              </a:ext>
            </a:extLst>
          </p:cNvPr>
          <p:cNvSpPr txBox="1"/>
          <p:nvPr/>
        </p:nvSpPr>
        <p:spPr>
          <a:xfrm>
            <a:off x="496555" y="1201048"/>
            <a:ext cx="107801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dirty="0">
                <a:solidFill>
                  <a:schemeClr val="accent1"/>
                </a:solidFill>
                <a:latin typeface="メイリオ"/>
                <a:ea typeface="メイリオ"/>
                <a:cs typeface="Calibri"/>
              </a:rPr>
              <a:t>【手順４】</a:t>
            </a:r>
            <a:r>
              <a:rPr lang="ja-JP" altLang="en-US" sz="2000" dirty="0">
                <a:latin typeface="メイリオ"/>
                <a:ea typeface="メイリオ"/>
                <a:cs typeface="Calibri"/>
              </a:rPr>
              <a:t>手順３でマイナポータルと連携したサービスと保険会社等の連携設定を行います</a:t>
            </a:r>
          </a:p>
        </p:txBody>
      </p:sp>
      <p:sp>
        <p:nvSpPr>
          <p:cNvPr id="16" name="テキスト ボックス 4">
            <a:extLst>
              <a:ext uri="{FF2B5EF4-FFF2-40B4-BE49-F238E27FC236}">
                <a16:creationId xmlns="" xmlns:a16="http://schemas.microsoft.com/office/drawing/2014/main" id="{24E97DE7-5891-445E-A940-19763BF823E0}"/>
              </a:ext>
            </a:extLst>
          </p:cNvPr>
          <p:cNvSpPr txBox="1"/>
          <p:nvPr/>
        </p:nvSpPr>
        <p:spPr>
          <a:xfrm>
            <a:off x="769726" y="1594029"/>
            <a:ext cx="103919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a:buChar char="Ø"/>
            </a:pPr>
            <a:r>
              <a:rPr lang="ja-JP" altLang="en-US" sz="2000" dirty="0">
                <a:solidFill>
                  <a:schemeClr val="accent1"/>
                </a:solidFill>
                <a:ea typeface="メイリオ"/>
                <a:cs typeface="+mn-lt"/>
              </a:rPr>
              <a:t>保険料控除証明書・年末残高証明書（「</a:t>
            </a:r>
            <a:r>
              <a:rPr lang="ja-JP" altLang="en-US" sz="2000" dirty="0">
                <a:solidFill>
                  <a:schemeClr val="accent1"/>
                </a:solidFill>
                <a:latin typeface="メイリオ" panose="020B0604030504040204" pitchFamily="50" charset="-128"/>
                <a:ea typeface="メイリオ" panose="020B0604030504040204" pitchFamily="50" charset="-128"/>
                <a:cs typeface="+mn-lt"/>
              </a:rPr>
              <a:t>e-</a:t>
            </a:r>
            <a:r>
              <a:rPr lang="ja-JP" altLang="en-US" sz="2000" dirty="0">
                <a:solidFill>
                  <a:schemeClr val="accent1"/>
                </a:solidFill>
                <a:ea typeface="メイリオ"/>
                <a:cs typeface="+mn-lt"/>
              </a:rPr>
              <a:t>私書箱」の場合</a:t>
            </a:r>
            <a:r>
              <a:rPr lang="ja-JP" altLang="en-US" sz="2000" dirty="0" smtClean="0">
                <a:solidFill>
                  <a:schemeClr val="accent1"/>
                </a:solidFill>
                <a:ea typeface="メイリオ"/>
                <a:cs typeface="+mn-lt"/>
              </a:rPr>
              <a:t>）</a:t>
            </a:r>
            <a:r>
              <a:rPr lang="ja-JP" altLang="en-US" sz="2000" dirty="0" smtClean="0">
                <a:latin typeface="メイリオ" panose="020B0604030504040204" pitchFamily="50" charset="-128"/>
                <a:ea typeface="メイリオ" panose="020B0604030504040204" pitchFamily="50" charset="-128"/>
                <a:cs typeface="+mn-lt"/>
              </a:rPr>
              <a:t>（続き</a:t>
            </a:r>
            <a:r>
              <a:rPr lang="ja-JP" altLang="en-US" sz="2000" dirty="0">
                <a:latin typeface="メイリオ" panose="020B0604030504040204" pitchFamily="50" charset="-128"/>
                <a:ea typeface="メイリオ" panose="020B0604030504040204" pitchFamily="50" charset="-128"/>
                <a:cs typeface="+mn-lt"/>
              </a:rPr>
              <a:t>）</a:t>
            </a:r>
            <a:endParaRPr lang="ja-JP" sz="2000" dirty="0" smtClean="0">
              <a:latin typeface="メイリオ" panose="020B0604030504040204" pitchFamily="50" charset="-128"/>
              <a:ea typeface="メイリオ" panose="020B0604030504040204" pitchFamily="50" charset="-128"/>
              <a:cs typeface="+mn-lt"/>
            </a:endParaRPr>
          </a:p>
        </p:txBody>
      </p:sp>
      <p:sp>
        <p:nvSpPr>
          <p:cNvPr id="10" name="テキスト ボックス 4">
            <a:extLst>
              <a:ext uri="{FF2B5EF4-FFF2-40B4-BE49-F238E27FC236}">
                <a16:creationId xmlns="" xmlns:a16="http://schemas.microsoft.com/office/drawing/2014/main" id="{24E97DE7-5891-445E-A940-19763BF823E0}"/>
              </a:ext>
            </a:extLst>
          </p:cNvPr>
          <p:cNvSpPr txBox="1"/>
          <p:nvPr/>
        </p:nvSpPr>
        <p:spPr>
          <a:xfrm>
            <a:off x="1190441" y="2344073"/>
            <a:ext cx="988587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gn="just">
              <a:buFont typeface="+mj-lt"/>
              <a:buAutoNum type="romanLcPeriod"/>
            </a:pPr>
            <a:r>
              <a:rPr lang="ja-JP" altLang="en-US" sz="1600" dirty="0" smtClean="0">
                <a:ea typeface="メイリオ"/>
                <a:cs typeface="+mn-lt"/>
              </a:rPr>
              <a:t>利用者登録完了メールに記載された</a:t>
            </a:r>
            <a:r>
              <a:rPr lang="en-US" altLang="ja-JP" sz="1600" dirty="0" smtClean="0">
                <a:ea typeface="メイリオ"/>
                <a:cs typeface="+mn-lt"/>
              </a:rPr>
              <a:t>URL</a:t>
            </a:r>
            <a:r>
              <a:rPr lang="ja-JP" altLang="en-US" sz="1600" dirty="0" smtClean="0">
                <a:ea typeface="メイリオ"/>
                <a:cs typeface="+mn-lt"/>
              </a:rPr>
              <a:t>にアクセスし、「ログイン」をクリック。</a:t>
            </a:r>
            <a:endParaRPr lang="en-US" altLang="ja-JP" sz="1600" dirty="0">
              <a:ea typeface="メイリオ"/>
              <a:cs typeface="+mn-lt"/>
            </a:endParaRPr>
          </a:p>
          <a:p>
            <a:pPr marL="514350" indent="-514350" algn="just">
              <a:buFont typeface="+mj-lt"/>
              <a:buAutoNum type="romanLcPeriod"/>
            </a:pPr>
            <a:r>
              <a:rPr lang="ja-JP" altLang="en-US" sz="1600" dirty="0" smtClean="0">
                <a:ea typeface="メイリオ"/>
                <a:cs typeface="+mn-lt"/>
              </a:rPr>
              <a:t>マイナンバーカード読取。</a:t>
            </a:r>
            <a:endParaRPr lang="en-US" altLang="ja-JP" sz="1600" dirty="0" smtClean="0">
              <a:ea typeface="メイリオ"/>
              <a:cs typeface="+mn-lt"/>
            </a:endParaRPr>
          </a:p>
          <a:p>
            <a:pPr marL="514350" indent="-514350" algn="just">
              <a:buFont typeface="+mj-lt"/>
              <a:buAutoNum type="romanLcPeriod"/>
            </a:pPr>
            <a:r>
              <a:rPr lang="en-US" altLang="ja-JP" sz="1600" dirty="0" smtClean="0">
                <a:ea typeface="メイリオ"/>
                <a:cs typeface="+mn-lt"/>
              </a:rPr>
              <a:t>e-</a:t>
            </a:r>
            <a:r>
              <a:rPr lang="ja-JP" altLang="en-US" sz="1600" dirty="0" smtClean="0">
                <a:ea typeface="メイリオ"/>
                <a:cs typeface="+mn-lt"/>
              </a:rPr>
              <a:t>私書箱へのログイン</a:t>
            </a:r>
            <a:endParaRPr lang="en-US" altLang="ja-JP" sz="1600" dirty="0" smtClean="0">
              <a:ea typeface="メイリオ"/>
              <a:cs typeface="+mn-lt"/>
            </a:endParaRPr>
          </a:p>
          <a:p>
            <a:pPr algn="just"/>
            <a:r>
              <a:rPr lang="ja-JP" altLang="en-US" sz="1600" dirty="0">
                <a:ea typeface="メイリオ"/>
                <a:cs typeface="+mn-lt"/>
              </a:rPr>
              <a:t>　</a:t>
            </a:r>
            <a:r>
              <a:rPr lang="ja-JP" altLang="en-US" sz="1600" dirty="0" smtClean="0">
                <a:ea typeface="メイリオ"/>
                <a:cs typeface="+mn-lt"/>
              </a:rPr>
              <a:t>・「</a:t>
            </a:r>
            <a:r>
              <a:rPr lang="en-US" altLang="ja-JP" sz="1600" dirty="0" smtClean="0">
                <a:ea typeface="メイリオ"/>
                <a:cs typeface="+mn-lt"/>
              </a:rPr>
              <a:t>e-</a:t>
            </a:r>
            <a:r>
              <a:rPr lang="ja-JP" altLang="en-US" sz="1600" dirty="0" smtClean="0">
                <a:ea typeface="メイリオ"/>
                <a:cs typeface="+mn-lt"/>
              </a:rPr>
              <a:t>私書箱連携を行いますか？」のポップアップウィンドウで「はい」をクリック。</a:t>
            </a:r>
            <a:endParaRPr lang="en-US" altLang="ja-JP" sz="1600" dirty="0" smtClean="0">
              <a:ea typeface="メイリオ"/>
              <a:cs typeface="+mn-lt"/>
            </a:endParaRPr>
          </a:p>
          <a:p>
            <a:pPr algn="just"/>
            <a:r>
              <a:rPr lang="ja-JP" altLang="en-US" sz="1600" dirty="0">
                <a:ea typeface="メイリオ"/>
                <a:cs typeface="+mn-lt"/>
              </a:rPr>
              <a:t>　</a:t>
            </a:r>
            <a:r>
              <a:rPr lang="ja-JP" altLang="en-US" sz="1600" dirty="0" smtClean="0">
                <a:ea typeface="メイリオ"/>
                <a:cs typeface="+mn-lt"/>
              </a:rPr>
              <a:t>・電子ポスト画面で「</a:t>
            </a:r>
            <a:r>
              <a:rPr lang="en-US" altLang="ja-JP" sz="1600" dirty="0" smtClean="0">
                <a:ea typeface="メイリオ"/>
                <a:cs typeface="+mn-lt"/>
              </a:rPr>
              <a:t>e-</a:t>
            </a:r>
            <a:r>
              <a:rPr lang="ja-JP" altLang="en-US" sz="1600" dirty="0" smtClean="0">
                <a:ea typeface="メイリオ"/>
                <a:cs typeface="+mn-lt"/>
              </a:rPr>
              <a:t>私書箱につなぐ」をクリック</a:t>
            </a:r>
            <a:endParaRPr lang="en-US" altLang="ja-JP" sz="1600" dirty="0" smtClean="0">
              <a:ea typeface="メイリオ"/>
              <a:cs typeface="+mn-lt"/>
            </a:endParaRPr>
          </a:p>
          <a:p>
            <a:pPr algn="just"/>
            <a:r>
              <a:rPr lang="ja-JP" altLang="en-US" sz="1600" dirty="0">
                <a:ea typeface="メイリオ"/>
                <a:cs typeface="+mn-lt"/>
              </a:rPr>
              <a:t>　</a:t>
            </a:r>
            <a:r>
              <a:rPr lang="ja-JP" altLang="en-US" sz="1600" dirty="0" smtClean="0">
                <a:ea typeface="メイリオ"/>
                <a:cs typeface="+mn-lt"/>
              </a:rPr>
              <a:t>・</a:t>
            </a:r>
            <a:r>
              <a:rPr lang="en-US" altLang="ja-JP" sz="1600" dirty="0" smtClean="0">
                <a:ea typeface="メイリオ"/>
                <a:cs typeface="+mn-lt"/>
              </a:rPr>
              <a:t>e-</a:t>
            </a:r>
            <a:r>
              <a:rPr lang="ja-JP" altLang="en-US" sz="1600" dirty="0" smtClean="0">
                <a:ea typeface="メイリオ"/>
                <a:cs typeface="+mn-lt"/>
              </a:rPr>
              <a:t>私書箱ログイン画面で「すでにアカウントをお持ちの方はこちら」をクリックし、ログイン方法</a:t>
            </a:r>
            <a:endParaRPr lang="en-US" altLang="ja-JP" sz="1600" dirty="0" smtClean="0">
              <a:ea typeface="メイリオ"/>
              <a:cs typeface="+mn-lt"/>
            </a:endParaRPr>
          </a:p>
          <a:p>
            <a:pPr algn="just"/>
            <a:r>
              <a:rPr lang="ja-JP" altLang="en-US" sz="1600" dirty="0">
                <a:ea typeface="メイリオ"/>
                <a:cs typeface="+mn-lt"/>
              </a:rPr>
              <a:t>　</a:t>
            </a:r>
            <a:r>
              <a:rPr lang="ja-JP" altLang="en-US" sz="1600" dirty="0" smtClean="0">
                <a:ea typeface="メイリオ"/>
                <a:cs typeface="+mn-lt"/>
              </a:rPr>
              <a:t>　選択画面からログイン。</a:t>
            </a:r>
            <a:endParaRPr lang="en-US" altLang="ja-JP" sz="1600" dirty="0" smtClean="0">
              <a:ea typeface="メイリオ"/>
              <a:cs typeface="+mn-lt"/>
            </a:endParaRPr>
          </a:p>
          <a:p>
            <a:pPr marL="514350" indent="-514350" algn="just">
              <a:buFont typeface="+mj-lt"/>
              <a:buAutoNum type="romanLcPeriod" startAt="4"/>
            </a:pPr>
            <a:r>
              <a:rPr lang="ja-JP" altLang="en-US" sz="1600" dirty="0" smtClean="0">
                <a:ea typeface="メイリオ"/>
                <a:cs typeface="+mn-lt"/>
              </a:rPr>
              <a:t>企業連携同意にチェックを入れて、「連携」をクリックし、次に表示される画面で連携済サービスとなっていることを確認。</a:t>
            </a:r>
            <a:endParaRPr lang="en-US" altLang="ja-JP" sz="1600" dirty="0" smtClean="0">
              <a:ea typeface="メイリオ"/>
              <a:cs typeface="+mn-lt"/>
            </a:endParaRPr>
          </a:p>
        </p:txBody>
      </p:sp>
      <p:sp>
        <p:nvSpPr>
          <p:cNvPr id="12" name="テキスト ボックス 4">
            <a:extLst>
              <a:ext uri="{FF2B5EF4-FFF2-40B4-BE49-F238E27FC236}">
                <a16:creationId xmlns="" xmlns:a16="http://schemas.microsoft.com/office/drawing/2014/main" id="{24E97DE7-5891-445E-A940-19763BF823E0}"/>
              </a:ext>
            </a:extLst>
          </p:cNvPr>
          <p:cNvSpPr txBox="1"/>
          <p:nvPr/>
        </p:nvSpPr>
        <p:spPr>
          <a:xfrm>
            <a:off x="937400" y="1943963"/>
            <a:ext cx="103919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gn="just">
              <a:buFont typeface="+mj-lt"/>
              <a:buAutoNum type="romanUcPeriod" startAt="2"/>
            </a:pPr>
            <a:r>
              <a:rPr lang="en-US" altLang="ja-JP" sz="2000" dirty="0" smtClean="0">
                <a:latin typeface="メイリオ" panose="020B0604030504040204" pitchFamily="50" charset="-128"/>
                <a:ea typeface="メイリオ" panose="020B0604030504040204" pitchFamily="50" charset="-128"/>
                <a:cs typeface="+mn-lt"/>
              </a:rPr>
              <a:t>e-</a:t>
            </a:r>
            <a:r>
              <a:rPr lang="ja-JP" altLang="en-US" sz="2000" dirty="0" smtClean="0">
                <a:ea typeface="メイリオ"/>
                <a:cs typeface="+mn-lt"/>
              </a:rPr>
              <a:t>私書箱連携</a:t>
            </a:r>
            <a:endParaRPr lang="ja-JP" altLang="en-US" sz="2000" dirty="0">
              <a:ea typeface="メイリオ"/>
              <a:cs typeface="+mn-lt"/>
            </a:endParaRPr>
          </a:p>
        </p:txBody>
      </p:sp>
    </p:spTree>
    <p:extLst>
      <p:ext uri="{BB962C8B-B14F-4D97-AF65-F5344CB8AC3E}">
        <p14:creationId xmlns:p14="http://schemas.microsoft.com/office/powerpoint/2010/main" val="2456181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 xmlns:a16="http://schemas.microsoft.com/office/drawing/2014/main" id="{A705F9A0-E9D4-4C8E-8823-A549CE4AA5DE}"/>
              </a:ext>
            </a:extLst>
          </p:cNvPr>
          <p:cNvSpPr>
            <a:spLocks noGrp="1"/>
          </p:cNvSpPr>
          <p:nvPr>
            <p:ph type="title" idx="4294967295"/>
          </p:nvPr>
        </p:nvSpPr>
        <p:spPr>
          <a:xfrm>
            <a:off x="0" y="-3175"/>
            <a:ext cx="8770938" cy="639763"/>
          </a:xfrm>
        </p:spPr>
        <p:txBody>
          <a:bodyPr>
            <a:noAutofit/>
          </a:bodyPr>
          <a:lstStyle/>
          <a:p>
            <a:r>
              <a:rPr lang="ja-JP" altLang="en-US" sz="2800" dirty="0">
                <a:ea typeface="Meiryo"/>
                <a:cs typeface="Calibri Light"/>
              </a:rPr>
              <a:t>４　従業員の方にやっていただきたい</a:t>
            </a:r>
            <a:r>
              <a:rPr lang="ja-JP" altLang="en-US" sz="2800" dirty="0" smtClean="0">
                <a:ea typeface="Meiryo"/>
                <a:cs typeface="Calibri Light"/>
              </a:rPr>
              <a:t>こと（８）</a:t>
            </a:r>
            <a:endParaRPr lang="ja-JP" altLang="en-US" sz="2800" dirty="0">
              <a:ea typeface="Meiryo"/>
              <a:cs typeface="Calibri Light"/>
            </a:endParaRPr>
          </a:p>
        </p:txBody>
      </p:sp>
      <p:sp>
        <p:nvSpPr>
          <p:cNvPr id="9" name="スライド番号プレースホルダー 8">
            <a:extLst>
              <a:ext uri="{FF2B5EF4-FFF2-40B4-BE49-F238E27FC236}">
                <a16:creationId xmlns="" xmlns:a16="http://schemas.microsoft.com/office/drawing/2014/main" id="{87123A7F-BC55-4E81-9976-4C222DC3989B}"/>
              </a:ext>
            </a:extLst>
          </p:cNvPr>
          <p:cNvSpPr>
            <a:spLocks noGrp="1"/>
          </p:cNvSpPr>
          <p:nvPr>
            <p:ph type="sldNum" sz="quarter" idx="12"/>
          </p:nvPr>
        </p:nvSpPr>
        <p:spPr>
          <a:xfrm>
            <a:off x="9343845" y="6485746"/>
            <a:ext cx="2743200" cy="365125"/>
          </a:xfrm>
        </p:spPr>
        <p:txBody>
          <a:bodyPr/>
          <a:lstStyle/>
          <a:p>
            <a:fld id="{48F63A3B-78C7-47BE-AE5E-E10140E04643}" type="slidenum">
              <a:rPr lang="en-US" sz="1600" dirty="0"/>
              <a:t>13</a:t>
            </a:fld>
            <a:endParaRPr lang="ja-JP" altLang="en-US" sz="1600"/>
          </a:p>
        </p:txBody>
      </p:sp>
      <p:sp>
        <p:nvSpPr>
          <p:cNvPr id="14" name="テキスト ボックス 4">
            <a:extLst>
              <a:ext uri="{FF2B5EF4-FFF2-40B4-BE49-F238E27FC236}">
                <a16:creationId xmlns="" xmlns:a16="http://schemas.microsoft.com/office/drawing/2014/main" id="{0E99B91D-424C-473B-BACF-2780D5E13150}"/>
              </a:ext>
            </a:extLst>
          </p:cNvPr>
          <p:cNvSpPr txBox="1"/>
          <p:nvPr/>
        </p:nvSpPr>
        <p:spPr>
          <a:xfrm>
            <a:off x="395916" y="654708"/>
            <a:ext cx="111395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dirty="0">
                <a:solidFill>
                  <a:srgbClr val="4472C4"/>
                </a:solidFill>
                <a:latin typeface="メイリオ"/>
                <a:ea typeface="メイリオ"/>
                <a:cs typeface="Calibri"/>
              </a:rPr>
              <a:t>②Ａ　マイナポータル連携による取得</a:t>
            </a:r>
          </a:p>
        </p:txBody>
      </p:sp>
      <p:sp>
        <p:nvSpPr>
          <p:cNvPr id="11" name="テキスト ボックス 4">
            <a:extLst>
              <a:ext uri="{FF2B5EF4-FFF2-40B4-BE49-F238E27FC236}">
                <a16:creationId xmlns="" xmlns:a16="http://schemas.microsoft.com/office/drawing/2014/main" id="{661E0EFE-416F-4BB4-8254-892FD095CAF1}"/>
              </a:ext>
            </a:extLst>
          </p:cNvPr>
          <p:cNvSpPr txBox="1"/>
          <p:nvPr/>
        </p:nvSpPr>
        <p:spPr>
          <a:xfrm>
            <a:off x="496555" y="1201048"/>
            <a:ext cx="107801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a:solidFill>
                  <a:schemeClr val="accent1"/>
                </a:solidFill>
                <a:latin typeface="メイリオ"/>
                <a:ea typeface="メイリオ"/>
                <a:cs typeface="Calibri"/>
              </a:rPr>
              <a:t>【手順４】</a:t>
            </a:r>
            <a:r>
              <a:rPr lang="ja-JP" altLang="en-US" sz="2000">
                <a:latin typeface="メイリオ"/>
                <a:ea typeface="メイリオ"/>
                <a:cs typeface="Calibri"/>
              </a:rPr>
              <a:t>手順３でマイナポータルと連携したサービスと保険会社等の連携設定を行います</a:t>
            </a:r>
          </a:p>
        </p:txBody>
      </p:sp>
      <p:sp>
        <p:nvSpPr>
          <p:cNvPr id="13" name="テキスト ボックス 4">
            <a:extLst>
              <a:ext uri="{FF2B5EF4-FFF2-40B4-BE49-F238E27FC236}">
                <a16:creationId xmlns="" xmlns:a16="http://schemas.microsoft.com/office/drawing/2014/main" id="{46A528FF-87DC-4D92-8EEB-2004BE0B2D55}"/>
              </a:ext>
            </a:extLst>
          </p:cNvPr>
          <p:cNvSpPr txBox="1"/>
          <p:nvPr/>
        </p:nvSpPr>
        <p:spPr>
          <a:xfrm>
            <a:off x="979631" y="4777466"/>
            <a:ext cx="1039195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ja-JP" altLang="en-US" sz="2000" dirty="0">
                <a:ea typeface="メイリオ"/>
                <a:cs typeface="+mn-lt"/>
              </a:rPr>
              <a:t>　</a:t>
            </a:r>
            <a:r>
              <a:rPr lang="ja-JP" altLang="en-US" sz="2400" b="1" dirty="0">
                <a:ea typeface="メイリオ"/>
                <a:cs typeface="+mn-lt"/>
              </a:rPr>
              <a:t>上記手順を実施後、「年調ソフト」での年末調整書類作成の際に「マイナポータル連携」を選択すれば控除証明書データを取得できます。</a:t>
            </a:r>
          </a:p>
        </p:txBody>
      </p:sp>
      <p:sp>
        <p:nvSpPr>
          <p:cNvPr id="16" name="テキスト ボックス 4">
            <a:extLst>
              <a:ext uri="{FF2B5EF4-FFF2-40B4-BE49-F238E27FC236}">
                <a16:creationId xmlns="" xmlns:a16="http://schemas.microsoft.com/office/drawing/2014/main" id="{24E97DE7-5891-445E-A940-19763BF823E0}"/>
              </a:ext>
            </a:extLst>
          </p:cNvPr>
          <p:cNvSpPr txBox="1"/>
          <p:nvPr/>
        </p:nvSpPr>
        <p:spPr>
          <a:xfrm>
            <a:off x="769726" y="1601158"/>
            <a:ext cx="10391956"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a:buChar char="Ø"/>
            </a:pPr>
            <a:r>
              <a:rPr lang="ja-JP" altLang="en-US" sz="2000" dirty="0" smtClean="0">
                <a:solidFill>
                  <a:schemeClr val="accent1"/>
                </a:solidFill>
                <a:latin typeface="メイリオ" panose="020B0604030504040204" pitchFamily="50" charset="-128"/>
                <a:ea typeface="メイリオ" panose="020B0604030504040204" pitchFamily="50" charset="-128"/>
                <a:cs typeface="+mn-lt"/>
              </a:rPr>
              <a:t>住宅借入金等特別控除証明書（</a:t>
            </a:r>
            <a:r>
              <a:rPr lang="en-US" altLang="ja-JP" sz="2000" dirty="0" smtClean="0">
                <a:solidFill>
                  <a:schemeClr val="accent1"/>
                </a:solidFill>
                <a:latin typeface="メイリオ" panose="020B0604030504040204" pitchFamily="50" charset="-128"/>
                <a:ea typeface="メイリオ" panose="020B0604030504040204" pitchFamily="50" charset="-128"/>
                <a:cs typeface="+mn-lt"/>
              </a:rPr>
              <a:t>e-Tax</a:t>
            </a:r>
            <a:r>
              <a:rPr lang="ja-JP" altLang="en-US" sz="2000" dirty="0" smtClean="0">
                <a:solidFill>
                  <a:schemeClr val="accent1"/>
                </a:solidFill>
                <a:latin typeface="メイリオ" panose="020B0604030504040204" pitchFamily="50" charset="-128"/>
                <a:ea typeface="メイリオ" panose="020B0604030504040204" pitchFamily="50" charset="-128"/>
                <a:cs typeface="+mn-lt"/>
              </a:rPr>
              <a:t>）</a:t>
            </a:r>
            <a:endParaRPr lang="en-US" altLang="ja-JP" sz="2000" dirty="0" smtClean="0">
              <a:solidFill>
                <a:schemeClr val="accent1"/>
              </a:solidFill>
              <a:latin typeface="メイリオ" panose="020B0604030504040204" pitchFamily="50" charset="-128"/>
              <a:ea typeface="メイリオ" panose="020B0604030504040204" pitchFamily="50" charset="-128"/>
              <a:cs typeface="+mn-lt"/>
            </a:endParaRPr>
          </a:p>
          <a:p>
            <a:pPr algn="just"/>
            <a:r>
              <a:rPr lang="ja-JP" altLang="en-US" dirty="0">
                <a:latin typeface="メイリオ" panose="020B0604030504040204" pitchFamily="50" charset="-128"/>
                <a:ea typeface="メイリオ" panose="020B0604030504040204" pitchFamily="50" charset="-128"/>
                <a:cs typeface="+mn-lt"/>
              </a:rPr>
              <a:t>　</a:t>
            </a:r>
            <a:endParaRPr lang="en-US" altLang="ja-JP" dirty="0" smtClean="0">
              <a:latin typeface="メイリオ" panose="020B0604030504040204" pitchFamily="50" charset="-128"/>
              <a:ea typeface="メイリオ" panose="020B0604030504040204" pitchFamily="50" charset="-128"/>
              <a:cs typeface="+mn-lt"/>
            </a:endParaRPr>
          </a:p>
          <a:p>
            <a:pPr algn="just"/>
            <a:r>
              <a:rPr lang="ja-JP" altLang="en-US" dirty="0">
                <a:latin typeface="メイリオ" panose="020B0604030504040204" pitchFamily="50" charset="-128"/>
                <a:ea typeface="メイリオ" panose="020B0604030504040204" pitchFamily="50" charset="-128"/>
                <a:cs typeface="+mn-lt"/>
              </a:rPr>
              <a:t>　</a:t>
            </a:r>
            <a:r>
              <a:rPr lang="en-US" altLang="ja-JP" dirty="0" smtClean="0">
                <a:latin typeface="メイリオ" panose="020B0604030504040204" pitchFamily="50" charset="-128"/>
                <a:ea typeface="メイリオ" panose="020B0604030504040204" pitchFamily="50" charset="-128"/>
                <a:cs typeface="+mn-lt"/>
              </a:rPr>
              <a:t>【</a:t>
            </a:r>
            <a:r>
              <a:rPr lang="ja-JP" altLang="en-US" dirty="0" smtClean="0">
                <a:latin typeface="メイリオ" panose="020B0604030504040204" pitchFamily="50" charset="-128"/>
                <a:ea typeface="メイリオ" panose="020B0604030504040204" pitchFamily="50" charset="-128"/>
                <a:cs typeface="+mn-lt"/>
              </a:rPr>
              <a:t>対象となる方</a:t>
            </a:r>
            <a:r>
              <a:rPr lang="en-US" altLang="ja-JP" dirty="0" smtClean="0">
                <a:latin typeface="メイリオ" panose="020B0604030504040204" pitchFamily="50" charset="-128"/>
                <a:ea typeface="メイリオ" panose="020B0604030504040204" pitchFamily="50" charset="-128"/>
                <a:cs typeface="+mn-lt"/>
              </a:rPr>
              <a:t>】</a:t>
            </a:r>
            <a:r>
              <a:rPr lang="ja-JP" altLang="en-US" dirty="0" smtClean="0">
                <a:latin typeface="メイリオ" panose="020B0604030504040204" pitchFamily="50" charset="-128"/>
                <a:ea typeface="メイリオ" panose="020B0604030504040204" pitchFamily="50" charset="-128"/>
                <a:cs typeface="+mn-lt"/>
              </a:rPr>
              <a:t>平成</a:t>
            </a:r>
            <a:r>
              <a:rPr lang="en-US" altLang="ja-JP" dirty="0" smtClean="0">
                <a:latin typeface="メイリオ" panose="020B0604030504040204" pitchFamily="50" charset="-128"/>
                <a:ea typeface="メイリオ" panose="020B0604030504040204" pitchFamily="50" charset="-128"/>
                <a:cs typeface="+mn-lt"/>
              </a:rPr>
              <a:t>31</a:t>
            </a:r>
            <a:r>
              <a:rPr lang="ja-JP" altLang="en-US" dirty="0" smtClean="0">
                <a:latin typeface="メイリオ" panose="020B0604030504040204" pitchFamily="50" charset="-128"/>
                <a:ea typeface="メイリオ" panose="020B0604030504040204" pitchFamily="50" charset="-128"/>
                <a:cs typeface="+mn-lt"/>
              </a:rPr>
              <a:t>年１月以降、新規に住宅借入金等特別控除の適用を受けることができる</a:t>
            </a:r>
            <a:endParaRPr lang="en-US" altLang="ja-JP" dirty="0" smtClean="0">
              <a:latin typeface="メイリオ" panose="020B0604030504040204" pitchFamily="50" charset="-128"/>
              <a:ea typeface="メイリオ" panose="020B0604030504040204" pitchFamily="50" charset="-128"/>
              <a:cs typeface="+mn-lt"/>
            </a:endParaRPr>
          </a:p>
          <a:p>
            <a:pPr algn="just"/>
            <a:r>
              <a:rPr lang="ja-JP" altLang="en-US" dirty="0">
                <a:latin typeface="メイリオ" panose="020B0604030504040204" pitchFamily="50" charset="-128"/>
                <a:ea typeface="メイリオ" panose="020B0604030504040204" pitchFamily="50" charset="-128"/>
                <a:cs typeface="+mn-lt"/>
              </a:rPr>
              <a:t>　</a:t>
            </a:r>
            <a:r>
              <a:rPr lang="ja-JP" altLang="en-US" dirty="0" smtClean="0">
                <a:latin typeface="メイリオ" panose="020B0604030504040204" pitchFamily="50" charset="-128"/>
                <a:ea typeface="メイリオ" panose="020B0604030504040204" pitchFamily="50" charset="-128"/>
                <a:cs typeface="+mn-lt"/>
              </a:rPr>
              <a:t>　　　　　　　　方で、マイナンバーカードなどの電子証明書を利用して</a:t>
            </a:r>
            <a:r>
              <a:rPr lang="en-US" altLang="ja-JP" dirty="0" smtClean="0">
                <a:latin typeface="メイリオ" panose="020B0604030504040204" pitchFamily="50" charset="-128"/>
                <a:ea typeface="メイリオ" panose="020B0604030504040204" pitchFamily="50" charset="-128"/>
                <a:cs typeface="+mn-lt"/>
              </a:rPr>
              <a:t>e-Tax</a:t>
            </a:r>
            <a:r>
              <a:rPr lang="ja-JP" altLang="en-US" dirty="0" smtClean="0">
                <a:latin typeface="メイリオ" panose="020B0604030504040204" pitchFamily="50" charset="-128"/>
                <a:ea typeface="メイリオ" panose="020B0604030504040204" pitchFamily="50" charset="-128"/>
                <a:cs typeface="+mn-lt"/>
              </a:rPr>
              <a:t>により令和元年</a:t>
            </a:r>
            <a:endParaRPr lang="en-US" altLang="ja-JP" dirty="0" smtClean="0">
              <a:latin typeface="メイリオ" panose="020B0604030504040204" pitchFamily="50" charset="-128"/>
              <a:ea typeface="メイリオ" panose="020B0604030504040204" pitchFamily="50" charset="-128"/>
              <a:cs typeface="+mn-lt"/>
            </a:endParaRPr>
          </a:p>
          <a:p>
            <a:pPr algn="just"/>
            <a:r>
              <a:rPr lang="ja-JP" altLang="en-US" dirty="0">
                <a:latin typeface="メイリオ" panose="020B0604030504040204" pitchFamily="50" charset="-128"/>
                <a:ea typeface="メイリオ" panose="020B0604030504040204" pitchFamily="50" charset="-128"/>
                <a:cs typeface="+mn-lt"/>
              </a:rPr>
              <a:t>　</a:t>
            </a:r>
            <a:r>
              <a:rPr lang="ja-JP" altLang="en-US" dirty="0" smtClean="0">
                <a:latin typeface="メイリオ" panose="020B0604030504040204" pitchFamily="50" charset="-128"/>
                <a:ea typeface="メイリオ" panose="020B0604030504040204" pitchFamily="50" charset="-128"/>
                <a:cs typeface="+mn-lt"/>
              </a:rPr>
              <a:t>　　　　　　　　分以降の確定申告書を提出する方</a:t>
            </a:r>
            <a:endParaRPr lang="en-US" altLang="ja-JP" dirty="0" smtClean="0">
              <a:latin typeface="メイリオ" panose="020B0604030504040204" pitchFamily="50" charset="-128"/>
              <a:ea typeface="メイリオ" panose="020B0604030504040204" pitchFamily="50" charset="-128"/>
              <a:cs typeface="+mn-lt"/>
            </a:endParaRPr>
          </a:p>
          <a:p>
            <a:pPr algn="just"/>
            <a:endParaRPr lang="en-US" altLang="ja-JP" dirty="0">
              <a:latin typeface="メイリオ" panose="020B0604030504040204" pitchFamily="50" charset="-128"/>
              <a:ea typeface="メイリオ" panose="020B0604030504040204" pitchFamily="50" charset="-128"/>
              <a:cs typeface="+mn-lt"/>
            </a:endParaRPr>
          </a:p>
          <a:p>
            <a:pPr algn="just"/>
            <a:r>
              <a:rPr lang="ja-JP" altLang="en-US" dirty="0" smtClean="0">
                <a:latin typeface="メイリオ" panose="020B0604030504040204" pitchFamily="50" charset="-128"/>
                <a:ea typeface="メイリオ" panose="020B0604030504040204" pitchFamily="50" charset="-128"/>
                <a:cs typeface="+mn-lt"/>
              </a:rPr>
              <a:t>　</a:t>
            </a:r>
            <a:r>
              <a:rPr lang="en-US" altLang="ja-JP" dirty="0" smtClean="0">
                <a:latin typeface="メイリオ" panose="020B0604030504040204" pitchFamily="50" charset="-128"/>
                <a:ea typeface="メイリオ" panose="020B0604030504040204" pitchFamily="50" charset="-128"/>
                <a:cs typeface="+mn-lt"/>
              </a:rPr>
              <a:t>【 </a:t>
            </a:r>
            <a:r>
              <a:rPr lang="ja-JP" altLang="en-US" dirty="0" smtClean="0">
                <a:latin typeface="メイリオ" panose="020B0604030504040204" pitchFamily="50" charset="-128"/>
                <a:ea typeface="メイリオ" panose="020B0604030504040204" pitchFamily="50" charset="-128"/>
                <a:cs typeface="+mn-lt"/>
              </a:rPr>
              <a:t>申 請 方 法 </a:t>
            </a:r>
            <a:r>
              <a:rPr lang="en-US" altLang="ja-JP" dirty="0" smtClean="0">
                <a:latin typeface="メイリオ" panose="020B0604030504040204" pitchFamily="50" charset="-128"/>
                <a:ea typeface="メイリオ" panose="020B0604030504040204" pitchFamily="50" charset="-128"/>
                <a:cs typeface="+mn-lt"/>
              </a:rPr>
              <a:t>】</a:t>
            </a:r>
            <a:r>
              <a:rPr lang="ja-JP" altLang="en-US" dirty="0" smtClean="0">
                <a:latin typeface="メイリオ" panose="020B0604030504040204" pitchFamily="50" charset="-128"/>
                <a:ea typeface="メイリオ" panose="020B0604030504040204" pitchFamily="50" charset="-128"/>
                <a:cs typeface="+mn-lt"/>
              </a:rPr>
              <a:t>電子証明書を利用して令和元年分以降の確定申告書を作成する際に、「（特定</a:t>
            </a:r>
            <a:endParaRPr lang="en-US" altLang="ja-JP" dirty="0" smtClean="0">
              <a:latin typeface="メイリオ" panose="020B0604030504040204" pitchFamily="50" charset="-128"/>
              <a:ea typeface="メイリオ" panose="020B0604030504040204" pitchFamily="50" charset="-128"/>
              <a:cs typeface="+mn-lt"/>
            </a:endParaRPr>
          </a:p>
          <a:p>
            <a:pPr algn="just"/>
            <a:r>
              <a:rPr lang="ja-JP" altLang="en-US" dirty="0">
                <a:latin typeface="メイリオ" panose="020B0604030504040204" pitchFamily="50" charset="-128"/>
                <a:ea typeface="メイリオ" panose="020B0604030504040204" pitchFamily="50" charset="-128"/>
                <a:cs typeface="+mn-lt"/>
              </a:rPr>
              <a:t>　</a:t>
            </a:r>
            <a:r>
              <a:rPr lang="ja-JP" altLang="en-US" dirty="0" smtClean="0">
                <a:latin typeface="メイリオ" panose="020B0604030504040204" pitchFamily="50" charset="-128"/>
                <a:ea typeface="メイリオ" panose="020B0604030504040204" pitchFamily="50" charset="-128"/>
                <a:cs typeface="+mn-lt"/>
              </a:rPr>
              <a:t>　　　　　　　 増改築等の）住宅借入金等特別控除額の計算明細書」等において、「控除証明書</a:t>
            </a:r>
            <a:endParaRPr lang="en-US" altLang="ja-JP" dirty="0" smtClean="0">
              <a:latin typeface="メイリオ" panose="020B0604030504040204" pitchFamily="50" charset="-128"/>
              <a:ea typeface="メイリオ" panose="020B0604030504040204" pitchFamily="50" charset="-128"/>
              <a:cs typeface="+mn-lt"/>
            </a:endParaRPr>
          </a:p>
          <a:p>
            <a:pPr algn="just"/>
            <a:r>
              <a:rPr lang="ja-JP" altLang="en-US" dirty="0">
                <a:latin typeface="メイリオ" panose="020B0604030504040204" pitchFamily="50" charset="-128"/>
                <a:ea typeface="メイリオ" panose="020B0604030504040204" pitchFamily="50" charset="-128"/>
                <a:cs typeface="+mn-lt"/>
              </a:rPr>
              <a:t>　</a:t>
            </a:r>
            <a:r>
              <a:rPr lang="ja-JP" altLang="en-US" dirty="0" smtClean="0">
                <a:latin typeface="メイリオ" panose="020B0604030504040204" pitchFamily="50" charset="-128"/>
                <a:ea typeface="メイリオ" panose="020B0604030504040204" pitchFamily="50" charset="-128"/>
                <a:cs typeface="+mn-lt"/>
              </a:rPr>
              <a:t>　　　　　　　 について、電子情報処理組織（</a:t>
            </a:r>
            <a:r>
              <a:rPr lang="en-US" altLang="ja-JP" dirty="0" smtClean="0">
                <a:latin typeface="メイリオ" panose="020B0604030504040204" pitchFamily="50" charset="-128"/>
                <a:ea typeface="メイリオ" panose="020B0604030504040204" pitchFamily="50" charset="-128"/>
                <a:cs typeface="+mn-lt"/>
              </a:rPr>
              <a:t>e-Tax</a:t>
            </a:r>
            <a:r>
              <a:rPr lang="ja-JP" altLang="en-US" dirty="0" smtClean="0">
                <a:latin typeface="メイリオ" panose="020B0604030504040204" pitchFamily="50" charset="-128"/>
                <a:ea typeface="メイリオ" panose="020B0604030504040204" pitchFamily="50" charset="-128"/>
                <a:cs typeface="+mn-lt"/>
              </a:rPr>
              <a:t>）による交付を希望する」欄を選択し、</a:t>
            </a:r>
            <a:endParaRPr lang="en-US" altLang="ja-JP" dirty="0" smtClean="0">
              <a:latin typeface="メイリオ" panose="020B0604030504040204" pitchFamily="50" charset="-128"/>
              <a:ea typeface="メイリオ" panose="020B0604030504040204" pitchFamily="50" charset="-128"/>
              <a:cs typeface="+mn-lt"/>
            </a:endParaRPr>
          </a:p>
          <a:p>
            <a:pPr algn="just"/>
            <a:r>
              <a:rPr lang="ja-JP" altLang="en-US" dirty="0" smtClean="0">
                <a:latin typeface="メイリオ" panose="020B0604030504040204" pitchFamily="50" charset="-128"/>
                <a:ea typeface="メイリオ" panose="020B0604030504040204" pitchFamily="50" charset="-128"/>
                <a:cs typeface="+mn-lt"/>
              </a:rPr>
              <a:t>　　　　　　　　 確定申告書とともに</a:t>
            </a:r>
            <a:r>
              <a:rPr lang="en-US" altLang="ja-JP" dirty="0" smtClean="0">
                <a:latin typeface="メイリオ" panose="020B0604030504040204" pitchFamily="50" charset="-128"/>
                <a:ea typeface="メイリオ" panose="020B0604030504040204" pitchFamily="50" charset="-128"/>
                <a:cs typeface="+mn-lt"/>
              </a:rPr>
              <a:t>e-Tax</a:t>
            </a:r>
            <a:r>
              <a:rPr lang="ja-JP" altLang="en-US" dirty="0" smtClean="0">
                <a:latin typeface="メイリオ" panose="020B0604030504040204" pitchFamily="50" charset="-128"/>
                <a:ea typeface="メイリオ" panose="020B0604030504040204" pitchFamily="50" charset="-128"/>
                <a:cs typeface="+mn-lt"/>
              </a:rPr>
              <a:t>で送信すること</a:t>
            </a:r>
            <a:endParaRPr lang="ja-JP" dirty="0">
              <a:ea typeface="游ゴシック" panose="020B0400000000000000" pitchFamily="34" charset="-128"/>
              <a:cs typeface="+mn-lt"/>
            </a:endParaRPr>
          </a:p>
        </p:txBody>
      </p:sp>
    </p:spTree>
    <p:extLst>
      <p:ext uri="{BB962C8B-B14F-4D97-AF65-F5344CB8AC3E}">
        <p14:creationId xmlns:p14="http://schemas.microsoft.com/office/powerpoint/2010/main" val="3349852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 xmlns:a16="http://schemas.microsoft.com/office/drawing/2014/main" id="{98929E1B-0A0D-4E3B-AA8F-37C94F01F1A4}"/>
              </a:ext>
            </a:extLst>
          </p:cNvPr>
          <p:cNvSpPr/>
          <p:nvPr/>
        </p:nvSpPr>
        <p:spPr>
          <a:xfrm>
            <a:off x="879894" y="1059611"/>
            <a:ext cx="10854906" cy="76199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正方形/長方形 3">
            <a:extLst>
              <a:ext uri="{FF2B5EF4-FFF2-40B4-BE49-F238E27FC236}">
                <a16:creationId xmlns=""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 xmlns:a16="http://schemas.microsoft.com/office/drawing/2014/main" id="{A705F9A0-E9D4-4C8E-8823-A549CE4AA5DE}"/>
              </a:ext>
            </a:extLst>
          </p:cNvPr>
          <p:cNvSpPr>
            <a:spLocks noGrp="1"/>
          </p:cNvSpPr>
          <p:nvPr>
            <p:ph type="title" idx="4294967295"/>
          </p:nvPr>
        </p:nvSpPr>
        <p:spPr>
          <a:xfrm>
            <a:off x="0" y="-3175"/>
            <a:ext cx="8770938" cy="639763"/>
          </a:xfrm>
        </p:spPr>
        <p:txBody>
          <a:bodyPr>
            <a:noAutofit/>
          </a:bodyPr>
          <a:lstStyle/>
          <a:p>
            <a:r>
              <a:rPr lang="ja-JP" altLang="en-US" sz="2800" dirty="0">
                <a:ea typeface="Meiryo"/>
                <a:cs typeface="Calibri Light"/>
              </a:rPr>
              <a:t>４　従業員の方にやっていただきたい</a:t>
            </a:r>
            <a:r>
              <a:rPr lang="ja-JP" altLang="en-US" sz="2800" dirty="0" smtClean="0">
                <a:ea typeface="Meiryo"/>
                <a:cs typeface="Calibri Light"/>
              </a:rPr>
              <a:t>こと（９）</a:t>
            </a:r>
            <a:endParaRPr lang="ja-JP" altLang="en-US" sz="2800" dirty="0">
              <a:ea typeface="Meiryo"/>
              <a:cs typeface="Calibri Light"/>
            </a:endParaRPr>
          </a:p>
        </p:txBody>
      </p:sp>
      <p:sp>
        <p:nvSpPr>
          <p:cNvPr id="9" name="スライド番号プレースホルダー 8">
            <a:extLst>
              <a:ext uri="{FF2B5EF4-FFF2-40B4-BE49-F238E27FC236}">
                <a16:creationId xmlns="" xmlns:a16="http://schemas.microsoft.com/office/drawing/2014/main" id="{87123A7F-BC55-4E81-9976-4C222DC3989B}"/>
              </a:ext>
            </a:extLst>
          </p:cNvPr>
          <p:cNvSpPr>
            <a:spLocks noGrp="1"/>
          </p:cNvSpPr>
          <p:nvPr>
            <p:ph type="sldNum" sz="quarter" idx="12"/>
          </p:nvPr>
        </p:nvSpPr>
        <p:spPr>
          <a:xfrm>
            <a:off x="9343845" y="6485746"/>
            <a:ext cx="2743200" cy="365125"/>
          </a:xfrm>
        </p:spPr>
        <p:txBody>
          <a:bodyPr/>
          <a:lstStyle/>
          <a:p>
            <a:fld id="{48F63A3B-78C7-47BE-AE5E-E10140E04643}" type="slidenum">
              <a:rPr lang="en-US" sz="1600" dirty="0"/>
              <a:t>14</a:t>
            </a:fld>
            <a:endParaRPr lang="ja-JP" altLang="en-US" sz="1600"/>
          </a:p>
        </p:txBody>
      </p:sp>
      <p:sp>
        <p:nvSpPr>
          <p:cNvPr id="14" name="テキスト ボックス 4">
            <a:extLst>
              <a:ext uri="{FF2B5EF4-FFF2-40B4-BE49-F238E27FC236}">
                <a16:creationId xmlns="" xmlns:a16="http://schemas.microsoft.com/office/drawing/2014/main" id="{0E99B91D-424C-473B-BACF-2780D5E13150}"/>
              </a:ext>
            </a:extLst>
          </p:cNvPr>
          <p:cNvSpPr txBox="1"/>
          <p:nvPr/>
        </p:nvSpPr>
        <p:spPr>
          <a:xfrm>
            <a:off x="395916" y="654708"/>
            <a:ext cx="111395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dirty="0">
                <a:solidFill>
                  <a:srgbClr val="4472C4"/>
                </a:solidFill>
                <a:latin typeface="メイリオ"/>
                <a:ea typeface="メイリオ"/>
                <a:cs typeface="Calibri"/>
              </a:rPr>
              <a:t>②Ｂ　保険会社のウェブサイトから取得</a:t>
            </a:r>
          </a:p>
        </p:txBody>
      </p:sp>
      <p:sp>
        <p:nvSpPr>
          <p:cNvPr id="15" name="テキスト ボックス 4">
            <a:extLst>
              <a:ext uri="{FF2B5EF4-FFF2-40B4-BE49-F238E27FC236}">
                <a16:creationId xmlns="" xmlns:a16="http://schemas.microsoft.com/office/drawing/2014/main" id="{89A97F76-363C-4988-A446-EA49539A1A4B}"/>
              </a:ext>
            </a:extLst>
          </p:cNvPr>
          <p:cNvSpPr txBox="1"/>
          <p:nvPr/>
        </p:nvSpPr>
        <p:spPr>
          <a:xfrm>
            <a:off x="1071650" y="1114784"/>
            <a:ext cx="1078014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ja-JP" altLang="en-US" sz="2000">
                <a:latin typeface="メイリオ"/>
                <a:ea typeface="メイリオ"/>
                <a:cs typeface="Calibri"/>
              </a:rPr>
              <a:t>保険会社のウェブサイトで「お客様ページ」の開設が必要となることが多い</a:t>
            </a:r>
          </a:p>
          <a:p>
            <a:pPr marL="342900" indent="-342900">
              <a:buFont typeface="Wingdings"/>
              <a:buChar char="Ø"/>
            </a:pPr>
            <a:r>
              <a:rPr lang="ja-JP" altLang="en-US" sz="2000">
                <a:latin typeface="メイリオ"/>
                <a:ea typeface="メイリオ"/>
                <a:cs typeface="Calibri"/>
              </a:rPr>
              <a:t>控除証明書データをダウンロードして、「年調ソフト」にアップロードする</a:t>
            </a:r>
          </a:p>
        </p:txBody>
      </p:sp>
      <p:sp>
        <p:nvSpPr>
          <p:cNvPr id="7" name="テキスト ボックス 4">
            <a:extLst>
              <a:ext uri="{FF2B5EF4-FFF2-40B4-BE49-F238E27FC236}">
                <a16:creationId xmlns="" xmlns:a16="http://schemas.microsoft.com/office/drawing/2014/main" id="{697B189B-9C07-4A8E-AD6E-29948A1D6501}"/>
              </a:ext>
            </a:extLst>
          </p:cNvPr>
          <p:cNvSpPr txBox="1"/>
          <p:nvPr/>
        </p:nvSpPr>
        <p:spPr>
          <a:xfrm>
            <a:off x="625951" y="2078067"/>
            <a:ext cx="1078014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a:solidFill>
                  <a:schemeClr val="accent1"/>
                </a:solidFill>
                <a:latin typeface="メイリオ"/>
                <a:ea typeface="メイリオ"/>
                <a:cs typeface="Calibri"/>
              </a:rPr>
              <a:t>【手順１】</a:t>
            </a:r>
            <a:r>
              <a:rPr lang="ja-JP" altLang="en-US" sz="2000">
                <a:latin typeface="メイリオ"/>
                <a:ea typeface="メイリオ"/>
                <a:cs typeface="Calibri"/>
              </a:rPr>
              <a:t>保険会社のウェブサイトにアクセス</a:t>
            </a:r>
          </a:p>
          <a:p>
            <a:r>
              <a:rPr lang="ja-JP" altLang="en-US" sz="2000">
                <a:solidFill>
                  <a:schemeClr val="accent1"/>
                </a:solidFill>
                <a:latin typeface="メイリオ"/>
                <a:ea typeface="メイリオ"/>
                <a:cs typeface="Calibri"/>
              </a:rPr>
              <a:t>【手順２】</a:t>
            </a:r>
            <a:r>
              <a:rPr lang="ja-JP" altLang="en-US" sz="2000">
                <a:latin typeface="メイリオ"/>
                <a:ea typeface="メイリオ"/>
                <a:cs typeface="Calibri"/>
              </a:rPr>
              <a:t>保険料控除証明書の電子発行を選択</a:t>
            </a:r>
          </a:p>
          <a:p>
            <a:r>
              <a:rPr lang="ja-JP" altLang="en-US" sz="2000">
                <a:latin typeface="メイリオ"/>
                <a:ea typeface="メイリオ"/>
                <a:cs typeface="Calibri"/>
              </a:rPr>
              <a:t>　　　　　（保険会社によっては、「保険料控除証明書の再発行」）</a:t>
            </a:r>
          </a:p>
        </p:txBody>
      </p:sp>
      <p:sp>
        <p:nvSpPr>
          <p:cNvPr id="12" name="テキスト ボックス 4">
            <a:extLst>
              <a:ext uri="{FF2B5EF4-FFF2-40B4-BE49-F238E27FC236}">
                <a16:creationId xmlns="" xmlns:a16="http://schemas.microsoft.com/office/drawing/2014/main" id="{69909070-6589-4C87-ACC6-F548F91EF275}"/>
              </a:ext>
            </a:extLst>
          </p:cNvPr>
          <p:cNvSpPr txBox="1"/>
          <p:nvPr/>
        </p:nvSpPr>
        <p:spPr>
          <a:xfrm>
            <a:off x="1891158" y="3084481"/>
            <a:ext cx="983123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ja-JP" altLang="en-US" sz="2000" dirty="0">
                <a:ea typeface="メイリオ"/>
                <a:cs typeface="+mn-lt"/>
              </a:rPr>
              <a:t>保険会社のウェブサイトの案内に従って保険料控除証明書をダウンロードします。</a:t>
            </a:r>
          </a:p>
          <a:p>
            <a:pPr algn="just"/>
            <a:r>
              <a:rPr lang="ja-JP" altLang="en-US" sz="2000" dirty="0">
                <a:ea typeface="メイリオ"/>
                <a:cs typeface="+mn-lt"/>
              </a:rPr>
              <a:t>（ファイルの形式は「xml」という形式です。）</a:t>
            </a:r>
          </a:p>
        </p:txBody>
      </p:sp>
      <p:sp>
        <p:nvSpPr>
          <p:cNvPr id="5" name="テキスト ボックス 4">
            <a:extLst>
              <a:ext uri="{FF2B5EF4-FFF2-40B4-BE49-F238E27FC236}">
                <a16:creationId xmlns="" xmlns:a16="http://schemas.microsoft.com/office/drawing/2014/main" id="{FBB0F743-4AFE-45AE-B8F2-7DBEBB87902E}"/>
              </a:ext>
            </a:extLst>
          </p:cNvPr>
          <p:cNvSpPr txBox="1"/>
          <p:nvPr/>
        </p:nvSpPr>
        <p:spPr>
          <a:xfrm>
            <a:off x="899118" y="4824142"/>
            <a:ext cx="103919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ja-JP" altLang="en-US" sz="2000" dirty="0">
                <a:ea typeface="メイリオ"/>
                <a:cs typeface="+mn-lt"/>
              </a:rPr>
              <a:t>　</a:t>
            </a:r>
            <a:r>
              <a:rPr lang="ja-JP" altLang="en-US" sz="2400" b="1" dirty="0">
                <a:ea typeface="メイリオ"/>
                <a:cs typeface="+mn-lt"/>
              </a:rPr>
              <a:t>上記手順を実施後、「年調ソフト」での年末調整書類作成の際にダウンロードしたファイルを選択することで、控除証明書データをインポートできます。</a:t>
            </a:r>
          </a:p>
        </p:txBody>
      </p:sp>
    </p:spTree>
    <p:extLst>
      <p:ext uri="{BB962C8B-B14F-4D97-AF65-F5344CB8AC3E}">
        <p14:creationId xmlns:p14="http://schemas.microsoft.com/office/powerpoint/2010/main" val="2705869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 xmlns:a16="http://schemas.microsoft.com/office/drawing/2014/main" id="{A705F9A0-E9D4-4C8E-8823-A549CE4AA5DE}"/>
              </a:ext>
            </a:extLst>
          </p:cNvPr>
          <p:cNvSpPr>
            <a:spLocks noGrp="1"/>
          </p:cNvSpPr>
          <p:nvPr>
            <p:ph type="title" idx="4294967295"/>
          </p:nvPr>
        </p:nvSpPr>
        <p:spPr>
          <a:xfrm>
            <a:off x="0" y="-3175"/>
            <a:ext cx="8770938" cy="639763"/>
          </a:xfrm>
        </p:spPr>
        <p:txBody>
          <a:bodyPr>
            <a:noAutofit/>
          </a:bodyPr>
          <a:lstStyle/>
          <a:p>
            <a:r>
              <a:rPr lang="ja-JP" altLang="en-US" sz="2800">
                <a:ea typeface="Meiryo"/>
                <a:cs typeface="Calibri Light"/>
              </a:rPr>
              <a:t>５　最後に</a:t>
            </a:r>
          </a:p>
        </p:txBody>
      </p:sp>
      <p:sp>
        <p:nvSpPr>
          <p:cNvPr id="9" name="スライド番号プレースホルダー 8">
            <a:extLst>
              <a:ext uri="{FF2B5EF4-FFF2-40B4-BE49-F238E27FC236}">
                <a16:creationId xmlns="" xmlns:a16="http://schemas.microsoft.com/office/drawing/2014/main" id="{87123A7F-BC55-4E81-9976-4C222DC3989B}"/>
              </a:ext>
            </a:extLst>
          </p:cNvPr>
          <p:cNvSpPr>
            <a:spLocks noGrp="1"/>
          </p:cNvSpPr>
          <p:nvPr>
            <p:ph type="sldNum" sz="quarter" idx="12"/>
          </p:nvPr>
        </p:nvSpPr>
        <p:spPr>
          <a:xfrm>
            <a:off x="9343845" y="6485746"/>
            <a:ext cx="2743200" cy="365125"/>
          </a:xfrm>
        </p:spPr>
        <p:txBody>
          <a:bodyPr/>
          <a:lstStyle/>
          <a:p>
            <a:fld id="{48F63A3B-78C7-47BE-AE5E-E10140E04643}" type="slidenum">
              <a:rPr lang="en-US" sz="1600" dirty="0"/>
              <a:t>15</a:t>
            </a:fld>
            <a:endParaRPr lang="ja-JP" altLang="en-US" sz="1600"/>
          </a:p>
        </p:txBody>
      </p:sp>
      <p:sp>
        <p:nvSpPr>
          <p:cNvPr id="15" name="テキスト ボックス 4">
            <a:extLst>
              <a:ext uri="{FF2B5EF4-FFF2-40B4-BE49-F238E27FC236}">
                <a16:creationId xmlns="" xmlns:a16="http://schemas.microsoft.com/office/drawing/2014/main" id="{89A97F76-363C-4988-A446-EA49539A1A4B}"/>
              </a:ext>
            </a:extLst>
          </p:cNvPr>
          <p:cNvSpPr txBox="1"/>
          <p:nvPr/>
        </p:nvSpPr>
        <p:spPr>
          <a:xfrm>
            <a:off x="625952" y="1071652"/>
            <a:ext cx="10780143"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ja-JP" altLang="en-US" sz="2000" dirty="0" smtClean="0">
                <a:latin typeface="メイリオ"/>
                <a:ea typeface="メイリオ"/>
                <a:cs typeface="Calibri"/>
              </a:rPr>
              <a:t>年調</a:t>
            </a:r>
            <a:r>
              <a:rPr lang="ja-JP" altLang="en-US" sz="2000" dirty="0">
                <a:latin typeface="メイリオ"/>
                <a:ea typeface="メイリオ"/>
                <a:cs typeface="Calibri"/>
              </a:rPr>
              <a:t>ソフトによる年末調整書類の詳しい作成方法については、国税庁ホームページに掲載している</a:t>
            </a:r>
            <a:r>
              <a:rPr lang="ja-JP" altLang="en-US" sz="2000" dirty="0" smtClean="0">
                <a:latin typeface="メイリオ"/>
                <a:ea typeface="メイリオ"/>
                <a:cs typeface="Calibri"/>
              </a:rPr>
              <a:t>マニュアルやパンフレットを</a:t>
            </a:r>
            <a:r>
              <a:rPr lang="ja-JP" altLang="en-US" sz="2000" dirty="0">
                <a:latin typeface="メイリオ"/>
                <a:ea typeface="メイリオ"/>
                <a:cs typeface="Calibri"/>
              </a:rPr>
              <a:t>ご覧ください。</a:t>
            </a:r>
          </a:p>
          <a:p>
            <a:r>
              <a:rPr lang="ja-JP" altLang="en-US" sz="2000" dirty="0">
                <a:latin typeface="メイリオ"/>
                <a:ea typeface="メイリオ"/>
                <a:cs typeface="Calibri"/>
              </a:rPr>
              <a:t>　</a:t>
            </a:r>
            <a:r>
              <a:rPr lang="ja-JP" altLang="en-US" sz="2000" dirty="0">
                <a:latin typeface="メイリオ"/>
                <a:ea typeface="メイリオ"/>
                <a:cs typeface="+mn-lt"/>
              </a:rPr>
              <a:t>　</a:t>
            </a:r>
            <a:r>
              <a:rPr lang="ja-JP" sz="2000" dirty="0">
                <a:ea typeface="+mn-lt"/>
                <a:cs typeface="+mn-lt"/>
                <a:hlinkClick r:id="rId2"/>
              </a:rPr>
              <a:t>https://www.nta.go.jp/users/gensen/nenmatsu/nencho.htm</a:t>
            </a:r>
            <a:endParaRPr lang="ja-JP" altLang="en-US" sz="2000" dirty="0">
              <a:latin typeface="メイリオ"/>
              <a:ea typeface="メイリオ"/>
              <a:cs typeface="Calibri"/>
            </a:endParaRPr>
          </a:p>
          <a:p>
            <a:endParaRPr lang="en-US" altLang="ja-JP" sz="2000" dirty="0" smtClean="0">
              <a:latin typeface="メイリオ"/>
              <a:ea typeface="メイリオ"/>
              <a:cs typeface="Calibri"/>
            </a:endParaRPr>
          </a:p>
          <a:p>
            <a:endParaRPr lang="en-US" altLang="ja-JP" sz="2000" dirty="0" smtClean="0">
              <a:latin typeface="メイリオ"/>
              <a:ea typeface="メイリオ"/>
              <a:cs typeface="Calibri"/>
            </a:endParaRPr>
          </a:p>
          <a:p>
            <a:endParaRPr lang="ja-JP" altLang="en-US" sz="2000" dirty="0">
              <a:latin typeface="メイリオ"/>
              <a:ea typeface="メイリオ"/>
              <a:cs typeface="Calibri"/>
            </a:endParaRPr>
          </a:p>
          <a:p>
            <a:pPr marL="342900" indent="-342900">
              <a:buFont typeface="Wingdings"/>
              <a:buChar char="Ø"/>
            </a:pPr>
            <a:r>
              <a:rPr lang="ja-JP" altLang="en-US" sz="2000" dirty="0">
                <a:latin typeface="メイリオ"/>
                <a:ea typeface="メイリオ"/>
                <a:cs typeface="Calibri"/>
              </a:rPr>
              <a:t>また、年調ソフトで作成したデータは、メールで以下の宛先に送信してください。</a:t>
            </a:r>
          </a:p>
          <a:p>
            <a:r>
              <a:rPr lang="ja-JP" altLang="en-US" sz="2000" dirty="0">
                <a:latin typeface="メイリオ"/>
                <a:ea typeface="メイリオ"/>
                <a:cs typeface="Calibri"/>
              </a:rPr>
              <a:t>　　</a:t>
            </a:r>
            <a:r>
              <a:rPr lang="ja-JP" altLang="en-US" sz="2000" dirty="0">
                <a:solidFill>
                  <a:schemeClr val="accent2"/>
                </a:solidFill>
                <a:latin typeface="メイリオ"/>
                <a:ea typeface="メイリオ"/>
                <a:cs typeface="Calibri"/>
              </a:rPr>
              <a:t>《提出先のメールアドレスを記載してください》</a:t>
            </a:r>
          </a:p>
        </p:txBody>
      </p:sp>
      <p:pic>
        <p:nvPicPr>
          <p:cNvPr id="6" name="図 5"/>
          <p:cNvPicPr>
            <a:picLocks noChangeAspect="1"/>
          </p:cNvPicPr>
          <p:nvPr/>
        </p:nvPicPr>
        <p:blipFill>
          <a:blip r:embed="rId3"/>
          <a:stretch>
            <a:fillRect/>
          </a:stretch>
        </p:blipFill>
        <p:spPr>
          <a:xfrm>
            <a:off x="8154574" y="1599912"/>
            <a:ext cx="988504" cy="988504"/>
          </a:xfrm>
          <a:prstGeom prst="rect">
            <a:avLst/>
          </a:prstGeom>
        </p:spPr>
      </p:pic>
      <p:sp>
        <p:nvSpPr>
          <p:cNvPr id="7" name="テキスト ボックス 6"/>
          <p:cNvSpPr txBox="1"/>
          <p:nvPr/>
        </p:nvSpPr>
        <p:spPr>
          <a:xfrm flipH="1">
            <a:off x="1019700" y="6541350"/>
            <a:ext cx="5079174" cy="253916"/>
          </a:xfrm>
          <a:prstGeom prst="rect">
            <a:avLst/>
          </a:prstGeom>
          <a:noFill/>
        </p:spPr>
        <p:txBody>
          <a:bodyPr wrap="square" rtlCol="0">
            <a:spAutoFit/>
          </a:bodyPr>
          <a:lstStyle/>
          <a:p>
            <a:r>
              <a:rPr kumimoji="1" lang="en-US" altLang="ja-JP" sz="1050" dirty="0" smtClean="0"/>
              <a:t>※QR</a:t>
            </a:r>
            <a:r>
              <a:rPr kumimoji="1" lang="ja-JP" altLang="en-US" sz="1050" dirty="0" smtClean="0"/>
              <a:t>コードは株式会社デンソーウェーブの登録商標です。</a:t>
            </a:r>
            <a:endParaRPr kumimoji="1" lang="ja-JP" altLang="en-US" sz="1050" dirty="0"/>
          </a:p>
        </p:txBody>
      </p:sp>
    </p:spTree>
    <p:extLst>
      <p:ext uri="{BB962C8B-B14F-4D97-AF65-F5344CB8AC3E}">
        <p14:creationId xmlns:p14="http://schemas.microsoft.com/office/powerpoint/2010/main" val="3857333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 xmlns:a16="http://schemas.microsoft.com/office/drawing/2014/main" id="{A705F9A0-E9D4-4C8E-8823-A549CE4AA5DE}"/>
              </a:ext>
            </a:extLst>
          </p:cNvPr>
          <p:cNvSpPr>
            <a:spLocks noGrp="1"/>
          </p:cNvSpPr>
          <p:nvPr>
            <p:ph type="title" idx="4294967295"/>
          </p:nvPr>
        </p:nvSpPr>
        <p:spPr>
          <a:xfrm>
            <a:off x="0" y="-3175"/>
            <a:ext cx="8770938" cy="639763"/>
          </a:xfrm>
        </p:spPr>
        <p:txBody>
          <a:bodyPr>
            <a:noAutofit/>
          </a:bodyPr>
          <a:lstStyle/>
          <a:p>
            <a:r>
              <a:rPr lang="ja-JP" altLang="en-US" sz="2800">
                <a:ea typeface="Meiryo"/>
                <a:cs typeface="Calibri Light"/>
              </a:rPr>
              <a:t>令和３年分の年末調整について</a:t>
            </a:r>
          </a:p>
        </p:txBody>
      </p:sp>
      <p:sp>
        <p:nvSpPr>
          <p:cNvPr id="5" name="テキスト ボックス 4">
            <a:extLst>
              <a:ext uri="{FF2B5EF4-FFF2-40B4-BE49-F238E27FC236}">
                <a16:creationId xmlns="" xmlns:a16="http://schemas.microsoft.com/office/drawing/2014/main" id="{92626E6C-C3B5-47C4-A909-7A4625722304}"/>
              </a:ext>
            </a:extLst>
          </p:cNvPr>
          <p:cNvSpPr txBox="1"/>
          <p:nvPr/>
        </p:nvSpPr>
        <p:spPr>
          <a:xfrm>
            <a:off x="395917" y="812860"/>
            <a:ext cx="99606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latin typeface="メイリオ"/>
                <a:ea typeface="メイリオ"/>
              </a:rPr>
              <a:t>今年の年末調整から、年末調整のやり方が変わります！</a:t>
            </a:r>
            <a:endParaRPr lang="ja-JP" altLang="en-US" sz="2400">
              <a:latin typeface="メイリオ"/>
              <a:ea typeface="メイリオ"/>
              <a:cs typeface="Calibri"/>
            </a:endParaRPr>
          </a:p>
        </p:txBody>
      </p:sp>
      <p:sp>
        <p:nvSpPr>
          <p:cNvPr id="6" name="テキスト ボックス 5">
            <a:extLst>
              <a:ext uri="{FF2B5EF4-FFF2-40B4-BE49-F238E27FC236}">
                <a16:creationId xmlns="" xmlns:a16="http://schemas.microsoft.com/office/drawing/2014/main" id="{E9849F0C-E62F-4ABA-97DC-F194BFCCC119}"/>
              </a:ext>
            </a:extLst>
          </p:cNvPr>
          <p:cNvSpPr txBox="1"/>
          <p:nvPr/>
        </p:nvSpPr>
        <p:spPr>
          <a:xfrm>
            <a:off x="395916" y="1675502"/>
            <a:ext cx="1026255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a:latin typeface="メイリオ"/>
                <a:ea typeface="メイリオ"/>
                <a:cs typeface="Calibri"/>
              </a:rPr>
              <a:t>生命保険料控除などの証明書をデータで取得することで、</a:t>
            </a:r>
            <a:endParaRPr lang="ja-JP" altLang="en-US" sz="2400">
              <a:solidFill>
                <a:srgbClr val="000000"/>
              </a:solidFill>
              <a:latin typeface="メイリオ"/>
              <a:ea typeface="メイリオ"/>
              <a:cs typeface="Calibri"/>
            </a:endParaRPr>
          </a:p>
          <a:p>
            <a:r>
              <a:rPr lang="ja-JP" altLang="en-US" sz="3200" b="1">
                <a:solidFill>
                  <a:srgbClr val="FF0000"/>
                </a:solidFill>
                <a:latin typeface="メイリオ"/>
                <a:ea typeface="メイリオ"/>
                <a:cs typeface="Calibri"/>
              </a:rPr>
              <a:t>　　　　　　</a:t>
            </a:r>
            <a:r>
              <a:rPr lang="ja-JP" altLang="en-US" sz="3200" b="1">
                <a:solidFill>
                  <a:schemeClr val="accent1"/>
                </a:solidFill>
                <a:latin typeface="メイリオ"/>
                <a:ea typeface="メイリオ"/>
                <a:cs typeface="Calibri"/>
              </a:rPr>
              <a:t>年末調整の書類作成が簡単</a:t>
            </a:r>
            <a:r>
              <a:rPr lang="ja-JP" altLang="en-US" sz="2400">
                <a:latin typeface="メイリオ"/>
                <a:ea typeface="メイリオ"/>
                <a:cs typeface="Calibri"/>
              </a:rPr>
              <a:t>になります。</a:t>
            </a:r>
          </a:p>
        </p:txBody>
      </p:sp>
      <p:sp>
        <p:nvSpPr>
          <p:cNvPr id="7" name="テキスト ボックス 6">
            <a:extLst>
              <a:ext uri="{FF2B5EF4-FFF2-40B4-BE49-F238E27FC236}">
                <a16:creationId xmlns="" xmlns:a16="http://schemas.microsoft.com/office/drawing/2014/main" id="{08646818-0ED0-411D-ABF6-3D490A9964C4}"/>
              </a:ext>
            </a:extLst>
          </p:cNvPr>
          <p:cNvSpPr txBox="1"/>
          <p:nvPr/>
        </p:nvSpPr>
        <p:spPr>
          <a:xfrm>
            <a:off x="395917" y="2725049"/>
            <a:ext cx="99606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latin typeface="メイリオ"/>
                <a:ea typeface="メイリオ"/>
                <a:cs typeface="Calibri"/>
              </a:rPr>
              <a:t>次のページから以下のとおりまとめていますので、ご覧ください。</a:t>
            </a:r>
          </a:p>
        </p:txBody>
      </p:sp>
      <p:sp>
        <p:nvSpPr>
          <p:cNvPr id="8" name="テキスト ボックス 7">
            <a:extLst>
              <a:ext uri="{FF2B5EF4-FFF2-40B4-BE49-F238E27FC236}">
                <a16:creationId xmlns="" xmlns:a16="http://schemas.microsoft.com/office/drawing/2014/main" id="{989E58AD-1A92-42F3-9FE5-C0004343428E}"/>
              </a:ext>
            </a:extLst>
          </p:cNvPr>
          <p:cNvSpPr txBox="1"/>
          <p:nvPr/>
        </p:nvSpPr>
        <p:spPr>
          <a:xfrm>
            <a:off x="769728" y="3185124"/>
            <a:ext cx="9960633" cy="32701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ja-JP" altLang="en-US" sz="2800">
                <a:latin typeface="メイリオ"/>
                <a:ea typeface="メイリオ"/>
                <a:cs typeface="Calibri"/>
              </a:rPr>
              <a:t>１　これまでの年末調整</a:t>
            </a:r>
          </a:p>
          <a:p>
            <a:pPr>
              <a:lnSpc>
                <a:spcPct val="150000"/>
              </a:lnSpc>
            </a:pPr>
            <a:r>
              <a:rPr lang="ja-JP" altLang="en-US" sz="2800">
                <a:latin typeface="メイリオ"/>
                <a:ea typeface="メイリオ"/>
                <a:cs typeface="Calibri"/>
              </a:rPr>
              <a:t>２　今年の年末調整の方法</a:t>
            </a:r>
          </a:p>
          <a:p>
            <a:pPr>
              <a:lnSpc>
                <a:spcPct val="150000"/>
              </a:lnSpc>
            </a:pPr>
            <a:r>
              <a:rPr lang="ja-JP" altLang="en-US" sz="2800">
                <a:latin typeface="メイリオ"/>
                <a:ea typeface="メイリオ"/>
                <a:cs typeface="Calibri"/>
              </a:rPr>
              <a:t>３　電子化によるメリット</a:t>
            </a:r>
          </a:p>
          <a:p>
            <a:pPr>
              <a:lnSpc>
                <a:spcPct val="150000"/>
              </a:lnSpc>
            </a:pPr>
            <a:r>
              <a:rPr lang="ja-JP" altLang="en-US" sz="2800" b="1">
                <a:solidFill>
                  <a:srgbClr val="FF0000"/>
                </a:solidFill>
                <a:latin typeface="メイリオ"/>
                <a:ea typeface="メイリオ"/>
                <a:cs typeface="Calibri"/>
              </a:rPr>
              <a:t>４　従業員の皆さんにやっていただきたいこと</a:t>
            </a:r>
          </a:p>
          <a:p>
            <a:pPr>
              <a:lnSpc>
                <a:spcPct val="150000"/>
              </a:lnSpc>
            </a:pPr>
            <a:r>
              <a:rPr lang="ja-JP" altLang="en-US" sz="2800">
                <a:latin typeface="Meiryo"/>
                <a:ea typeface="Meiryo"/>
                <a:cs typeface="Calibri"/>
              </a:rPr>
              <a:t>５　最後に</a:t>
            </a:r>
            <a:endParaRPr lang="ja-JP" altLang="en-US" sz="2800">
              <a:latin typeface="Meiryo"/>
              <a:ea typeface="Meiryo"/>
              <a:cs typeface="+mn-lt"/>
            </a:endParaRPr>
          </a:p>
        </p:txBody>
      </p:sp>
      <p:sp>
        <p:nvSpPr>
          <p:cNvPr id="9" name="スライド番号プレースホルダー 8">
            <a:extLst>
              <a:ext uri="{FF2B5EF4-FFF2-40B4-BE49-F238E27FC236}">
                <a16:creationId xmlns="" xmlns:a16="http://schemas.microsoft.com/office/drawing/2014/main" id="{87123A7F-BC55-4E81-9976-4C222DC3989B}"/>
              </a:ext>
            </a:extLst>
          </p:cNvPr>
          <p:cNvSpPr>
            <a:spLocks noGrp="1"/>
          </p:cNvSpPr>
          <p:nvPr>
            <p:ph type="sldNum" sz="quarter" idx="12"/>
          </p:nvPr>
        </p:nvSpPr>
        <p:spPr>
          <a:xfrm>
            <a:off x="9343845" y="6485746"/>
            <a:ext cx="2743200" cy="365125"/>
          </a:xfrm>
        </p:spPr>
        <p:txBody>
          <a:bodyPr/>
          <a:lstStyle/>
          <a:p>
            <a:fld id="{48F63A3B-78C7-47BE-AE5E-E10140E04643}" type="slidenum">
              <a:rPr lang="en-US" sz="1600" dirty="0"/>
              <a:t>2</a:t>
            </a:fld>
            <a:endParaRPr lang="ja-JP" altLang="en-US" sz="1600"/>
          </a:p>
        </p:txBody>
      </p:sp>
    </p:spTree>
    <p:extLst>
      <p:ext uri="{BB962C8B-B14F-4D97-AF65-F5344CB8AC3E}">
        <p14:creationId xmlns:p14="http://schemas.microsoft.com/office/powerpoint/2010/main" val="3612516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 xmlns:a16="http://schemas.microsoft.com/office/drawing/2014/main" id="{A705F9A0-E9D4-4C8E-8823-A549CE4AA5DE}"/>
              </a:ext>
            </a:extLst>
          </p:cNvPr>
          <p:cNvSpPr>
            <a:spLocks noGrp="1"/>
          </p:cNvSpPr>
          <p:nvPr>
            <p:ph type="title" idx="4294967295"/>
          </p:nvPr>
        </p:nvSpPr>
        <p:spPr>
          <a:xfrm>
            <a:off x="0" y="-3175"/>
            <a:ext cx="8770938" cy="639763"/>
          </a:xfrm>
        </p:spPr>
        <p:txBody>
          <a:bodyPr>
            <a:noAutofit/>
          </a:bodyPr>
          <a:lstStyle/>
          <a:p>
            <a:r>
              <a:rPr lang="ja-JP" altLang="en-US" sz="2800">
                <a:ea typeface="Meiryo"/>
                <a:cs typeface="Calibri Light"/>
              </a:rPr>
              <a:t>１　これまでの年末調整</a:t>
            </a:r>
          </a:p>
        </p:txBody>
      </p:sp>
      <p:sp>
        <p:nvSpPr>
          <p:cNvPr id="5" name="テキスト ボックス 4">
            <a:extLst>
              <a:ext uri="{FF2B5EF4-FFF2-40B4-BE49-F238E27FC236}">
                <a16:creationId xmlns="" xmlns:a16="http://schemas.microsoft.com/office/drawing/2014/main" id="{92626E6C-C3B5-47C4-A909-7A4625722304}"/>
              </a:ext>
            </a:extLst>
          </p:cNvPr>
          <p:cNvSpPr txBox="1"/>
          <p:nvPr/>
        </p:nvSpPr>
        <p:spPr>
          <a:xfrm>
            <a:off x="395917" y="812860"/>
            <a:ext cx="111395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latin typeface="メイリオ"/>
                <a:ea typeface="メイリオ"/>
                <a:cs typeface="Calibri"/>
              </a:rPr>
              <a:t>これまで、年末調整は以下のとおり手続きしていました。</a:t>
            </a:r>
          </a:p>
        </p:txBody>
      </p:sp>
      <p:sp>
        <p:nvSpPr>
          <p:cNvPr id="9" name="スライド番号プレースホルダー 8">
            <a:extLst>
              <a:ext uri="{FF2B5EF4-FFF2-40B4-BE49-F238E27FC236}">
                <a16:creationId xmlns="" xmlns:a16="http://schemas.microsoft.com/office/drawing/2014/main" id="{87123A7F-BC55-4E81-9976-4C222DC3989B}"/>
              </a:ext>
            </a:extLst>
          </p:cNvPr>
          <p:cNvSpPr>
            <a:spLocks noGrp="1"/>
          </p:cNvSpPr>
          <p:nvPr>
            <p:ph type="sldNum" sz="quarter" idx="12"/>
          </p:nvPr>
        </p:nvSpPr>
        <p:spPr>
          <a:xfrm>
            <a:off x="9343845" y="6485746"/>
            <a:ext cx="2743200" cy="365125"/>
          </a:xfrm>
        </p:spPr>
        <p:txBody>
          <a:bodyPr/>
          <a:lstStyle/>
          <a:p>
            <a:fld id="{48F63A3B-78C7-47BE-AE5E-E10140E04643}" type="slidenum">
              <a:rPr lang="en-US" sz="1600" dirty="0"/>
              <a:t>3</a:t>
            </a:fld>
            <a:endParaRPr lang="ja-JP" altLang="en-US" sz="1600"/>
          </a:p>
        </p:txBody>
      </p:sp>
      <p:pic>
        <p:nvPicPr>
          <p:cNvPr id="18" name="図 18" descr="アイコン&#10;&#10;説明は自動で生成されたものです">
            <a:extLst>
              <a:ext uri="{FF2B5EF4-FFF2-40B4-BE49-F238E27FC236}">
                <a16:creationId xmlns="" xmlns:a16="http://schemas.microsoft.com/office/drawing/2014/main" id="{16B1F1AE-656E-41E0-AA18-498055CCC522}"/>
              </a:ext>
            </a:extLst>
          </p:cNvPr>
          <p:cNvPicPr>
            <a:picLocks noChangeAspect="1"/>
          </p:cNvPicPr>
          <p:nvPr/>
        </p:nvPicPr>
        <p:blipFill>
          <a:blip r:embed="rId2"/>
          <a:stretch>
            <a:fillRect/>
          </a:stretch>
        </p:blipFill>
        <p:spPr>
          <a:xfrm>
            <a:off x="1201948" y="2124690"/>
            <a:ext cx="1190446" cy="1501566"/>
          </a:xfrm>
          <a:prstGeom prst="rect">
            <a:avLst/>
          </a:prstGeom>
        </p:spPr>
      </p:pic>
      <p:pic>
        <p:nvPicPr>
          <p:cNvPr id="20" name="図 20" descr="クマ が含まれている画像&#10;&#10;説明は自動で生成されたものです">
            <a:extLst>
              <a:ext uri="{FF2B5EF4-FFF2-40B4-BE49-F238E27FC236}">
                <a16:creationId xmlns="" xmlns:a16="http://schemas.microsoft.com/office/drawing/2014/main" id="{8BBFF367-1EE3-424D-99A2-B0FC9476F61F}"/>
              </a:ext>
            </a:extLst>
          </p:cNvPr>
          <p:cNvPicPr>
            <a:picLocks noChangeAspect="1"/>
          </p:cNvPicPr>
          <p:nvPr/>
        </p:nvPicPr>
        <p:blipFill>
          <a:blip r:embed="rId3"/>
          <a:stretch>
            <a:fillRect/>
          </a:stretch>
        </p:blipFill>
        <p:spPr>
          <a:xfrm>
            <a:off x="5058046" y="2365974"/>
            <a:ext cx="925723" cy="1450316"/>
          </a:xfrm>
          <a:prstGeom prst="rect">
            <a:avLst/>
          </a:prstGeom>
        </p:spPr>
      </p:pic>
      <p:sp>
        <p:nvSpPr>
          <p:cNvPr id="21" name="矢印: 右 20">
            <a:extLst>
              <a:ext uri="{FF2B5EF4-FFF2-40B4-BE49-F238E27FC236}">
                <a16:creationId xmlns="" xmlns:a16="http://schemas.microsoft.com/office/drawing/2014/main" id="{6B564E58-2BB0-46CE-909B-244083E7BE6B}"/>
              </a:ext>
            </a:extLst>
          </p:cNvPr>
          <p:cNvSpPr/>
          <p:nvPr/>
        </p:nvSpPr>
        <p:spPr>
          <a:xfrm>
            <a:off x="2601928" y="3129174"/>
            <a:ext cx="2472904" cy="38819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pic>
        <p:nvPicPr>
          <p:cNvPr id="22" name="図 22">
            <a:extLst>
              <a:ext uri="{FF2B5EF4-FFF2-40B4-BE49-F238E27FC236}">
                <a16:creationId xmlns="" xmlns:a16="http://schemas.microsoft.com/office/drawing/2014/main" id="{BA5B338D-154B-4CA6-AC75-42C270FBA227}"/>
              </a:ext>
            </a:extLst>
          </p:cNvPr>
          <p:cNvPicPr>
            <a:picLocks noChangeAspect="1"/>
          </p:cNvPicPr>
          <p:nvPr/>
        </p:nvPicPr>
        <p:blipFill>
          <a:blip r:embed="rId4"/>
          <a:stretch>
            <a:fillRect/>
          </a:stretch>
        </p:blipFill>
        <p:spPr>
          <a:xfrm>
            <a:off x="3225921" y="2126052"/>
            <a:ext cx="1038764" cy="1010009"/>
          </a:xfrm>
          <a:prstGeom prst="rect">
            <a:avLst/>
          </a:prstGeom>
        </p:spPr>
      </p:pic>
      <p:sp>
        <p:nvSpPr>
          <p:cNvPr id="23" name="テキスト ボックス 22">
            <a:extLst>
              <a:ext uri="{FF2B5EF4-FFF2-40B4-BE49-F238E27FC236}">
                <a16:creationId xmlns="" xmlns:a16="http://schemas.microsoft.com/office/drawing/2014/main" id="{4B58A5D0-4CEF-4B8C-80D3-19FEB605DE08}"/>
              </a:ext>
            </a:extLst>
          </p:cNvPr>
          <p:cNvSpPr txBox="1"/>
          <p:nvPr/>
        </p:nvSpPr>
        <p:spPr>
          <a:xfrm>
            <a:off x="2495011" y="3458293"/>
            <a:ext cx="27144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a:latin typeface="メイリオ"/>
                <a:ea typeface="メイリオ"/>
                <a:cs typeface="Calibri"/>
              </a:rPr>
              <a:t>保険会社から</a:t>
            </a:r>
          </a:p>
          <a:p>
            <a:pPr algn="l"/>
            <a:r>
              <a:rPr lang="ja-JP" altLang="en-US" sz="1400">
                <a:latin typeface="メイリオ"/>
                <a:ea typeface="メイリオ"/>
                <a:cs typeface="Calibri"/>
              </a:rPr>
              <a:t>「保険料控除証明書」が届く</a:t>
            </a:r>
            <a:endParaRPr lang="en-US" altLang="ja-JP"/>
          </a:p>
        </p:txBody>
      </p:sp>
      <p:pic>
        <p:nvPicPr>
          <p:cNvPr id="24" name="図 24">
            <a:extLst>
              <a:ext uri="{FF2B5EF4-FFF2-40B4-BE49-F238E27FC236}">
                <a16:creationId xmlns="" xmlns:a16="http://schemas.microsoft.com/office/drawing/2014/main" id="{1536ABF2-3214-4D09-99BB-6B6F55CDC050}"/>
              </a:ext>
            </a:extLst>
          </p:cNvPr>
          <p:cNvPicPr>
            <a:picLocks noChangeAspect="1"/>
          </p:cNvPicPr>
          <p:nvPr/>
        </p:nvPicPr>
        <p:blipFill>
          <a:blip r:embed="rId5"/>
          <a:stretch>
            <a:fillRect/>
          </a:stretch>
        </p:blipFill>
        <p:spPr>
          <a:xfrm>
            <a:off x="9684588" y="2196776"/>
            <a:ext cx="1247956" cy="1573054"/>
          </a:xfrm>
          <a:prstGeom prst="rect">
            <a:avLst/>
          </a:prstGeom>
        </p:spPr>
      </p:pic>
      <p:sp>
        <p:nvSpPr>
          <p:cNvPr id="25" name="矢印: 右 24">
            <a:extLst>
              <a:ext uri="{FF2B5EF4-FFF2-40B4-BE49-F238E27FC236}">
                <a16:creationId xmlns="" xmlns:a16="http://schemas.microsoft.com/office/drawing/2014/main" id="{0F826D97-DC65-4EC1-9707-782BD6D03B2D}"/>
              </a:ext>
            </a:extLst>
          </p:cNvPr>
          <p:cNvSpPr/>
          <p:nvPr/>
        </p:nvSpPr>
        <p:spPr>
          <a:xfrm>
            <a:off x="7030154" y="3129173"/>
            <a:ext cx="2472904" cy="38819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26" name="矢印: 折線 25">
            <a:extLst>
              <a:ext uri="{FF2B5EF4-FFF2-40B4-BE49-F238E27FC236}">
                <a16:creationId xmlns="" xmlns:a16="http://schemas.microsoft.com/office/drawing/2014/main" id="{2332FA65-0927-49AC-8550-253109F8D069}"/>
              </a:ext>
            </a:extLst>
          </p:cNvPr>
          <p:cNvSpPr/>
          <p:nvPr/>
        </p:nvSpPr>
        <p:spPr>
          <a:xfrm rot="-5400000" flipV="1">
            <a:off x="4358286" y="3288497"/>
            <a:ext cx="819509" cy="2199735"/>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7" name="テキスト ボックス 26">
            <a:extLst>
              <a:ext uri="{FF2B5EF4-FFF2-40B4-BE49-F238E27FC236}">
                <a16:creationId xmlns="" xmlns:a16="http://schemas.microsoft.com/office/drawing/2014/main" id="{83942EB6-98E4-43A3-91D2-7D0B4EB51E41}"/>
              </a:ext>
            </a:extLst>
          </p:cNvPr>
          <p:cNvSpPr txBox="1"/>
          <p:nvPr/>
        </p:nvSpPr>
        <p:spPr>
          <a:xfrm>
            <a:off x="3717086" y="4852896"/>
            <a:ext cx="27144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a:latin typeface="メイリオ"/>
                <a:ea typeface="メイリオ"/>
                <a:cs typeface="Calibri"/>
              </a:rPr>
              <a:t>会社から</a:t>
            </a:r>
          </a:p>
          <a:p>
            <a:pPr algn="l"/>
            <a:r>
              <a:rPr lang="ja-JP" altLang="en-US" sz="1400">
                <a:latin typeface="メイリオ"/>
                <a:ea typeface="メイリオ"/>
                <a:cs typeface="Calibri"/>
              </a:rPr>
              <a:t>年末調整関係の用紙を受領</a:t>
            </a:r>
          </a:p>
        </p:txBody>
      </p:sp>
      <p:pic>
        <p:nvPicPr>
          <p:cNvPr id="37" name="図 22" descr="文字の書かれた紙&#10;&#10;説明は自動で生成されたものです">
            <a:extLst>
              <a:ext uri="{FF2B5EF4-FFF2-40B4-BE49-F238E27FC236}">
                <a16:creationId xmlns="" xmlns:a16="http://schemas.microsoft.com/office/drawing/2014/main" id="{C6A53F4C-37B5-49AE-B6BE-AA142CFB6C54}"/>
              </a:ext>
            </a:extLst>
          </p:cNvPr>
          <p:cNvPicPr>
            <a:picLocks noChangeAspect="1"/>
          </p:cNvPicPr>
          <p:nvPr/>
        </p:nvPicPr>
        <p:blipFill>
          <a:blip r:embed="rId4"/>
          <a:stretch>
            <a:fillRect/>
          </a:stretch>
        </p:blipFill>
        <p:spPr>
          <a:xfrm>
            <a:off x="8588675" y="2442484"/>
            <a:ext cx="660894" cy="650445"/>
          </a:xfrm>
          <a:prstGeom prst="rect">
            <a:avLst/>
          </a:prstGeom>
        </p:spPr>
      </p:pic>
      <p:sp>
        <p:nvSpPr>
          <p:cNvPr id="38" name="テキスト ボックス 37">
            <a:extLst>
              <a:ext uri="{FF2B5EF4-FFF2-40B4-BE49-F238E27FC236}">
                <a16:creationId xmlns="" xmlns:a16="http://schemas.microsoft.com/office/drawing/2014/main" id="{5EC3834E-5C91-4FF6-8E5F-358B5C5758E4}"/>
              </a:ext>
            </a:extLst>
          </p:cNvPr>
          <p:cNvSpPr txBox="1"/>
          <p:nvPr/>
        </p:nvSpPr>
        <p:spPr>
          <a:xfrm>
            <a:off x="6621313" y="3515801"/>
            <a:ext cx="297323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a:latin typeface="メイリオ"/>
                <a:ea typeface="メイリオ"/>
                <a:cs typeface="Calibri"/>
              </a:rPr>
              <a:t>・年末調整関係の用紙に「保険料</a:t>
            </a:r>
            <a:endParaRPr lang="ja-JP"/>
          </a:p>
          <a:p>
            <a:r>
              <a:rPr lang="ja-JP" altLang="en-US" sz="1400">
                <a:latin typeface="メイリオ"/>
                <a:ea typeface="メイリオ"/>
                <a:cs typeface="Calibri"/>
              </a:rPr>
              <a:t>　控除証明書」の内容や扶養親族</a:t>
            </a:r>
          </a:p>
          <a:p>
            <a:r>
              <a:rPr lang="ja-JP" altLang="en-US" sz="1400">
                <a:latin typeface="メイリオ"/>
                <a:ea typeface="メイリオ"/>
                <a:cs typeface="Calibri"/>
              </a:rPr>
              <a:t>　の情報を手書き</a:t>
            </a:r>
            <a:endParaRPr lang="ja-JP"/>
          </a:p>
          <a:p>
            <a:r>
              <a:rPr lang="ja-JP" altLang="en-US" sz="1400">
                <a:latin typeface="メイリオ"/>
                <a:ea typeface="メイリオ"/>
                <a:cs typeface="Calibri"/>
              </a:rPr>
              <a:t>・「保険料控除証明書」を添付</a:t>
            </a:r>
          </a:p>
          <a:p>
            <a:r>
              <a:rPr lang="ja-JP" altLang="en-US" sz="1400">
                <a:latin typeface="メイリオ"/>
                <a:ea typeface="メイリオ"/>
                <a:cs typeface="Calibri"/>
              </a:rPr>
              <a:t>・会社に提出</a:t>
            </a:r>
          </a:p>
        </p:txBody>
      </p:sp>
      <p:pic>
        <p:nvPicPr>
          <p:cNvPr id="6" name="図 9">
            <a:extLst>
              <a:ext uri="{FF2B5EF4-FFF2-40B4-BE49-F238E27FC236}">
                <a16:creationId xmlns="" xmlns:a16="http://schemas.microsoft.com/office/drawing/2014/main" id="{EFB23123-E135-4516-88C5-BA2C86BD6133}"/>
              </a:ext>
            </a:extLst>
          </p:cNvPr>
          <p:cNvPicPr>
            <a:picLocks noChangeAspect="1"/>
          </p:cNvPicPr>
          <p:nvPr/>
        </p:nvPicPr>
        <p:blipFill>
          <a:blip r:embed="rId6"/>
          <a:stretch>
            <a:fillRect/>
          </a:stretch>
        </p:blipFill>
        <p:spPr>
          <a:xfrm>
            <a:off x="5982958" y="2365974"/>
            <a:ext cx="916199" cy="1450317"/>
          </a:xfrm>
          <a:prstGeom prst="rect">
            <a:avLst/>
          </a:prstGeom>
        </p:spPr>
      </p:pic>
      <p:sp>
        <p:nvSpPr>
          <p:cNvPr id="61" name="テキスト ボックス 26">
            <a:extLst>
              <a:ext uri="{FF2B5EF4-FFF2-40B4-BE49-F238E27FC236}">
                <a16:creationId xmlns="" xmlns:a16="http://schemas.microsoft.com/office/drawing/2014/main" id="{8AFD2D4A-8995-492F-9096-C39E8D794A3D}"/>
              </a:ext>
            </a:extLst>
          </p:cNvPr>
          <p:cNvSpPr txBox="1"/>
          <p:nvPr/>
        </p:nvSpPr>
        <p:spPr>
          <a:xfrm>
            <a:off x="6103727" y="5758669"/>
            <a:ext cx="564742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a:latin typeface="メイリオ"/>
                <a:ea typeface="メイリオ"/>
                <a:cs typeface="Calibri"/>
              </a:rPr>
              <a:t>住宅ローン控除についても同様の手続きとなっています。</a:t>
            </a:r>
          </a:p>
        </p:txBody>
      </p:sp>
      <p:pic>
        <p:nvPicPr>
          <p:cNvPr id="14" name="図 13"/>
          <p:cNvPicPr>
            <a:picLocks noChangeAspect="1"/>
          </p:cNvPicPr>
          <p:nvPr/>
        </p:nvPicPr>
        <p:blipFill>
          <a:blip r:embed="rId7"/>
          <a:stretch>
            <a:fillRect/>
          </a:stretch>
        </p:blipFill>
        <p:spPr>
          <a:xfrm>
            <a:off x="1797171" y="4206490"/>
            <a:ext cx="1767993" cy="1158340"/>
          </a:xfrm>
          <a:prstGeom prst="rect">
            <a:avLst/>
          </a:prstGeom>
        </p:spPr>
      </p:pic>
      <p:pic>
        <p:nvPicPr>
          <p:cNvPr id="15" name="図 14"/>
          <p:cNvPicPr>
            <a:picLocks noChangeAspect="1"/>
          </p:cNvPicPr>
          <p:nvPr/>
        </p:nvPicPr>
        <p:blipFill>
          <a:blip r:embed="rId8"/>
          <a:stretch>
            <a:fillRect/>
          </a:stretch>
        </p:blipFill>
        <p:spPr>
          <a:xfrm>
            <a:off x="7208205" y="2335581"/>
            <a:ext cx="1188823" cy="780356"/>
          </a:xfrm>
          <a:prstGeom prst="rect">
            <a:avLst/>
          </a:prstGeom>
        </p:spPr>
      </p:pic>
    </p:spTree>
    <p:extLst>
      <p:ext uri="{BB962C8B-B14F-4D97-AF65-F5344CB8AC3E}">
        <p14:creationId xmlns:p14="http://schemas.microsoft.com/office/powerpoint/2010/main" val="564337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 xmlns:a16="http://schemas.microsoft.com/office/drawing/2014/main" id="{A705F9A0-E9D4-4C8E-8823-A549CE4AA5DE}"/>
              </a:ext>
            </a:extLst>
          </p:cNvPr>
          <p:cNvSpPr>
            <a:spLocks noGrp="1"/>
          </p:cNvSpPr>
          <p:nvPr>
            <p:ph type="title" idx="4294967295"/>
          </p:nvPr>
        </p:nvSpPr>
        <p:spPr>
          <a:xfrm>
            <a:off x="0" y="-3175"/>
            <a:ext cx="8770938" cy="639763"/>
          </a:xfrm>
        </p:spPr>
        <p:txBody>
          <a:bodyPr>
            <a:noAutofit/>
          </a:bodyPr>
          <a:lstStyle/>
          <a:p>
            <a:r>
              <a:rPr lang="ja-JP" altLang="en-US" sz="2800">
                <a:ea typeface="Meiryo"/>
                <a:cs typeface="Calibri Light"/>
              </a:rPr>
              <a:t>２　今年の年末調整の方法</a:t>
            </a:r>
          </a:p>
        </p:txBody>
      </p:sp>
      <p:sp>
        <p:nvSpPr>
          <p:cNvPr id="5" name="テキスト ボックス 4">
            <a:extLst>
              <a:ext uri="{FF2B5EF4-FFF2-40B4-BE49-F238E27FC236}">
                <a16:creationId xmlns="" xmlns:a16="http://schemas.microsoft.com/office/drawing/2014/main" id="{92626E6C-C3B5-47C4-A909-7A4625722304}"/>
              </a:ext>
            </a:extLst>
          </p:cNvPr>
          <p:cNvSpPr txBox="1"/>
          <p:nvPr/>
        </p:nvSpPr>
        <p:spPr>
          <a:xfrm>
            <a:off x="395917" y="812860"/>
            <a:ext cx="111395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latin typeface="メイリオ"/>
                <a:ea typeface="メイリオ"/>
                <a:cs typeface="Calibri"/>
              </a:rPr>
              <a:t>今年から、年末調整のやり方を以下のとおり変更（電子化）します。</a:t>
            </a:r>
          </a:p>
        </p:txBody>
      </p:sp>
      <p:sp>
        <p:nvSpPr>
          <p:cNvPr id="9" name="スライド番号プレースホルダー 8">
            <a:extLst>
              <a:ext uri="{FF2B5EF4-FFF2-40B4-BE49-F238E27FC236}">
                <a16:creationId xmlns="" xmlns:a16="http://schemas.microsoft.com/office/drawing/2014/main" id="{87123A7F-BC55-4E81-9976-4C222DC3989B}"/>
              </a:ext>
            </a:extLst>
          </p:cNvPr>
          <p:cNvSpPr>
            <a:spLocks noGrp="1"/>
          </p:cNvSpPr>
          <p:nvPr>
            <p:ph type="sldNum" sz="quarter" idx="12"/>
          </p:nvPr>
        </p:nvSpPr>
        <p:spPr>
          <a:xfrm>
            <a:off x="9343845" y="6485746"/>
            <a:ext cx="2743200" cy="365125"/>
          </a:xfrm>
        </p:spPr>
        <p:txBody>
          <a:bodyPr/>
          <a:lstStyle/>
          <a:p>
            <a:fld id="{48F63A3B-78C7-47BE-AE5E-E10140E04643}" type="slidenum">
              <a:rPr lang="en-US" sz="1600" dirty="0"/>
              <a:t>4</a:t>
            </a:fld>
            <a:endParaRPr lang="ja-JP" altLang="en-US" sz="1600"/>
          </a:p>
        </p:txBody>
      </p:sp>
      <p:pic>
        <p:nvPicPr>
          <p:cNvPr id="18" name="図 18" descr="アイコン&#10;&#10;説明は自動で生成されたものです">
            <a:extLst>
              <a:ext uri="{FF2B5EF4-FFF2-40B4-BE49-F238E27FC236}">
                <a16:creationId xmlns="" xmlns:a16="http://schemas.microsoft.com/office/drawing/2014/main" id="{16B1F1AE-656E-41E0-AA18-498055CCC522}"/>
              </a:ext>
            </a:extLst>
          </p:cNvPr>
          <p:cNvPicPr>
            <a:picLocks noChangeAspect="1"/>
          </p:cNvPicPr>
          <p:nvPr/>
        </p:nvPicPr>
        <p:blipFill>
          <a:blip r:embed="rId2"/>
          <a:stretch>
            <a:fillRect/>
          </a:stretch>
        </p:blipFill>
        <p:spPr>
          <a:xfrm>
            <a:off x="1201948" y="2124690"/>
            <a:ext cx="1190446" cy="1501566"/>
          </a:xfrm>
          <a:prstGeom prst="rect">
            <a:avLst/>
          </a:prstGeom>
        </p:spPr>
      </p:pic>
      <p:sp>
        <p:nvSpPr>
          <p:cNvPr id="21" name="矢印: 右 20">
            <a:extLst>
              <a:ext uri="{FF2B5EF4-FFF2-40B4-BE49-F238E27FC236}">
                <a16:creationId xmlns="" xmlns:a16="http://schemas.microsoft.com/office/drawing/2014/main" id="{6B564E58-2BB0-46CE-909B-244083E7BE6B}"/>
              </a:ext>
            </a:extLst>
          </p:cNvPr>
          <p:cNvSpPr/>
          <p:nvPr/>
        </p:nvSpPr>
        <p:spPr>
          <a:xfrm>
            <a:off x="2601928" y="3129174"/>
            <a:ext cx="2472904" cy="38819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23" name="テキスト ボックス 22">
            <a:extLst>
              <a:ext uri="{FF2B5EF4-FFF2-40B4-BE49-F238E27FC236}">
                <a16:creationId xmlns="" xmlns:a16="http://schemas.microsoft.com/office/drawing/2014/main" id="{4B58A5D0-4CEF-4B8C-80D3-19FEB605DE08}"/>
              </a:ext>
            </a:extLst>
          </p:cNvPr>
          <p:cNvSpPr txBox="1"/>
          <p:nvPr/>
        </p:nvSpPr>
        <p:spPr>
          <a:xfrm>
            <a:off x="2538143" y="3429539"/>
            <a:ext cx="2211238" cy="7674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a:latin typeface="メイリオ"/>
                <a:ea typeface="メイリオ"/>
                <a:cs typeface="Calibri"/>
              </a:rPr>
              <a:t>保険会社などから</a:t>
            </a:r>
          </a:p>
          <a:p>
            <a:pPr algn="l"/>
            <a:r>
              <a:rPr lang="ja-JP" altLang="en-US" sz="1400">
                <a:latin typeface="メイリオ"/>
                <a:ea typeface="メイリオ"/>
                <a:cs typeface="Calibri"/>
              </a:rPr>
              <a:t>「保険料控除証明書」を</a:t>
            </a:r>
          </a:p>
          <a:p>
            <a:r>
              <a:rPr lang="ja-JP" altLang="en-US" sz="1400">
                <a:latin typeface="メイリオ"/>
                <a:ea typeface="メイリオ"/>
                <a:cs typeface="Calibri"/>
              </a:rPr>
              <a:t>データで取得</a:t>
            </a:r>
          </a:p>
        </p:txBody>
      </p:sp>
      <p:pic>
        <p:nvPicPr>
          <p:cNvPr id="24" name="図 24">
            <a:extLst>
              <a:ext uri="{FF2B5EF4-FFF2-40B4-BE49-F238E27FC236}">
                <a16:creationId xmlns="" xmlns:a16="http://schemas.microsoft.com/office/drawing/2014/main" id="{1536ABF2-3214-4D09-99BB-6B6F55CDC050}"/>
              </a:ext>
            </a:extLst>
          </p:cNvPr>
          <p:cNvPicPr>
            <a:picLocks noChangeAspect="1"/>
          </p:cNvPicPr>
          <p:nvPr/>
        </p:nvPicPr>
        <p:blipFill>
          <a:blip r:embed="rId3"/>
          <a:stretch>
            <a:fillRect/>
          </a:stretch>
        </p:blipFill>
        <p:spPr>
          <a:xfrm>
            <a:off x="9684588" y="2196776"/>
            <a:ext cx="1247956" cy="1573054"/>
          </a:xfrm>
          <a:prstGeom prst="rect">
            <a:avLst/>
          </a:prstGeom>
        </p:spPr>
      </p:pic>
      <p:sp>
        <p:nvSpPr>
          <p:cNvPr id="25" name="矢印: 右 24">
            <a:extLst>
              <a:ext uri="{FF2B5EF4-FFF2-40B4-BE49-F238E27FC236}">
                <a16:creationId xmlns="" xmlns:a16="http://schemas.microsoft.com/office/drawing/2014/main" id="{0F826D97-DC65-4EC1-9707-782BD6D03B2D}"/>
              </a:ext>
            </a:extLst>
          </p:cNvPr>
          <p:cNvSpPr/>
          <p:nvPr/>
        </p:nvSpPr>
        <p:spPr>
          <a:xfrm>
            <a:off x="7030154" y="3129173"/>
            <a:ext cx="2472904" cy="38819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26" name="矢印: 折線 25">
            <a:extLst>
              <a:ext uri="{FF2B5EF4-FFF2-40B4-BE49-F238E27FC236}">
                <a16:creationId xmlns="" xmlns:a16="http://schemas.microsoft.com/office/drawing/2014/main" id="{2332FA65-0927-49AC-8550-253109F8D069}"/>
              </a:ext>
            </a:extLst>
          </p:cNvPr>
          <p:cNvSpPr/>
          <p:nvPr/>
        </p:nvSpPr>
        <p:spPr>
          <a:xfrm rot="-5400000" flipV="1">
            <a:off x="4358286" y="3288497"/>
            <a:ext cx="819509" cy="2199735"/>
          </a:xfrm>
          <a:prstGeom prst="ben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4472C4"/>
              </a:solidFill>
            </a:endParaRPr>
          </a:p>
        </p:txBody>
      </p:sp>
      <p:sp>
        <p:nvSpPr>
          <p:cNvPr id="27" name="テキスト ボックス 26">
            <a:extLst>
              <a:ext uri="{FF2B5EF4-FFF2-40B4-BE49-F238E27FC236}">
                <a16:creationId xmlns="" xmlns:a16="http://schemas.microsoft.com/office/drawing/2014/main" id="{83942EB6-98E4-43A3-91D2-7D0B4EB51E41}"/>
              </a:ext>
            </a:extLst>
          </p:cNvPr>
          <p:cNvSpPr txBox="1"/>
          <p:nvPr/>
        </p:nvSpPr>
        <p:spPr>
          <a:xfrm>
            <a:off x="3717086" y="4852896"/>
            <a:ext cx="271444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dirty="0" smtClean="0">
                <a:latin typeface="メイリオ"/>
                <a:ea typeface="メイリオ"/>
                <a:cs typeface="Calibri"/>
              </a:rPr>
              <a:t>公式アプリストアや国税庁ホームページから</a:t>
            </a:r>
            <a:r>
              <a:rPr lang="ja-JP" altLang="en-US" sz="1400" dirty="0">
                <a:latin typeface="メイリオ"/>
                <a:ea typeface="メイリオ"/>
                <a:cs typeface="Calibri"/>
              </a:rPr>
              <a:t>「年調ソフト」をダウンロード</a:t>
            </a:r>
          </a:p>
        </p:txBody>
      </p:sp>
      <p:sp>
        <p:nvSpPr>
          <p:cNvPr id="38" name="テキスト ボックス 37">
            <a:extLst>
              <a:ext uri="{FF2B5EF4-FFF2-40B4-BE49-F238E27FC236}">
                <a16:creationId xmlns="" xmlns:a16="http://schemas.microsoft.com/office/drawing/2014/main" id="{5EC3834E-5C91-4FF6-8E5F-358B5C5758E4}"/>
              </a:ext>
            </a:extLst>
          </p:cNvPr>
          <p:cNvSpPr txBox="1"/>
          <p:nvPr/>
        </p:nvSpPr>
        <p:spPr>
          <a:xfrm>
            <a:off x="6621313" y="3515801"/>
            <a:ext cx="4914179"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a:latin typeface="メイリオ"/>
                <a:ea typeface="メイリオ"/>
                <a:cs typeface="Calibri"/>
              </a:rPr>
              <a:t>・「年調ソフト」に氏名や住所、</a:t>
            </a:r>
            <a:endParaRPr lang="ja-JP">
              <a:latin typeface="Calibri" panose="020F0502020204030204"/>
              <a:ea typeface="游ゴシック" panose="020B0400000000000000" pitchFamily="34" charset="-128"/>
              <a:cs typeface="Calibri"/>
            </a:endParaRPr>
          </a:p>
          <a:p>
            <a:r>
              <a:rPr lang="ja-JP" altLang="en-US" sz="1400">
                <a:latin typeface="メイリオ"/>
                <a:ea typeface="メイリオ"/>
                <a:cs typeface="Calibri"/>
              </a:rPr>
              <a:t>　家族の生年月日などを入力</a:t>
            </a:r>
            <a:endParaRPr lang="ja-JP">
              <a:ea typeface="游ゴシック"/>
              <a:cs typeface="Calibri"/>
            </a:endParaRPr>
          </a:p>
          <a:p>
            <a:r>
              <a:rPr lang="ja-JP" altLang="en-US" sz="1400">
                <a:latin typeface="メイリオ"/>
                <a:ea typeface="メイリオ"/>
                <a:cs typeface="Calibri"/>
              </a:rPr>
              <a:t>・「保険料控除証明書」データなど</a:t>
            </a:r>
          </a:p>
          <a:p>
            <a:r>
              <a:rPr lang="ja-JP" altLang="en-US" sz="1400">
                <a:latin typeface="メイリオ"/>
                <a:ea typeface="メイリオ"/>
                <a:cs typeface="Calibri"/>
              </a:rPr>
              <a:t>　をインポート</a:t>
            </a:r>
            <a:r>
              <a:rPr lang="ja-JP" altLang="en-US" sz="1400" b="1">
                <a:solidFill>
                  <a:schemeClr val="accent1"/>
                </a:solidFill>
                <a:latin typeface="メイリオ"/>
                <a:ea typeface="メイリオ"/>
                <a:cs typeface="Calibri"/>
              </a:rPr>
              <a:t>（数クリックで完了！）</a:t>
            </a:r>
            <a:endParaRPr lang="ja-JP" b="1">
              <a:solidFill>
                <a:schemeClr val="accent1"/>
              </a:solidFill>
            </a:endParaRPr>
          </a:p>
          <a:p>
            <a:r>
              <a:rPr lang="ja-JP" altLang="en-US" sz="1400">
                <a:latin typeface="メイリオ"/>
                <a:ea typeface="メイリオ"/>
                <a:cs typeface="Calibri"/>
              </a:rPr>
              <a:t>・会社に送信</a:t>
            </a:r>
          </a:p>
        </p:txBody>
      </p:sp>
      <p:pic>
        <p:nvPicPr>
          <p:cNvPr id="6" name="図 9" descr="おもちゃ が含まれている画像&#10;&#10;説明は自動で生成されたものです">
            <a:extLst>
              <a:ext uri="{FF2B5EF4-FFF2-40B4-BE49-F238E27FC236}">
                <a16:creationId xmlns="" xmlns:a16="http://schemas.microsoft.com/office/drawing/2014/main" id="{F1F2E7DB-7BE9-4838-8F21-288E910344F2}"/>
              </a:ext>
            </a:extLst>
          </p:cNvPr>
          <p:cNvPicPr>
            <a:picLocks noChangeAspect="1"/>
          </p:cNvPicPr>
          <p:nvPr/>
        </p:nvPicPr>
        <p:blipFill>
          <a:blip r:embed="rId4"/>
          <a:stretch>
            <a:fillRect/>
          </a:stretch>
        </p:blipFill>
        <p:spPr>
          <a:xfrm>
            <a:off x="5092011" y="2294088"/>
            <a:ext cx="944056" cy="1392807"/>
          </a:xfrm>
          <a:prstGeom prst="rect">
            <a:avLst/>
          </a:prstGeom>
        </p:spPr>
      </p:pic>
      <p:pic>
        <p:nvPicPr>
          <p:cNvPr id="3" name="図 6" descr="グラフィカル ユーザー インターフェイス&#10;&#10;説明は自動で生成されたものです">
            <a:extLst>
              <a:ext uri="{FF2B5EF4-FFF2-40B4-BE49-F238E27FC236}">
                <a16:creationId xmlns="" xmlns:a16="http://schemas.microsoft.com/office/drawing/2014/main" id="{2B78515A-B47C-45BE-82D6-8C6C659B71C6}"/>
              </a:ext>
            </a:extLst>
          </p:cNvPr>
          <p:cNvPicPr>
            <a:picLocks noChangeAspect="1"/>
          </p:cNvPicPr>
          <p:nvPr/>
        </p:nvPicPr>
        <p:blipFill>
          <a:blip r:embed="rId5"/>
          <a:stretch>
            <a:fillRect/>
          </a:stretch>
        </p:blipFill>
        <p:spPr>
          <a:xfrm>
            <a:off x="1791419" y="4402913"/>
            <a:ext cx="1765540" cy="1128928"/>
          </a:xfrm>
          <a:prstGeom prst="rect">
            <a:avLst/>
          </a:prstGeom>
        </p:spPr>
      </p:pic>
      <p:grpSp>
        <p:nvGrpSpPr>
          <p:cNvPr id="11" name="グループ化 10">
            <a:extLst>
              <a:ext uri="{FF2B5EF4-FFF2-40B4-BE49-F238E27FC236}">
                <a16:creationId xmlns="" xmlns:a16="http://schemas.microsoft.com/office/drawing/2014/main" id="{C429F100-6049-4D19-8324-7B12FFF08302}"/>
              </a:ext>
            </a:extLst>
          </p:cNvPr>
          <p:cNvGrpSpPr/>
          <p:nvPr/>
        </p:nvGrpSpPr>
        <p:grpSpPr>
          <a:xfrm>
            <a:off x="3314520" y="2166668"/>
            <a:ext cx="960409" cy="994902"/>
            <a:chOff x="3314520" y="2224177"/>
            <a:chExt cx="960409" cy="994902"/>
          </a:xfrm>
        </p:grpSpPr>
        <p:sp>
          <p:nvSpPr>
            <p:cNvPr id="7" name="四角形: 角を丸くする 6">
              <a:extLst>
                <a:ext uri="{FF2B5EF4-FFF2-40B4-BE49-F238E27FC236}">
                  <a16:creationId xmlns="" xmlns:a16="http://schemas.microsoft.com/office/drawing/2014/main" id="{4FF0DB8E-8DED-411B-8418-7C3D7BB7364C}"/>
                </a:ext>
              </a:extLst>
            </p:cNvPr>
            <p:cNvSpPr/>
            <p:nvPr/>
          </p:nvSpPr>
          <p:spPr>
            <a:xfrm>
              <a:off x="3424687" y="2224177"/>
              <a:ext cx="733246" cy="92015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テキスト ボックス 18">
              <a:extLst>
                <a:ext uri="{FF2B5EF4-FFF2-40B4-BE49-F238E27FC236}">
                  <a16:creationId xmlns="" xmlns:a16="http://schemas.microsoft.com/office/drawing/2014/main" id="{8CCE5B15-A566-4548-BE67-ACBE094BECD8}"/>
                </a:ext>
              </a:extLst>
            </p:cNvPr>
            <p:cNvSpPr txBox="1"/>
            <p:nvPr/>
          </p:nvSpPr>
          <p:spPr>
            <a:xfrm>
              <a:off x="3314520" y="2264972"/>
              <a:ext cx="96040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400">
                  <a:solidFill>
                    <a:schemeClr val="bg1"/>
                  </a:solidFill>
                  <a:latin typeface="メイリオ"/>
                  <a:ea typeface="メイリオ"/>
                  <a:cs typeface="Calibri"/>
                </a:rPr>
                <a:t>保険料</a:t>
              </a:r>
              <a:endParaRPr lang="ja-JP" sz="1400">
                <a:solidFill>
                  <a:schemeClr val="bg1"/>
                </a:solidFill>
                <a:latin typeface="メイリオ"/>
                <a:ea typeface="メイリオ"/>
                <a:cs typeface="Calibri"/>
              </a:endParaRPr>
            </a:p>
            <a:p>
              <a:pPr algn="ctr"/>
              <a:r>
                <a:rPr lang="ja-JP" altLang="en-US" sz="1400">
                  <a:solidFill>
                    <a:schemeClr val="bg1"/>
                  </a:solidFill>
                  <a:latin typeface="メイリオ"/>
                  <a:ea typeface="メイリオ"/>
                  <a:cs typeface="Calibri"/>
                </a:rPr>
                <a:t>控除</a:t>
              </a:r>
              <a:endParaRPr lang="ja-JP" sz="1400">
                <a:solidFill>
                  <a:schemeClr val="bg1"/>
                </a:solidFill>
                <a:latin typeface="メイリオ"/>
                <a:ea typeface="メイリオ"/>
                <a:cs typeface="Calibri"/>
              </a:endParaRPr>
            </a:p>
            <a:p>
              <a:pPr algn="ctr"/>
              <a:r>
                <a:rPr lang="ja-JP" altLang="en-US" sz="1400">
                  <a:solidFill>
                    <a:schemeClr val="bg1"/>
                  </a:solidFill>
                  <a:latin typeface="メイリオ"/>
                  <a:ea typeface="メイリオ"/>
                  <a:cs typeface="Calibri"/>
                </a:rPr>
                <a:t>証明書</a:t>
              </a:r>
              <a:endParaRPr lang="ja-JP" sz="1400">
                <a:solidFill>
                  <a:schemeClr val="bg1"/>
                </a:solidFill>
                <a:latin typeface="メイリオ"/>
                <a:ea typeface="メイリオ"/>
                <a:cs typeface="Calibri"/>
              </a:endParaRPr>
            </a:p>
            <a:p>
              <a:pPr algn="ctr"/>
              <a:r>
                <a:rPr lang="ja-JP" altLang="en-US" sz="1400">
                  <a:solidFill>
                    <a:schemeClr val="bg1"/>
                  </a:solidFill>
                  <a:latin typeface="メイリオ"/>
                  <a:ea typeface="メイリオ"/>
                  <a:cs typeface="Calibri"/>
                </a:rPr>
                <a:t>データ</a:t>
              </a:r>
            </a:p>
          </p:txBody>
        </p:sp>
      </p:grpSp>
      <p:grpSp>
        <p:nvGrpSpPr>
          <p:cNvPr id="28" name="グループ化 27">
            <a:extLst>
              <a:ext uri="{FF2B5EF4-FFF2-40B4-BE49-F238E27FC236}">
                <a16:creationId xmlns="" xmlns:a16="http://schemas.microsoft.com/office/drawing/2014/main" id="{66BFF7D4-57FC-4F36-B5AE-7071959AC74D}"/>
              </a:ext>
            </a:extLst>
          </p:cNvPr>
          <p:cNvGrpSpPr/>
          <p:nvPr/>
        </p:nvGrpSpPr>
        <p:grpSpPr>
          <a:xfrm>
            <a:off x="8303462" y="2166667"/>
            <a:ext cx="960409" cy="994902"/>
            <a:chOff x="3314520" y="2224177"/>
            <a:chExt cx="960409" cy="994902"/>
          </a:xfrm>
        </p:grpSpPr>
        <p:sp>
          <p:nvSpPr>
            <p:cNvPr id="29" name="四角形: 角を丸くする 28">
              <a:extLst>
                <a:ext uri="{FF2B5EF4-FFF2-40B4-BE49-F238E27FC236}">
                  <a16:creationId xmlns="" xmlns:a16="http://schemas.microsoft.com/office/drawing/2014/main" id="{2A62BB9B-2752-4A86-9D7E-6AC8AEBA6604}"/>
                </a:ext>
              </a:extLst>
            </p:cNvPr>
            <p:cNvSpPr/>
            <p:nvPr/>
          </p:nvSpPr>
          <p:spPr>
            <a:xfrm>
              <a:off x="3424687" y="2224177"/>
              <a:ext cx="733246" cy="92015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テキスト ボックス 29">
              <a:extLst>
                <a:ext uri="{FF2B5EF4-FFF2-40B4-BE49-F238E27FC236}">
                  <a16:creationId xmlns="" xmlns:a16="http://schemas.microsoft.com/office/drawing/2014/main" id="{6AD9271E-01AB-4F84-8DA7-DC9AEBF950C3}"/>
                </a:ext>
              </a:extLst>
            </p:cNvPr>
            <p:cNvSpPr txBox="1"/>
            <p:nvPr/>
          </p:nvSpPr>
          <p:spPr>
            <a:xfrm>
              <a:off x="3314520" y="2264972"/>
              <a:ext cx="96040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400">
                  <a:solidFill>
                    <a:schemeClr val="bg1"/>
                  </a:solidFill>
                  <a:latin typeface="メイリオ"/>
                  <a:ea typeface="メイリオ"/>
                  <a:cs typeface="Calibri"/>
                </a:rPr>
                <a:t>保険料</a:t>
              </a:r>
              <a:endParaRPr lang="ja-JP" sz="1400">
                <a:solidFill>
                  <a:schemeClr val="bg1"/>
                </a:solidFill>
                <a:latin typeface="メイリオ"/>
                <a:ea typeface="メイリオ"/>
                <a:cs typeface="Calibri"/>
              </a:endParaRPr>
            </a:p>
            <a:p>
              <a:pPr algn="ctr"/>
              <a:r>
                <a:rPr lang="ja-JP" altLang="en-US" sz="1400">
                  <a:solidFill>
                    <a:schemeClr val="bg1"/>
                  </a:solidFill>
                  <a:latin typeface="メイリオ"/>
                  <a:ea typeface="メイリオ"/>
                  <a:cs typeface="Calibri"/>
                </a:rPr>
                <a:t>控除</a:t>
              </a:r>
              <a:endParaRPr lang="ja-JP" sz="1400">
                <a:solidFill>
                  <a:schemeClr val="bg1"/>
                </a:solidFill>
                <a:latin typeface="メイリオ"/>
                <a:ea typeface="メイリオ"/>
                <a:cs typeface="Calibri"/>
              </a:endParaRPr>
            </a:p>
            <a:p>
              <a:pPr algn="ctr"/>
              <a:r>
                <a:rPr lang="ja-JP" altLang="en-US" sz="1400">
                  <a:solidFill>
                    <a:schemeClr val="bg1"/>
                  </a:solidFill>
                  <a:latin typeface="メイリオ"/>
                  <a:ea typeface="メイリオ"/>
                  <a:cs typeface="Calibri"/>
                </a:rPr>
                <a:t>証明書</a:t>
              </a:r>
              <a:endParaRPr lang="ja-JP" sz="1400">
                <a:solidFill>
                  <a:schemeClr val="bg1"/>
                </a:solidFill>
                <a:latin typeface="メイリオ"/>
                <a:ea typeface="メイリオ"/>
                <a:cs typeface="Calibri"/>
              </a:endParaRPr>
            </a:p>
            <a:p>
              <a:pPr algn="ctr"/>
              <a:r>
                <a:rPr lang="ja-JP" altLang="en-US" sz="1400">
                  <a:solidFill>
                    <a:schemeClr val="bg1"/>
                  </a:solidFill>
                  <a:latin typeface="メイリオ"/>
                  <a:ea typeface="メイリオ"/>
                  <a:cs typeface="Calibri"/>
                </a:rPr>
                <a:t>データ</a:t>
              </a:r>
            </a:p>
          </p:txBody>
        </p:sp>
      </p:grpSp>
      <p:grpSp>
        <p:nvGrpSpPr>
          <p:cNvPr id="31" name="グループ化 30">
            <a:extLst>
              <a:ext uri="{FF2B5EF4-FFF2-40B4-BE49-F238E27FC236}">
                <a16:creationId xmlns="" xmlns:a16="http://schemas.microsoft.com/office/drawing/2014/main" id="{C7C27070-ABDA-4B71-89BD-AD59E4F94A6F}"/>
              </a:ext>
            </a:extLst>
          </p:cNvPr>
          <p:cNvGrpSpPr/>
          <p:nvPr/>
        </p:nvGrpSpPr>
        <p:grpSpPr>
          <a:xfrm>
            <a:off x="7340179" y="2166667"/>
            <a:ext cx="960409" cy="920150"/>
            <a:chOff x="3314520" y="2224177"/>
            <a:chExt cx="960409" cy="920150"/>
          </a:xfrm>
        </p:grpSpPr>
        <p:sp>
          <p:nvSpPr>
            <p:cNvPr id="32" name="四角形: 角を丸くする 31">
              <a:extLst>
                <a:ext uri="{FF2B5EF4-FFF2-40B4-BE49-F238E27FC236}">
                  <a16:creationId xmlns="" xmlns:a16="http://schemas.microsoft.com/office/drawing/2014/main" id="{766A3143-ABCA-4993-8420-A729CD70E67B}"/>
                </a:ext>
              </a:extLst>
            </p:cNvPr>
            <p:cNvSpPr/>
            <p:nvPr/>
          </p:nvSpPr>
          <p:spPr>
            <a:xfrm>
              <a:off x="3424687" y="2224177"/>
              <a:ext cx="733246" cy="920150"/>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テキスト ボックス 32">
              <a:extLst>
                <a:ext uri="{FF2B5EF4-FFF2-40B4-BE49-F238E27FC236}">
                  <a16:creationId xmlns="" xmlns:a16="http://schemas.microsoft.com/office/drawing/2014/main" id="{8A3D1A8B-4D8C-43F2-A405-436B6DEC34FE}"/>
                </a:ext>
              </a:extLst>
            </p:cNvPr>
            <p:cNvSpPr txBox="1"/>
            <p:nvPr/>
          </p:nvSpPr>
          <p:spPr>
            <a:xfrm>
              <a:off x="3314520" y="2394368"/>
              <a:ext cx="96040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400" dirty="0">
                  <a:solidFill>
                    <a:schemeClr val="bg1"/>
                  </a:solidFill>
                  <a:latin typeface="メイリオ"/>
                  <a:ea typeface="メイリオ"/>
                  <a:cs typeface="Calibri"/>
                </a:rPr>
                <a:t>年末調整</a:t>
              </a:r>
            </a:p>
            <a:p>
              <a:pPr algn="ctr"/>
              <a:r>
                <a:rPr lang="ja-JP" altLang="en-US" sz="1400" dirty="0">
                  <a:solidFill>
                    <a:schemeClr val="bg1"/>
                  </a:solidFill>
                  <a:latin typeface="メイリオ"/>
                  <a:ea typeface="メイリオ"/>
                  <a:cs typeface="Calibri"/>
                </a:rPr>
                <a:t>書類</a:t>
              </a:r>
            </a:p>
            <a:p>
              <a:pPr algn="ctr"/>
              <a:r>
                <a:rPr lang="ja-JP" altLang="en-US" sz="1400" dirty="0">
                  <a:solidFill>
                    <a:schemeClr val="bg1"/>
                  </a:solidFill>
                  <a:latin typeface="メイリオ"/>
                  <a:ea typeface="メイリオ"/>
                  <a:cs typeface="Calibri"/>
                </a:rPr>
                <a:t>データ</a:t>
              </a:r>
            </a:p>
          </p:txBody>
        </p:sp>
      </p:grpSp>
      <p:sp>
        <p:nvSpPr>
          <p:cNvPr id="34" name="テキスト ボックス 33">
            <a:extLst>
              <a:ext uri="{FF2B5EF4-FFF2-40B4-BE49-F238E27FC236}">
                <a16:creationId xmlns="" xmlns:a16="http://schemas.microsoft.com/office/drawing/2014/main" id="{BA709EC0-281E-4A6B-A46C-FEF41C21ED71}"/>
              </a:ext>
            </a:extLst>
          </p:cNvPr>
          <p:cNvSpPr txBox="1"/>
          <p:nvPr/>
        </p:nvSpPr>
        <p:spPr>
          <a:xfrm>
            <a:off x="6621314" y="4680370"/>
            <a:ext cx="547489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v"/>
            </a:pPr>
            <a:r>
              <a:rPr lang="ja-JP" altLang="en-US" sz="2400" b="1">
                <a:solidFill>
                  <a:srgbClr val="4472C4"/>
                </a:solidFill>
                <a:latin typeface="メイリオ"/>
                <a:ea typeface="メイリオ"/>
                <a:cs typeface="Calibri"/>
              </a:rPr>
              <a:t>年末調整書類の手書き不要！</a:t>
            </a:r>
          </a:p>
          <a:p>
            <a:pPr marL="342900" indent="-342900">
              <a:buFont typeface="Wingdings"/>
              <a:buChar char="v"/>
            </a:pPr>
            <a:r>
              <a:rPr lang="ja-JP" altLang="en-US" sz="2400" b="1">
                <a:solidFill>
                  <a:srgbClr val="4472C4"/>
                </a:solidFill>
                <a:latin typeface="メイリオ"/>
                <a:ea typeface="メイリオ"/>
                <a:cs typeface="Calibri"/>
              </a:rPr>
              <a:t>紙の提出不要！</a:t>
            </a:r>
          </a:p>
        </p:txBody>
      </p:sp>
      <p:pic>
        <p:nvPicPr>
          <p:cNvPr id="14" name="図 14" descr="シャツ が含まれている画像&#10;&#10;説明は自動で生成されたものです">
            <a:extLst>
              <a:ext uri="{FF2B5EF4-FFF2-40B4-BE49-F238E27FC236}">
                <a16:creationId xmlns="" xmlns:a16="http://schemas.microsoft.com/office/drawing/2014/main" id="{EBBC84EE-7DA8-497C-A03E-6FF7F2D318ED}"/>
              </a:ext>
            </a:extLst>
          </p:cNvPr>
          <p:cNvPicPr>
            <a:picLocks noChangeAspect="1"/>
          </p:cNvPicPr>
          <p:nvPr/>
        </p:nvPicPr>
        <p:blipFill>
          <a:blip r:embed="rId6"/>
          <a:stretch>
            <a:fillRect/>
          </a:stretch>
        </p:blipFill>
        <p:spPr>
          <a:xfrm>
            <a:off x="5897951" y="2429774"/>
            <a:ext cx="957353" cy="1423361"/>
          </a:xfrm>
          <a:prstGeom prst="rect">
            <a:avLst/>
          </a:prstGeom>
        </p:spPr>
      </p:pic>
      <p:sp>
        <p:nvSpPr>
          <p:cNvPr id="35" name="テキスト ボックス 26">
            <a:extLst>
              <a:ext uri="{FF2B5EF4-FFF2-40B4-BE49-F238E27FC236}">
                <a16:creationId xmlns="" xmlns:a16="http://schemas.microsoft.com/office/drawing/2014/main" id="{F90A4556-0703-4165-9C76-F8B6EC097C54}"/>
              </a:ext>
            </a:extLst>
          </p:cNvPr>
          <p:cNvSpPr txBox="1"/>
          <p:nvPr/>
        </p:nvSpPr>
        <p:spPr>
          <a:xfrm>
            <a:off x="1991802" y="5586141"/>
            <a:ext cx="16936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a:latin typeface="メイリオ"/>
                <a:ea typeface="メイリオ"/>
                <a:cs typeface="Calibri"/>
              </a:rPr>
              <a:t>「年調ソフト」</a:t>
            </a:r>
          </a:p>
        </p:txBody>
      </p:sp>
      <p:sp>
        <p:nvSpPr>
          <p:cNvPr id="36" name="テキスト ボックス 35">
            <a:extLst>
              <a:ext uri="{FF2B5EF4-FFF2-40B4-BE49-F238E27FC236}">
                <a16:creationId xmlns="" xmlns:a16="http://schemas.microsoft.com/office/drawing/2014/main" id="{ECD52D8A-7F50-40BC-BFDE-85D17C04EBF2}"/>
              </a:ext>
            </a:extLst>
          </p:cNvPr>
          <p:cNvSpPr txBox="1"/>
          <p:nvPr/>
        </p:nvSpPr>
        <p:spPr>
          <a:xfrm>
            <a:off x="1416708" y="6074971"/>
            <a:ext cx="951493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a:latin typeface="メイリオ"/>
                <a:ea typeface="メイリオ"/>
                <a:cs typeface="Calibri"/>
              </a:rPr>
              <a:t>※「保険料控除証明書」だけでなく、住宅ローン控除の証明書（残高証明書など）もデータで取得できます。</a:t>
            </a:r>
          </a:p>
        </p:txBody>
      </p:sp>
    </p:spTree>
    <p:extLst>
      <p:ext uri="{BB962C8B-B14F-4D97-AF65-F5344CB8AC3E}">
        <p14:creationId xmlns:p14="http://schemas.microsoft.com/office/powerpoint/2010/main" val="79782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 xmlns:a16="http://schemas.microsoft.com/office/drawing/2014/main" id="{24026C2E-2166-432A-819A-9647BC94E495}"/>
              </a:ext>
            </a:extLst>
          </p:cNvPr>
          <p:cNvSpPr/>
          <p:nvPr/>
        </p:nvSpPr>
        <p:spPr>
          <a:xfrm>
            <a:off x="448574" y="1332783"/>
            <a:ext cx="10193547" cy="253041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 xmlns:a16="http://schemas.microsoft.com/office/drawing/2014/main" id="{A232D0DE-AE86-4A4F-A3B1-C0456EB23B88}"/>
              </a:ext>
            </a:extLst>
          </p:cNvPr>
          <p:cNvSpPr/>
          <p:nvPr/>
        </p:nvSpPr>
        <p:spPr>
          <a:xfrm>
            <a:off x="520461" y="4035726"/>
            <a:ext cx="11070565" cy="258792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正方形/長方形 3">
            <a:extLst>
              <a:ext uri="{FF2B5EF4-FFF2-40B4-BE49-F238E27FC236}">
                <a16:creationId xmlns=""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 xmlns:a16="http://schemas.microsoft.com/office/drawing/2014/main" id="{A705F9A0-E9D4-4C8E-8823-A549CE4AA5DE}"/>
              </a:ext>
            </a:extLst>
          </p:cNvPr>
          <p:cNvSpPr>
            <a:spLocks noGrp="1"/>
          </p:cNvSpPr>
          <p:nvPr>
            <p:ph type="title" idx="4294967295"/>
          </p:nvPr>
        </p:nvSpPr>
        <p:spPr>
          <a:xfrm>
            <a:off x="0" y="-3175"/>
            <a:ext cx="8770938" cy="639763"/>
          </a:xfrm>
        </p:spPr>
        <p:txBody>
          <a:bodyPr>
            <a:noAutofit/>
          </a:bodyPr>
          <a:lstStyle/>
          <a:p>
            <a:r>
              <a:rPr lang="ja-JP" altLang="en-US" sz="2800">
                <a:ea typeface="Meiryo"/>
                <a:cs typeface="Calibri Light"/>
              </a:rPr>
              <a:t>３　電子化によるメリット</a:t>
            </a:r>
          </a:p>
        </p:txBody>
      </p:sp>
      <p:sp>
        <p:nvSpPr>
          <p:cNvPr id="5" name="テキスト ボックス 4">
            <a:extLst>
              <a:ext uri="{FF2B5EF4-FFF2-40B4-BE49-F238E27FC236}">
                <a16:creationId xmlns="" xmlns:a16="http://schemas.microsoft.com/office/drawing/2014/main" id="{92626E6C-C3B5-47C4-A909-7A4625722304}"/>
              </a:ext>
            </a:extLst>
          </p:cNvPr>
          <p:cNvSpPr txBox="1"/>
          <p:nvPr/>
        </p:nvSpPr>
        <p:spPr>
          <a:xfrm>
            <a:off x="395917" y="812860"/>
            <a:ext cx="111395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latin typeface="メイリオ"/>
                <a:ea typeface="メイリオ"/>
                <a:cs typeface="Calibri"/>
              </a:rPr>
              <a:t>電子化することにより、色々なメリットがあります。</a:t>
            </a:r>
          </a:p>
        </p:txBody>
      </p:sp>
      <p:sp>
        <p:nvSpPr>
          <p:cNvPr id="9" name="スライド番号プレースホルダー 8">
            <a:extLst>
              <a:ext uri="{FF2B5EF4-FFF2-40B4-BE49-F238E27FC236}">
                <a16:creationId xmlns="" xmlns:a16="http://schemas.microsoft.com/office/drawing/2014/main" id="{87123A7F-BC55-4E81-9976-4C222DC3989B}"/>
              </a:ext>
            </a:extLst>
          </p:cNvPr>
          <p:cNvSpPr>
            <a:spLocks noGrp="1"/>
          </p:cNvSpPr>
          <p:nvPr>
            <p:ph type="sldNum" sz="quarter" idx="12"/>
          </p:nvPr>
        </p:nvSpPr>
        <p:spPr>
          <a:xfrm>
            <a:off x="9343845" y="6485746"/>
            <a:ext cx="2743200" cy="365125"/>
          </a:xfrm>
        </p:spPr>
        <p:txBody>
          <a:bodyPr/>
          <a:lstStyle/>
          <a:p>
            <a:fld id="{48F63A3B-78C7-47BE-AE5E-E10140E04643}" type="slidenum">
              <a:rPr lang="en-US" sz="1600" dirty="0"/>
              <a:t>5</a:t>
            </a:fld>
            <a:endParaRPr lang="ja-JP" altLang="en-US" sz="1600"/>
          </a:p>
        </p:txBody>
      </p:sp>
      <p:sp>
        <p:nvSpPr>
          <p:cNvPr id="35" name="テキスト ボックス 34">
            <a:extLst>
              <a:ext uri="{FF2B5EF4-FFF2-40B4-BE49-F238E27FC236}">
                <a16:creationId xmlns="" xmlns:a16="http://schemas.microsoft.com/office/drawing/2014/main" id="{90761FE5-44A8-4305-8C4D-D90E98FD96BB}"/>
              </a:ext>
            </a:extLst>
          </p:cNvPr>
          <p:cNvSpPr txBox="1"/>
          <p:nvPr/>
        </p:nvSpPr>
        <p:spPr>
          <a:xfrm>
            <a:off x="669086" y="1617991"/>
            <a:ext cx="221123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b="1">
                <a:solidFill>
                  <a:srgbClr val="FF0000"/>
                </a:solidFill>
                <a:latin typeface="メイリオ"/>
                <a:ea typeface="メイリオ"/>
                <a:cs typeface="Calibri"/>
              </a:rPr>
              <a:t>これまでは…</a:t>
            </a:r>
          </a:p>
        </p:txBody>
      </p:sp>
      <p:sp>
        <p:nvSpPr>
          <p:cNvPr id="36" name="テキスト ボックス 35">
            <a:extLst>
              <a:ext uri="{FF2B5EF4-FFF2-40B4-BE49-F238E27FC236}">
                <a16:creationId xmlns="" xmlns:a16="http://schemas.microsoft.com/office/drawing/2014/main" id="{5EF1B4A7-986E-4A37-A2F0-AAB907461796}"/>
              </a:ext>
            </a:extLst>
          </p:cNvPr>
          <p:cNvSpPr txBox="1"/>
          <p:nvPr/>
        </p:nvSpPr>
        <p:spPr>
          <a:xfrm>
            <a:off x="755351" y="2193087"/>
            <a:ext cx="1007565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buFont typeface="Wingdings"/>
              <a:buChar char="Ø"/>
            </a:pPr>
            <a:r>
              <a:rPr lang="ja-JP" altLang="en-US" sz="2000">
                <a:latin typeface="メイリオ"/>
                <a:ea typeface="メイリオ"/>
                <a:cs typeface="Calibri"/>
              </a:rPr>
              <a:t>保険料控除証明書の内容をどこに記載したらいいか分からない</a:t>
            </a:r>
            <a:endParaRPr lang="en-US" altLang="ja-JP"/>
          </a:p>
          <a:p>
            <a:pPr marL="342900" indent="-342900">
              <a:buFont typeface="Wingdings"/>
              <a:buChar char="Ø"/>
            </a:pPr>
            <a:r>
              <a:rPr lang="ja-JP" altLang="en-US" sz="2000">
                <a:latin typeface="メイリオ"/>
                <a:ea typeface="メイリオ"/>
                <a:cs typeface="Calibri"/>
              </a:rPr>
              <a:t>控除額の計算が難しい</a:t>
            </a:r>
          </a:p>
          <a:p>
            <a:pPr marL="342900" indent="-342900">
              <a:buFont typeface="Wingdings"/>
              <a:buChar char="Ø"/>
            </a:pPr>
            <a:r>
              <a:rPr lang="ja-JP" altLang="en-US" sz="2000">
                <a:latin typeface="メイリオ"/>
                <a:ea typeface="メイリオ"/>
                <a:cs typeface="Calibri"/>
              </a:rPr>
              <a:t>家族の年齢によって書き方が違って分かりにくい</a:t>
            </a:r>
          </a:p>
          <a:p>
            <a:pPr marL="342900" indent="-342900">
              <a:buFont typeface="Wingdings"/>
              <a:buChar char="Ø"/>
            </a:pPr>
            <a:r>
              <a:rPr lang="ja-JP" altLang="en-US" sz="2000">
                <a:latin typeface="メイリオ"/>
                <a:ea typeface="メイリオ"/>
                <a:cs typeface="Calibri"/>
              </a:rPr>
              <a:t>氏名や住所など、用紙ごとに記載しないといけない</a:t>
            </a:r>
          </a:p>
          <a:p>
            <a:pPr marL="342900" indent="-342900">
              <a:buFont typeface="Wingdings"/>
              <a:buChar char="Ø"/>
            </a:pPr>
            <a:r>
              <a:rPr lang="ja-JP" altLang="en-US" sz="2000">
                <a:latin typeface="メイリオ"/>
                <a:ea typeface="メイリオ"/>
                <a:cs typeface="Calibri"/>
              </a:rPr>
              <a:t>保険料控除証明書がなかなか届かなかったり、なくしてしまったりする・・など</a:t>
            </a:r>
          </a:p>
        </p:txBody>
      </p:sp>
      <p:sp>
        <p:nvSpPr>
          <p:cNvPr id="37" name="テキスト ボックス 36">
            <a:extLst>
              <a:ext uri="{FF2B5EF4-FFF2-40B4-BE49-F238E27FC236}">
                <a16:creationId xmlns="" xmlns:a16="http://schemas.microsoft.com/office/drawing/2014/main" id="{D5B7DF95-AD20-42EB-BD20-5F4E09C9B2A6}"/>
              </a:ext>
            </a:extLst>
          </p:cNvPr>
          <p:cNvSpPr txBox="1"/>
          <p:nvPr/>
        </p:nvSpPr>
        <p:spPr>
          <a:xfrm>
            <a:off x="755349" y="4867275"/>
            <a:ext cx="1102455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buFont typeface="Wingdings"/>
              <a:buChar char="Ø"/>
            </a:pPr>
            <a:r>
              <a:rPr lang="ja-JP" altLang="en-US" sz="2000">
                <a:latin typeface="メイリオ"/>
                <a:ea typeface="メイリオ"/>
                <a:cs typeface="Calibri"/>
              </a:rPr>
              <a:t>保険料控除証明書をデータで取り込むことにより自動入力！</a:t>
            </a:r>
            <a:endParaRPr lang="en-US" altLang="ja-JP"/>
          </a:p>
          <a:p>
            <a:pPr marL="342900" indent="-342900">
              <a:buFont typeface="Wingdings"/>
              <a:buChar char="Ø"/>
            </a:pPr>
            <a:r>
              <a:rPr lang="ja-JP" altLang="en-US" sz="2000">
                <a:latin typeface="メイリオ"/>
                <a:ea typeface="メイリオ"/>
                <a:cs typeface="Calibri"/>
              </a:rPr>
              <a:t>控除額を自動計算！</a:t>
            </a:r>
          </a:p>
          <a:p>
            <a:pPr marL="342900" indent="-342900">
              <a:buFont typeface="Wingdings"/>
              <a:buChar char="Ø"/>
            </a:pPr>
            <a:r>
              <a:rPr lang="ja-JP" altLang="en-US" sz="2000">
                <a:latin typeface="メイリオ"/>
                <a:ea typeface="メイリオ"/>
                <a:cs typeface="Calibri"/>
              </a:rPr>
              <a:t>生年月日から家族の年齢を自動計算、適用される控除を自動判定！</a:t>
            </a:r>
          </a:p>
          <a:p>
            <a:pPr marL="342900" indent="-342900">
              <a:buFont typeface="Wingdings"/>
              <a:buChar char="Ø"/>
            </a:pPr>
            <a:r>
              <a:rPr lang="ja-JP" altLang="en-US" sz="2000">
                <a:latin typeface="メイリオ"/>
                <a:ea typeface="メイリオ"/>
                <a:cs typeface="Calibri"/>
              </a:rPr>
              <a:t>氏名や住所など共通項目は一度の入力でＯＫ！</a:t>
            </a:r>
          </a:p>
          <a:p>
            <a:pPr marL="342900" indent="-342900">
              <a:buFont typeface="Wingdings"/>
              <a:buChar char="Ø"/>
            </a:pPr>
            <a:r>
              <a:rPr lang="ja-JP" altLang="en-US" sz="2000">
                <a:latin typeface="メイリオ"/>
                <a:ea typeface="メイリオ"/>
                <a:cs typeface="Calibri"/>
              </a:rPr>
              <a:t>保険料控除証明書をなくす心配がない（保存場所が分からなくなっても再取得が可能）！</a:t>
            </a:r>
          </a:p>
        </p:txBody>
      </p:sp>
      <p:sp>
        <p:nvSpPr>
          <p:cNvPr id="40" name="テキスト ボックス 39">
            <a:extLst>
              <a:ext uri="{FF2B5EF4-FFF2-40B4-BE49-F238E27FC236}">
                <a16:creationId xmlns="" xmlns:a16="http://schemas.microsoft.com/office/drawing/2014/main" id="{BE8AB9A3-1F82-4400-A06B-A92A37FD167E}"/>
              </a:ext>
            </a:extLst>
          </p:cNvPr>
          <p:cNvSpPr txBox="1"/>
          <p:nvPr/>
        </p:nvSpPr>
        <p:spPr>
          <a:xfrm>
            <a:off x="669085" y="4292181"/>
            <a:ext cx="221123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b="1">
                <a:solidFill>
                  <a:srgbClr val="4472C4"/>
                </a:solidFill>
                <a:latin typeface="メイリオ"/>
                <a:ea typeface="メイリオ"/>
                <a:cs typeface="Calibri"/>
              </a:rPr>
              <a:t>今年からは！</a:t>
            </a:r>
          </a:p>
        </p:txBody>
      </p:sp>
      <p:pic>
        <p:nvPicPr>
          <p:cNvPr id="6" name="Picture 6" descr="A drawing of a cartoon character&#10;&#10;説明は自動で生成されたものです">
            <a:extLst>
              <a:ext uri="{FF2B5EF4-FFF2-40B4-BE49-F238E27FC236}">
                <a16:creationId xmlns="" xmlns:a16="http://schemas.microsoft.com/office/drawing/2014/main" id="{AA3FB601-B079-4CC8-A090-B2F5DEED4973}"/>
              </a:ext>
            </a:extLst>
          </p:cNvPr>
          <p:cNvPicPr>
            <a:picLocks noChangeAspect="1"/>
          </p:cNvPicPr>
          <p:nvPr/>
        </p:nvPicPr>
        <p:blipFill>
          <a:blip r:embed="rId2"/>
          <a:stretch>
            <a:fillRect/>
          </a:stretch>
        </p:blipFill>
        <p:spPr>
          <a:xfrm>
            <a:off x="2419800" y="1426953"/>
            <a:ext cx="623799" cy="754813"/>
          </a:xfrm>
          <a:prstGeom prst="rect">
            <a:avLst/>
          </a:prstGeom>
        </p:spPr>
      </p:pic>
      <p:pic>
        <p:nvPicPr>
          <p:cNvPr id="7" name="Picture 7" descr="A drawing of a cartoon character&#10;&#10;説明は自動で生成されたものです">
            <a:extLst>
              <a:ext uri="{FF2B5EF4-FFF2-40B4-BE49-F238E27FC236}">
                <a16:creationId xmlns="" xmlns:a16="http://schemas.microsoft.com/office/drawing/2014/main" id="{8C5C27D6-6D15-442A-9B2C-319959A451E8}"/>
              </a:ext>
            </a:extLst>
          </p:cNvPr>
          <p:cNvPicPr>
            <a:picLocks noChangeAspect="1"/>
          </p:cNvPicPr>
          <p:nvPr/>
        </p:nvPicPr>
        <p:blipFill>
          <a:blip r:embed="rId3"/>
          <a:stretch>
            <a:fillRect/>
          </a:stretch>
        </p:blipFill>
        <p:spPr>
          <a:xfrm>
            <a:off x="2419800" y="4101141"/>
            <a:ext cx="623799" cy="754813"/>
          </a:xfrm>
          <a:prstGeom prst="rect">
            <a:avLst/>
          </a:prstGeom>
        </p:spPr>
      </p:pic>
    </p:spTree>
    <p:extLst>
      <p:ext uri="{BB962C8B-B14F-4D97-AF65-F5344CB8AC3E}">
        <p14:creationId xmlns:p14="http://schemas.microsoft.com/office/powerpoint/2010/main" val="1059524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 xmlns:a16="http://schemas.microsoft.com/office/drawing/2014/main" id="{A705F9A0-E9D4-4C8E-8823-A549CE4AA5DE}"/>
              </a:ext>
            </a:extLst>
          </p:cNvPr>
          <p:cNvSpPr>
            <a:spLocks noGrp="1"/>
          </p:cNvSpPr>
          <p:nvPr>
            <p:ph type="title" idx="4294967295"/>
          </p:nvPr>
        </p:nvSpPr>
        <p:spPr>
          <a:xfrm>
            <a:off x="0" y="-3175"/>
            <a:ext cx="8770938" cy="639763"/>
          </a:xfrm>
        </p:spPr>
        <p:txBody>
          <a:bodyPr>
            <a:noAutofit/>
          </a:bodyPr>
          <a:lstStyle/>
          <a:p>
            <a:r>
              <a:rPr lang="ja-JP" altLang="en-US" sz="2800" dirty="0">
                <a:ea typeface="Meiryo"/>
                <a:cs typeface="Calibri Light"/>
              </a:rPr>
              <a:t>４　従業員の方にやっていただきたい</a:t>
            </a:r>
            <a:r>
              <a:rPr lang="ja-JP" altLang="en-US" sz="2800" dirty="0" smtClean="0">
                <a:ea typeface="Meiryo"/>
                <a:cs typeface="Calibri Light"/>
              </a:rPr>
              <a:t>こと（１）</a:t>
            </a:r>
            <a:endParaRPr lang="ja-JP" altLang="en-US" sz="2800" dirty="0">
              <a:ea typeface="Meiryo"/>
              <a:cs typeface="Calibri Light"/>
            </a:endParaRPr>
          </a:p>
        </p:txBody>
      </p:sp>
      <p:sp>
        <p:nvSpPr>
          <p:cNvPr id="5" name="テキスト ボックス 4">
            <a:extLst>
              <a:ext uri="{FF2B5EF4-FFF2-40B4-BE49-F238E27FC236}">
                <a16:creationId xmlns="" xmlns:a16="http://schemas.microsoft.com/office/drawing/2014/main" id="{92626E6C-C3B5-47C4-A909-7A4625722304}"/>
              </a:ext>
            </a:extLst>
          </p:cNvPr>
          <p:cNvSpPr txBox="1"/>
          <p:nvPr/>
        </p:nvSpPr>
        <p:spPr>
          <a:xfrm>
            <a:off x="395917" y="812860"/>
            <a:ext cx="111395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latin typeface="メイリオ"/>
                <a:ea typeface="メイリオ"/>
                <a:cs typeface="Calibri"/>
              </a:rPr>
              <a:t>従業員の方には、年末調整に先立ち、以下の手続きをお願いします。</a:t>
            </a:r>
          </a:p>
        </p:txBody>
      </p:sp>
      <p:sp>
        <p:nvSpPr>
          <p:cNvPr id="9" name="スライド番号プレースホルダー 8">
            <a:extLst>
              <a:ext uri="{FF2B5EF4-FFF2-40B4-BE49-F238E27FC236}">
                <a16:creationId xmlns="" xmlns:a16="http://schemas.microsoft.com/office/drawing/2014/main" id="{87123A7F-BC55-4E81-9976-4C222DC3989B}"/>
              </a:ext>
            </a:extLst>
          </p:cNvPr>
          <p:cNvSpPr>
            <a:spLocks noGrp="1"/>
          </p:cNvSpPr>
          <p:nvPr>
            <p:ph type="sldNum" sz="quarter" idx="12"/>
          </p:nvPr>
        </p:nvSpPr>
        <p:spPr>
          <a:xfrm>
            <a:off x="9343845" y="6485746"/>
            <a:ext cx="2743200" cy="365125"/>
          </a:xfrm>
        </p:spPr>
        <p:txBody>
          <a:bodyPr/>
          <a:lstStyle/>
          <a:p>
            <a:fld id="{48F63A3B-78C7-47BE-AE5E-E10140E04643}" type="slidenum">
              <a:rPr lang="en-US" sz="1600" dirty="0"/>
              <a:t>6</a:t>
            </a:fld>
            <a:endParaRPr lang="ja-JP" altLang="en-US" sz="1600" dirty="0"/>
          </a:p>
        </p:txBody>
      </p:sp>
      <p:sp>
        <p:nvSpPr>
          <p:cNvPr id="14" name="テキスト ボックス 4">
            <a:extLst>
              <a:ext uri="{FF2B5EF4-FFF2-40B4-BE49-F238E27FC236}">
                <a16:creationId xmlns="" xmlns:a16="http://schemas.microsoft.com/office/drawing/2014/main" id="{0E99B91D-424C-473B-BACF-2780D5E13150}"/>
              </a:ext>
            </a:extLst>
          </p:cNvPr>
          <p:cNvSpPr txBox="1"/>
          <p:nvPr/>
        </p:nvSpPr>
        <p:spPr>
          <a:xfrm>
            <a:off x="395916" y="1201048"/>
            <a:ext cx="111395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dirty="0">
                <a:solidFill>
                  <a:srgbClr val="4472C4"/>
                </a:solidFill>
                <a:latin typeface="メイリオ"/>
                <a:ea typeface="メイリオ"/>
                <a:cs typeface="Calibri"/>
              </a:rPr>
              <a:t>①　年調ソフト</a:t>
            </a:r>
            <a:r>
              <a:rPr lang="ja-JP" altLang="en-US" sz="2400" b="1" dirty="0" smtClean="0">
                <a:solidFill>
                  <a:srgbClr val="4472C4"/>
                </a:solidFill>
                <a:latin typeface="メイリオ"/>
                <a:ea typeface="メイリオ"/>
                <a:cs typeface="Calibri"/>
              </a:rPr>
              <a:t>の入手</a:t>
            </a:r>
            <a:endParaRPr lang="ja-JP" altLang="en-US" sz="2400" b="1" dirty="0">
              <a:solidFill>
                <a:srgbClr val="4472C4"/>
              </a:solidFill>
              <a:latin typeface="メイリオ"/>
              <a:ea typeface="メイリオ"/>
              <a:cs typeface="Calibri"/>
            </a:endParaRPr>
          </a:p>
        </p:txBody>
      </p:sp>
      <p:sp>
        <p:nvSpPr>
          <p:cNvPr id="15" name="テキスト ボックス 4">
            <a:extLst>
              <a:ext uri="{FF2B5EF4-FFF2-40B4-BE49-F238E27FC236}">
                <a16:creationId xmlns="" xmlns:a16="http://schemas.microsoft.com/office/drawing/2014/main" id="{89A97F76-363C-4988-A446-EA49539A1A4B}"/>
              </a:ext>
            </a:extLst>
          </p:cNvPr>
          <p:cNvSpPr txBox="1"/>
          <p:nvPr/>
        </p:nvSpPr>
        <p:spPr>
          <a:xfrm>
            <a:off x="712217" y="1589237"/>
            <a:ext cx="111395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dirty="0">
                <a:latin typeface="メイリオ"/>
                <a:ea typeface="メイリオ"/>
                <a:cs typeface="Calibri"/>
              </a:rPr>
              <a:t>　年末調整書類を作成するため、「年調ソフト」</a:t>
            </a:r>
            <a:r>
              <a:rPr lang="ja-JP" altLang="en-US" sz="2000" dirty="0" smtClean="0">
                <a:latin typeface="メイリオ"/>
                <a:ea typeface="メイリオ"/>
                <a:cs typeface="Calibri"/>
              </a:rPr>
              <a:t>を入手して</a:t>
            </a:r>
            <a:r>
              <a:rPr lang="ja-JP" altLang="en-US" sz="2000" dirty="0">
                <a:latin typeface="メイリオ"/>
                <a:ea typeface="メイリオ"/>
                <a:cs typeface="Calibri"/>
              </a:rPr>
              <a:t>ください。</a:t>
            </a:r>
          </a:p>
        </p:txBody>
      </p:sp>
      <p:sp>
        <p:nvSpPr>
          <p:cNvPr id="16" name="テキスト ボックス 19">
            <a:extLst>
              <a:ext uri="{FF2B5EF4-FFF2-40B4-BE49-F238E27FC236}">
                <a16:creationId xmlns="" xmlns:a16="http://schemas.microsoft.com/office/drawing/2014/main" id="{43218A76-2BB7-4393-9CBE-BA4B81A10549}"/>
              </a:ext>
            </a:extLst>
          </p:cNvPr>
          <p:cNvSpPr txBox="1"/>
          <p:nvPr/>
        </p:nvSpPr>
        <p:spPr>
          <a:xfrm>
            <a:off x="896782" y="5665113"/>
            <a:ext cx="10799031"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smtClean="0">
                <a:latin typeface="メイリオ"/>
                <a:ea typeface="メイリオ"/>
                <a:cs typeface="Calibri"/>
              </a:rPr>
              <a:t>※１　「</a:t>
            </a:r>
            <a:r>
              <a:rPr lang="ja-JP" altLang="en-US" sz="1400" dirty="0">
                <a:latin typeface="メイリオ"/>
                <a:ea typeface="メイリオ"/>
                <a:cs typeface="Calibri"/>
              </a:rPr>
              <a:t>年調ソフト」とは、年末調整申告書について、従業員が控除証明書等データを活用して簡便に作成し、勤務先に提出</a:t>
            </a:r>
            <a:r>
              <a:rPr lang="ja-JP" altLang="en-US" sz="1400" dirty="0" smtClean="0">
                <a:latin typeface="メイリオ"/>
                <a:ea typeface="メイリオ"/>
                <a:cs typeface="Calibri"/>
              </a:rPr>
              <a:t>する</a:t>
            </a:r>
            <a:endParaRPr lang="en-US" altLang="ja-JP" sz="1400" dirty="0" smtClean="0">
              <a:latin typeface="メイリオ"/>
              <a:ea typeface="メイリオ"/>
              <a:cs typeface="Calibri"/>
            </a:endParaRPr>
          </a:p>
          <a:p>
            <a:r>
              <a:rPr lang="ja-JP" altLang="en-US" sz="1400" dirty="0">
                <a:latin typeface="メイリオ"/>
                <a:ea typeface="メイリオ"/>
                <a:cs typeface="Calibri"/>
              </a:rPr>
              <a:t>　</a:t>
            </a:r>
            <a:r>
              <a:rPr lang="ja-JP" altLang="en-US" sz="1400" dirty="0" smtClean="0">
                <a:latin typeface="メイリオ"/>
                <a:ea typeface="メイリオ"/>
                <a:cs typeface="Calibri"/>
              </a:rPr>
              <a:t>　電子</a:t>
            </a:r>
            <a:r>
              <a:rPr lang="ja-JP" altLang="en-US" sz="1400" dirty="0">
                <a:latin typeface="メイリオ"/>
                <a:ea typeface="メイリオ"/>
                <a:cs typeface="Calibri"/>
              </a:rPr>
              <a:t>データ又は書面を作成する機能を持つ、国税庁が無償で提供するソフトウェアです</a:t>
            </a:r>
            <a:r>
              <a:rPr lang="ja-JP" altLang="en-US" sz="1400" dirty="0" smtClean="0">
                <a:latin typeface="メイリオ"/>
                <a:ea typeface="メイリオ"/>
                <a:cs typeface="Calibri"/>
              </a:rPr>
              <a:t>。</a:t>
            </a:r>
            <a:endParaRPr lang="en-US" altLang="ja-JP" sz="1400" dirty="0" smtClean="0">
              <a:latin typeface="メイリオ"/>
              <a:ea typeface="メイリオ"/>
              <a:cs typeface="Calibri"/>
            </a:endParaRPr>
          </a:p>
          <a:p>
            <a:r>
              <a:rPr lang="ja-JP" altLang="en-US" sz="1400" dirty="0">
                <a:latin typeface="メイリオ"/>
                <a:ea typeface="メイリオ"/>
                <a:cs typeface="Calibri"/>
              </a:rPr>
              <a:t>　</a:t>
            </a:r>
            <a:r>
              <a:rPr lang="ja-JP" altLang="en-US" sz="1400" dirty="0" smtClean="0">
                <a:latin typeface="メイリオ"/>
                <a:ea typeface="メイリオ"/>
                <a:cs typeface="Calibri"/>
              </a:rPr>
              <a:t>２　</a:t>
            </a:r>
            <a:r>
              <a:rPr lang="en-US" altLang="ja-JP" sz="1400" dirty="0" smtClean="0">
                <a:latin typeface="メイリオ"/>
                <a:ea typeface="メイリオ"/>
                <a:cs typeface="Calibri"/>
              </a:rPr>
              <a:t>Windows</a:t>
            </a:r>
            <a:r>
              <a:rPr lang="ja-JP" altLang="en-US" sz="1400" dirty="0" smtClean="0">
                <a:latin typeface="メイリオ"/>
                <a:ea typeface="メイリオ"/>
                <a:cs typeface="Calibri"/>
              </a:rPr>
              <a:t>及び</a:t>
            </a:r>
            <a:r>
              <a:rPr lang="en-US" altLang="ja-JP" sz="1400" dirty="0" smtClean="0">
                <a:latin typeface="メイリオ"/>
                <a:ea typeface="メイリオ"/>
                <a:cs typeface="Calibri"/>
              </a:rPr>
              <a:t>Mac</a:t>
            </a:r>
            <a:r>
              <a:rPr lang="ja-JP" altLang="en-US" sz="1400" dirty="0" smtClean="0">
                <a:latin typeface="メイリオ"/>
                <a:ea typeface="メイリオ"/>
                <a:cs typeface="Calibri"/>
              </a:rPr>
              <a:t>のパソコンをご利用の場合は、「年調ソフト」を</a:t>
            </a:r>
            <a:r>
              <a:rPr lang="ja-JP" altLang="en-US" sz="1400" dirty="0">
                <a:latin typeface="メイリオ"/>
                <a:ea typeface="メイリオ"/>
                <a:cs typeface="Calibri"/>
              </a:rPr>
              <a:t>国税庁ホームページの「年末調整手続の電子化に</a:t>
            </a:r>
            <a:r>
              <a:rPr lang="ja-JP" altLang="en-US" sz="1400" dirty="0" smtClean="0">
                <a:latin typeface="メイリオ"/>
                <a:ea typeface="メイリオ"/>
                <a:cs typeface="Calibri"/>
              </a:rPr>
              <a:t>向けた</a:t>
            </a:r>
            <a:endParaRPr lang="en-US" altLang="ja-JP" sz="1400" dirty="0" smtClean="0">
              <a:latin typeface="メイリオ"/>
              <a:ea typeface="メイリオ"/>
              <a:cs typeface="Calibri"/>
            </a:endParaRPr>
          </a:p>
          <a:p>
            <a:r>
              <a:rPr lang="ja-JP" altLang="en-US" sz="1400" dirty="0">
                <a:latin typeface="メイリオ"/>
                <a:ea typeface="メイリオ"/>
                <a:cs typeface="Calibri"/>
              </a:rPr>
              <a:t>　</a:t>
            </a:r>
            <a:r>
              <a:rPr lang="ja-JP" altLang="en-US" sz="1400" dirty="0" smtClean="0">
                <a:latin typeface="メイリオ"/>
                <a:ea typeface="メイリオ"/>
                <a:cs typeface="Calibri"/>
              </a:rPr>
              <a:t>　取組</a:t>
            </a:r>
            <a:r>
              <a:rPr lang="ja-JP" altLang="en-US" sz="1400" dirty="0">
                <a:latin typeface="メイリオ"/>
                <a:ea typeface="メイリオ"/>
                <a:cs typeface="Calibri"/>
              </a:rPr>
              <a:t>に</a:t>
            </a:r>
            <a:r>
              <a:rPr lang="ja-JP" altLang="en-US" sz="1400" dirty="0" smtClean="0">
                <a:latin typeface="メイリオ"/>
                <a:ea typeface="メイリオ"/>
                <a:cs typeface="Calibri"/>
              </a:rPr>
              <a:t>ついて」（</a:t>
            </a:r>
            <a:r>
              <a:rPr lang="en-US" altLang="ja-JP" sz="1400" dirty="0">
                <a:latin typeface="メイリオ"/>
                <a:ea typeface="メイリオ"/>
                <a:cs typeface="Calibri"/>
              </a:rPr>
              <a:t>https://www.nta.go.jp/users/gensen/nenmatsu/nencho.htm</a:t>
            </a:r>
            <a:r>
              <a:rPr lang="ja-JP" altLang="en-US" sz="1400" dirty="0" smtClean="0">
                <a:latin typeface="メイリオ"/>
                <a:ea typeface="メイリオ"/>
                <a:cs typeface="Calibri"/>
              </a:rPr>
              <a:t>）からダウンロードすることもできます。</a:t>
            </a:r>
            <a:endParaRPr lang="ja-JP" altLang="en-US" sz="1400" dirty="0">
              <a:latin typeface="メイリオ"/>
              <a:ea typeface="メイリオ"/>
              <a:cs typeface="Calibri"/>
            </a:endParaRPr>
          </a:p>
        </p:txBody>
      </p:sp>
      <p:sp>
        <p:nvSpPr>
          <p:cNvPr id="3" name="テキスト ボックス 2">
            <a:extLst>
              <a:ext uri="{FF2B5EF4-FFF2-40B4-BE49-F238E27FC236}">
                <a16:creationId xmlns="" xmlns:a16="http://schemas.microsoft.com/office/drawing/2014/main" id="{A056A89C-D5FA-4D7D-8831-E28A2EB53CB2}"/>
              </a:ext>
            </a:extLst>
          </p:cNvPr>
          <p:cNvSpPr txBox="1"/>
          <p:nvPr/>
        </p:nvSpPr>
        <p:spPr>
          <a:xfrm>
            <a:off x="896782" y="4674566"/>
            <a:ext cx="10564481" cy="9002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050" dirty="0">
                <a:ea typeface="+mn-lt"/>
                <a:cs typeface="+mn-lt"/>
              </a:rPr>
              <a:t> </a:t>
            </a:r>
            <a:r>
              <a:rPr lang="ja-JP" sz="1050" dirty="0">
                <a:ea typeface="+mn-lt"/>
                <a:cs typeface="+mn-lt"/>
              </a:rPr>
              <a:t>• Microsoft、Windows は、米国 Microsoft Corporation の米国及びその他の国における登録商標、商標または商品名称です。 </a:t>
            </a:r>
            <a:endParaRPr lang="ja-JP" altLang="en-US" sz="1050" dirty="0">
              <a:ea typeface="游ゴシック"/>
              <a:cs typeface="+mn-lt"/>
            </a:endParaRPr>
          </a:p>
          <a:p>
            <a:r>
              <a:rPr lang="ja-JP" sz="1050" dirty="0">
                <a:ea typeface="+mn-lt"/>
                <a:cs typeface="+mn-lt"/>
              </a:rPr>
              <a:t>• Apple、iPhone、Mac OS は、米国および他の国々で登録された Apple Inc.の商標です。iPhone の商標は、アイホン株式会社のライセンスにもとづき使用されています。TM and © 2018 Apple Inc. All rights reserved.</a:t>
            </a:r>
            <a:endParaRPr lang="ja-JP" altLang="en-US" sz="1050" dirty="0">
              <a:ea typeface="游ゴシック"/>
              <a:cs typeface="+mn-lt"/>
            </a:endParaRPr>
          </a:p>
          <a:p>
            <a:r>
              <a:rPr lang="ja-JP" altLang="en-US" sz="1050" dirty="0">
                <a:ea typeface="+mn-lt"/>
                <a:cs typeface="+mn-lt"/>
              </a:rPr>
              <a:t> </a:t>
            </a:r>
            <a:r>
              <a:rPr lang="ja-JP" sz="1050" dirty="0">
                <a:ea typeface="+mn-lt"/>
                <a:cs typeface="+mn-lt"/>
              </a:rPr>
              <a:t>• Androidは、Google LLC の商標です。</a:t>
            </a:r>
            <a:endParaRPr lang="ja-JP" altLang="en-US" sz="1050" dirty="0">
              <a:ea typeface="游ゴシック"/>
              <a:cs typeface="+mn-lt"/>
            </a:endParaRPr>
          </a:p>
          <a:p>
            <a:r>
              <a:rPr lang="ja-JP" altLang="en-US" sz="1050" dirty="0">
                <a:ea typeface="+mn-lt"/>
                <a:cs typeface="+mn-lt"/>
              </a:rPr>
              <a:t> </a:t>
            </a:r>
            <a:r>
              <a:rPr lang="ja-JP" sz="1050" dirty="0">
                <a:ea typeface="+mn-lt"/>
                <a:cs typeface="+mn-lt"/>
              </a:rPr>
              <a:t>• その他、記載されている会社名、製品名等は、各社の登録商標または商標です。</a:t>
            </a:r>
            <a:r>
              <a:rPr lang="ja-JP" altLang="en-US" sz="1050" dirty="0">
                <a:ea typeface="+mn-lt"/>
                <a:cs typeface="+mn-lt"/>
              </a:rPr>
              <a:t> </a:t>
            </a:r>
            <a:endParaRPr lang="ja-JP" sz="1050" dirty="0">
              <a:ea typeface="游ゴシック"/>
              <a:cs typeface="Calibri"/>
            </a:endParaRPr>
          </a:p>
        </p:txBody>
      </p:sp>
      <p:pic>
        <p:nvPicPr>
          <p:cNvPr id="6" name="図 5"/>
          <p:cNvPicPr>
            <a:picLocks noChangeAspect="1"/>
          </p:cNvPicPr>
          <p:nvPr/>
        </p:nvPicPr>
        <p:blipFill>
          <a:blip r:embed="rId2"/>
          <a:stretch>
            <a:fillRect/>
          </a:stretch>
        </p:blipFill>
        <p:spPr>
          <a:xfrm>
            <a:off x="1013125" y="1973804"/>
            <a:ext cx="9315495" cy="2700762"/>
          </a:xfrm>
          <a:prstGeom prst="rect">
            <a:avLst/>
          </a:prstGeom>
        </p:spPr>
      </p:pic>
    </p:spTree>
    <p:extLst>
      <p:ext uri="{BB962C8B-B14F-4D97-AF65-F5344CB8AC3E}">
        <p14:creationId xmlns:p14="http://schemas.microsoft.com/office/powerpoint/2010/main" val="2890097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1525795" y="2103701"/>
            <a:ext cx="5138814" cy="646331"/>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　マイナポータル連携により一括取得する</a:t>
            </a:r>
            <a:r>
              <a:rPr lang="ja-JP" altLang="en-US" dirty="0" smtClean="0">
                <a:latin typeface="Meiryo UI" panose="020B0604030504040204" pitchFamily="50" charset="-128"/>
                <a:ea typeface="Meiryo UI" panose="020B0604030504040204" pitchFamily="50" charset="-128"/>
              </a:rPr>
              <a:t>方法</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10</a:t>
            </a:r>
            <a:r>
              <a:rPr lang="ja-JP" altLang="en-US" dirty="0" smtClean="0">
                <a:latin typeface="Meiryo UI" panose="020B0604030504040204" pitchFamily="50" charset="-128"/>
                <a:ea typeface="Meiryo UI" panose="020B0604030504040204" pitchFamily="50" charset="-128"/>
              </a:rPr>
              <a:t>ページ～）</a:t>
            </a:r>
            <a:endParaRPr lang="en-US" altLang="ja-JP" dirty="0">
              <a:latin typeface="Meiryo UI" panose="020B0604030504040204" pitchFamily="50" charset="-128"/>
              <a:ea typeface="Meiryo UI" panose="020B0604030504040204" pitchFamily="50" charset="-128"/>
            </a:endParaRPr>
          </a:p>
        </p:txBody>
      </p:sp>
      <p:sp>
        <p:nvSpPr>
          <p:cNvPr id="24" name="角丸四角形 23"/>
          <p:cNvSpPr/>
          <p:nvPr/>
        </p:nvSpPr>
        <p:spPr>
          <a:xfrm>
            <a:off x="1458773" y="2086017"/>
            <a:ext cx="4541171" cy="4323437"/>
          </a:xfrm>
          <a:prstGeom prst="roundRect">
            <a:avLst>
              <a:gd name="adj" fmla="val 6054"/>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25" name="Picture 12" descr="「イラスト 銀行」の画像検索結果"/>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016" y="3837200"/>
            <a:ext cx="509194" cy="675481"/>
          </a:xfrm>
          <a:prstGeom prst="rect">
            <a:avLst/>
          </a:prstGeom>
          <a:noFill/>
        </p:spPr>
      </p:pic>
      <p:pic>
        <p:nvPicPr>
          <p:cNvPr id="26" name="図 25"/>
          <p:cNvPicPr/>
          <p:nvPr/>
        </p:nvPicPr>
        <p:blipFill>
          <a:blip r:embed="rId4" cstate="print">
            <a:extLst>
              <a:ext uri="{28A0092B-C50C-407E-A947-70E740481C1C}">
                <a14:useLocalDpi xmlns:a14="http://schemas.microsoft.com/office/drawing/2010/main" val="0"/>
              </a:ext>
            </a:extLst>
          </a:blip>
          <a:stretch>
            <a:fillRect/>
          </a:stretch>
        </p:blipFill>
        <p:spPr>
          <a:xfrm>
            <a:off x="4955041" y="3383164"/>
            <a:ext cx="1044903" cy="1040355"/>
          </a:xfrm>
          <a:prstGeom prst="rect">
            <a:avLst/>
          </a:prstGeom>
        </p:spPr>
      </p:pic>
      <p:pic>
        <p:nvPicPr>
          <p:cNvPr id="29" name="Picture 4" descr="クリックすると新しいウィンドウで開きます"/>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3221" y="4262854"/>
            <a:ext cx="602910" cy="656739"/>
          </a:xfrm>
          <a:prstGeom prst="rect">
            <a:avLst/>
          </a:prstGeom>
          <a:noFill/>
        </p:spPr>
      </p:pic>
      <p:pic>
        <p:nvPicPr>
          <p:cNvPr id="30" name="図 29" descr="K:\40_参考資料\99_素材\いらすとや素材\building_hoken_gaisya.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1510" y="2877529"/>
            <a:ext cx="596663" cy="695005"/>
          </a:xfrm>
          <a:prstGeom prst="rect">
            <a:avLst/>
          </a:prstGeom>
          <a:noFill/>
          <a:ln>
            <a:noFill/>
          </a:ln>
        </p:spPr>
      </p:pic>
      <p:pic>
        <p:nvPicPr>
          <p:cNvPr id="31" name="図 30" descr="K:\40_参考資料\99_素材\いらすとや素材\building_hoken_gaisya.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2583" y="3296033"/>
            <a:ext cx="596663" cy="695005"/>
          </a:xfrm>
          <a:prstGeom prst="rect">
            <a:avLst/>
          </a:prstGeom>
          <a:noFill/>
          <a:ln>
            <a:noFill/>
          </a:ln>
        </p:spPr>
      </p:pic>
      <p:sp>
        <p:nvSpPr>
          <p:cNvPr id="32" name="右矢印 31"/>
          <p:cNvSpPr/>
          <p:nvPr/>
        </p:nvSpPr>
        <p:spPr>
          <a:xfrm>
            <a:off x="3645677" y="3779266"/>
            <a:ext cx="1444547" cy="23759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3" name="正方形/長方形 32"/>
          <p:cNvSpPr/>
          <p:nvPr/>
        </p:nvSpPr>
        <p:spPr>
          <a:xfrm>
            <a:off x="2864702" y="3197398"/>
            <a:ext cx="822031" cy="1066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4" name="正方形/長方形 33"/>
          <p:cNvSpPr/>
          <p:nvPr/>
        </p:nvSpPr>
        <p:spPr>
          <a:xfrm>
            <a:off x="2182045" y="3671491"/>
            <a:ext cx="1504689" cy="1203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5" name="正方形/長方形 34"/>
          <p:cNvSpPr/>
          <p:nvPr/>
        </p:nvSpPr>
        <p:spPr>
          <a:xfrm>
            <a:off x="2820945" y="4100804"/>
            <a:ext cx="828001"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6" name="正方形/長方形 35"/>
          <p:cNvSpPr/>
          <p:nvPr/>
        </p:nvSpPr>
        <p:spPr>
          <a:xfrm>
            <a:off x="2219245" y="4634706"/>
            <a:ext cx="1467487" cy="961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7" name="正方形/長方形 36"/>
          <p:cNvSpPr/>
          <p:nvPr/>
        </p:nvSpPr>
        <p:spPr>
          <a:xfrm>
            <a:off x="3593317" y="3201350"/>
            <a:ext cx="104724" cy="14929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40" name="グループ化 31"/>
          <p:cNvGrpSpPr>
            <a:grpSpLocks/>
          </p:cNvGrpSpPr>
          <p:nvPr/>
        </p:nvGrpSpPr>
        <p:grpSpPr bwMode="auto">
          <a:xfrm>
            <a:off x="4183745" y="3200628"/>
            <a:ext cx="786074" cy="516417"/>
            <a:chOff x="-4020938" y="-3905396"/>
            <a:chExt cx="12934" cy="8256"/>
          </a:xfrm>
        </p:grpSpPr>
        <p:pic>
          <p:nvPicPr>
            <p:cNvPr id="41" name="図 16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20938" y="-3905396"/>
              <a:ext cx="9334"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2" name="図 16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17338" y="-3903236"/>
              <a:ext cx="9334"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48" name="テキスト ボックス 47"/>
          <p:cNvSpPr txBox="1"/>
          <p:nvPr/>
        </p:nvSpPr>
        <p:spPr>
          <a:xfrm>
            <a:off x="6664609" y="2132456"/>
            <a:ext cx="4752000" cy="646331"/>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保険会社などのお客</a:t>
            </a:r>
            <a:r>
              <a:rPr lang="ja-JP" altLang="en-US" dirty="0">
                <a:latin typeface="Meiryo UI" panose="020B0604030504040204" pitchFamily="50" charset="-128"/>
                <a:ea typeface="Meiryo UI" panose="020B0604030504040204" pitchFamily="50" charset="-128"/>
              </a:rPr>
              <a:t>様ページから</a:t>
            </a:r>
            <a:r>
              <a:rPr lang="ja-JP" altLang="en-US" dirty="0" smtClean="0">
                <a:latin typeface="Meiryo UI" panose="020B0604030504040204" pitchFamily="50" charset="-128"/>
                <a:ea typeface="Meiryo UI" panose="020B0604030504040204" pitchFamily="50" charset="-128"/>
              </a:rPr>
              <a:t>ダウンロード</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する方法（</a:t>
            </a:r>
            <a:r>
              <a:rPr lang="en-US" altLang="ja-JP" dirty="0" smtClean="0">
                <a:latin typeface="Meiryo UI" panose="020B0604030504040204" pitchFamily="50" charset="-128"/>
                <a:ea typeface="Meiryo UI" panose="020B0604030504040204" pitchFamily="50" charset="-128"/>
              </a:rPr>
              <a:t>14</a:t>
            </a:r>
            <a:r>
              <a:rPr lang="ja-JP" altLang="en-US" dirty="0" smtClean="0">
                <a:latin typeface="Meiryo UI" panose="020B0604030504040204" pitchFamily="50" charset="-128"/>
                <a:ea typeface="Meiryo UI" panose="020B0604030504040204" pitchFamily="50" charset="-128"/>
              </a:rPr>
              <a:t>ページ）</a:t>
            </a:r>
            <a:endParaRPr lang="en-US" altLang="ja-JP" dirty="0">
              <a:latin typeface="Meiryo UI" panose="020B0604030504040204" pitchFamily="50" charset="-128"/>
              <a:ea typeface="Meiryo UI" panose="020B0604030504040204" pitchFamily="50" charset="-128"/>
            </a:endParaRPr>
          </a:p>
        </p:txBody>
      </p:sp>
      <p:sp>
        <p:nvSpPr>
          <p:cNvPr id="49" name="角丸四角形 48"/>
          <p:cNvSpPr/>
          <p:nvPr/>
        </p:nvSpPr>
        <p:spPr>
          <a:xfrm>
            <a:off x="6641322" y="2098383"/>
            <a:ext cx="4639088" cy="4323428"/>
          </a:xfrm>
          <a:prstGeom prst="roundRect">
            <a:avLst>
              <a:gd name="adj" fmla="val 6054"/>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50" name="Picture 12" descr="「イラスト 銀行」の画像検索結果"/>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980" y="3822914"/>
            <a:ext cx="510085" cy="675481"/>
          </a:xfrm>
          <a:prstGeom prst="rect">
            <a:avLst/>
          </a:prstGeom>
          <a:noFill/>
        </p:spPr>
      </p:pic>
      <p:pic>
        <p:nvPicPr>
          <p:cNvPr id="51" name="図 50"/>
          <p:cNvPicPr/>
          <p:nvPr/>
        </p:nvPicPr>
        <p:blipFill>
          <a:blip r:embed="rId4" cstate="print">
            <a:extLst>
              <a:ext uri="{28A0092B-C50C-407E-A947-70E740481C1C}">
                <a14:useLocalDpi xmlns:a14="http://schemas.microsoft.com/office/drawing/2010/main" val="0"/>
              </a:ext>
            </a:extLst>
          </a:blip>
          <a:stretch>
            <a:fillRect/>
          </a:stretch>
        </p:blipFill>
        <p:spPr>
          <a:xfrm>
            <a:off x="10143705" y="3368879"/>
            <a:ext cx="1046731" cy="1040355"/>
          </a:xfrm>
          <a:prstGeom prst="rect">
            <a:avLst/>
          </a:prstGeom>
        </p:spPr>
      </p:pic>
      <p:pic>
        <p:nvPicPr>
          <p:cNvPr id="55" name="Picture 4" descr="クリックすると新しいウィンドウで開きます"/>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6075" y="4248569"/>
            <a:ext cx="603964" cy="656739"/>
          </a:xfrm>
          <a:prstGeom prst="rect">
            <a:avLst/>
          </a:prstGeom>
          <a:noFill/>
        </p:spPr>
      </p:pic>
      <p:pic>
        <p:nvPicPr>
          <p:cNvPr id="56" name="図 55" descr="K:\40_参考資料\99_素材\いらすとや素材\building_hoken_gaisya.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5567" y="2863244"/>
            <a:ext cx="597706" cy="695005"/>
          </a:xfrm>
          <a:prstGeom prst="rect">
            <a:avLst/>
          </a:prstGeom>
          <a:noFill/>
          <a:ln>
            <a:noFill/>
          </a:ln>
        </p:spPr>
      </p:pic>
      <p:pic>
        <p:nvPicPr>
          <p:cNvPr id="57" name="図 56" descr="K:\40_参考資料\99_素材\いらすとや素材\building_hoken_gaisya.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5418" y="3281747"/>
            <a:ext cx="597706" cy="695005"/>
          </a:xfrm>
          <a:prstGeom prst="rect">
            <a:avLst/>
          </a:prstGeom>
          <a:noFill/>
          <a:ln>
            <a:noFill/>
          </a:ln>
        </p:spPr>
      </p:pic>
      <p:sp>
        <p:nvSpPr>
          <p:cNvPr id="58" name="右矢印 57"/>
          <p:cNvSpPr/>
          <p:nvPr/>
        </p:nvSpPr>
        <p:spPr>
          <a:xfrm>
            <a:off x="8103274" y="3051411"/>
            <a:ext cx="1874670" cy="2520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9" name="右矢印 58"/>
          <p:cNvSpPr/>
          <p:nvPr/>
        </p:nvSpPr>
        <p:spPr>
          <a:xfrm>
            <a:off x="7336516" y="3541272"/>
            <a:ext cx="2641427" cy="26511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0" name="右矢印 59"/>
          <p:cNvSpPr/>
          <p:nvPr/>
        </p:nvSpPr>
        <p:spPr>
          <a:xfrm>
            <a:off x="8013724" y="4051268"/>
            <a:ext cx="1964219" cy="26227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1" name="右矢印 60"/>
          <p:cNvSpPr/>
          <p:nvPr/>
        </p:nvSpPr>
        <p:spPr>
          <a:xfrm>
            <a:off x="7382603" y="4540145"/>
            <a:ext cx="2641427" cy="26511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64" name="図 40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66656" y="3026277"/>
            <a:ext cx="426447" cy="49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5" name="図 40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62930" y="3502591"/>
            <a:ext cx="426447" cy="49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6" name="図 40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568906" y="4019325"/>
            <a:ext cx="426447" cy="49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7" name="図 40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98598" y="4407053"/>
            <a:ext cx="426447" cy="49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5" name="角丸四角形 94"/>
          <p:cNvSpPr/>
          <p:nvPr/>
        </p:nvSpPr>
        <p:spPr>
          <a:xfrm>
            <a:off x="3504684" y="3059750"/>
            <a:ext cx="334479" cy="1778845"/>
          </a:xfrm>
          <a:prstGeom prst="roundRect">
            <a:avLst>
              <a:gd name="adj" fmla="val 50000"/>
            </a:avLst>
          </a:prstGeom>
          <a:solidFill>
            <a:srgbClr val="FFF2C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chemeClr val="accent1">
                    <a:lumMod val="50000"/>
                  </a:schemeClr>
                </a:solidFill>
                <a:latin typeface="メイリオ" panose="020B0604030504040204" pitchFamily="50" charset="-128"/>
                <a:ea typeface="メイリオ" panose="020B0604030504040204" pitchFamily="50" charset="-128"/>
              </a:rPr>
              <a:t>マイナポータル</a:t>
            </a:r>
          </a:p>
        </p:txBody>
      </p:sp>
      <p:pic>
        <p:nvPicPr>
          <p:cNvPr id="97" name="図 40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479713" y="3105791"/>
            <a:ext cx="426447" cy="49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8" name="図 40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12665" y="3514980"/>
            <a:ext cx="426447" cy="49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9" name="図 40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403049" y="4029901"/>
            <a:ext cx="426447" cy="49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0" name="図 40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25626" y="4435027"/>
            <a:ext cx="426447" cy="49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テキスト ボックス 7"/>
          <p:cNvSpPr txBox="1"/>
          <p:nvPr/>
        </p:nvSpPr>
        <p:spPr>
          <a:xfrm>
            <a:off x="6918180" y="5567200"/>
            <a:ext cx="4155305" cy="646331"/>
          </a:xfrm>
          <a:prstGeom prst="rect">
            <a:avLst/>
          </a:prstGeom>
          <a:noFill/>
        </p:spPr>
        <p:txBody>
          <a:bodyPr wrap="none" rtlCol="0">
            <a:spAutoFit/>
          </a:bodyPr>
          <a:lstStyle/>
          <a:p>
            <a:r>
              <a:rPr lang="ja-JP" altLang="en-US" sz="1200" dirty="0">
                <a:solidFill>
                  <a:schemeClr val="accent5"/>
                </a:solidFill>
                <a:latin typeface="メイリオ" panose="020B0604030504040204" pitchFamily="50" charset="-128"/>
                <a:ea typeface="メイリオ" panose="020B0604030504040204" pitchFamily="50" charset="-128"/>
              </a:rPr>
              <a:t>○　</a:t>
            </a:r>
            <a:r>
              <a:rPr kumimoji="1" lang="ja-JP" altLang="en-US" sz="1200" dirty="0">
                <a:solidFill>
                  <a:schemeClr val="accent5"/>
                </a:solidFill>
                <a:latin typeface="メイリオ" panose="020B0604030504040204" pitchFamily="50" charset="-128"/>
                <a:ea typeface="メイリオ" panose="020B0604030504040204" pitchFamily="50" charset="-128"/>
              </a:rPr>
              <a:t>マイナンバーカードを持っていない従業員でも可能</a:t>
            </a:r>
            <a:endParaRPr lang="en-US" altLang="ja-JP" sz="1200" dirty="0">
              <a:solidFill>
                <a:schemeClr val="accent5"/>
              </a:solidFill>
              <a:latin typeface="メイリオ" panose="020B0604030504040204" pitchFamily="50" charset="-128"/>
              <a:ea typeface="メイリオ" panose="020B0604030504040204" pitchFamily="50" charset="-128"/>
            </a:endParaRPr>
          </a:p>
          <a:p>
            <a:r>
              <a:rPr lang="en-US" altLang="ja-JP" sz="1200" dirty="0">
                <a:solidFill>
                  <a:srgbClr val="FF0000"/>
                </a:solidFill>
                <a:latin typeface="メイリオ" panose="020B0604030504040204" pitchFamily="50" charset="-128"/>
                <a:ea typeface="メイリオ" panose="020B0604030504040204" pitchFamily="50" charset="-128"/>
              </a:rPr>
              <a:t>×</a:t>
            </a:r>
            <a:r>
              <a:rPr lang="ja-JP" altLang="en-US" sz="1200" dirty="0">
                <a:solidFill>
                  <a:srgbClr val="FF0000"/>
                </a:solidFill>
                <a:latin typeface="メイリオ" panose="020B0604030504040204" pitchFamily="50" charset="-128"/>
                <a:ea typeface="メイリオ" panose="020B0604030504040204" pitchFamily="50" charset="-128"/>
              </a:rPr>
              <a:t>　複数の保険会社等に毎年アクセスが必要</a:t>
            </a:r>
            <a:endParaRPr lang="en-US" altLang="ja-JP" sz="1200" dirty="0">
              <a:solidFill>
                <a:srgbClr val="FF0000"/>
              </a:solidFill>
              <a:latin typeface="メイリオ" panose="020B0604030504040204" pitchFamily="50" charset="-128"/>
              <a:ea typeface="メイリオ" panose="020B0604030504040204" pitchFamily="50" charset="-128"/>
            </a:endParaRPr>
          </a:p>
          <a:p>
            <a:r>
              <a:rPr lang="en-US" altLang="ja-JP" sz="1200" dirty="0">
                <a:solidFill>
                  <a:srgbClr val="FF0000"/>
                </a:solidFill>
                <a:latin typeface="メイリオ" panose="020B0604030504040204" pitchFamily="50" charset="-128"/>
                <a:ea typeface="メイリオ" panose="020B0604030504040204" pitchFamily="50" charset="-128"/>
              </a:rPr>
              <a:t>×</a:t>
            </a:r>
            <a:r>
              <a:rPr lang="ja-JP" altLang="en-US" sz="1200" dirty="0">
                <a:solidFill>
                  <a:srgbClr val="FF0000"/>
                </a:solidFill>
                <a:latin typeface="メイリオ" panose="020B0604030504040204" pitchFamily="50" charset="-128"/>
                <a:ea typeface="メイリオ" panose="020B0604030504040204" pitchFamily="50" charset="-128"/>
              </a:rPr>
              <a:t>　ダウンロード後、年調ソフトへのアップロードが必要</a:t>
            </a:r>
            <a:endParaRPr lang="en-US" altLang="ja-JP" sz="1200" dirty="0">
              <a:solidFill>
                <a:srgbClr val="FF0000"/>
              </a:solidFill>
              <a:latin typeface="メイリオ" panose="020B0604030504040204" pitchFamily="50" charset="-128"/>
              <a:ea typeface="メイリオ" panose="020B0604030504040204" pitchFamily="50" charset="-128"/>
            </a:endParaRPr>
          </a:p>
        </p:txBody>
      </p:sp>
      <p:sp>
        <p:nvSpPr>
          <p:cNvPr id="101" name="テキスト ボックス 100"/>
          <p:cNvSpPr txBox="1"/>
          <p:nvPr/>
        </p:nvSpPr>
        <p:spPr>
          <a:xfrm>
            <a:off x="1792579" y="5590814"/>
            <a:ext cx="4067573" cy="830997"/>
          </a:xfrm>
          <a:prstGeom prst="rect">
            <a:avLst/>
          </a:prstGeom>
          <a:noFill/>
        </p:spPr>
        <p:txBody>
          <a:bodyPr wrap="square" rtlCol="0">
            <a:spAutoFit/>
          </a:bodyPr>
          <a:lstStyle/>
          <a:p>
            <a:r>
              <a:rPr lang="ja-JP" altLang="en-US" sz="1200" dirty="0">
                <a:solidFill>
                  <a:schemeClr val="accent5"/>
                </a:solidFill>
                <a:latin typeface="メイリオ" panose="020B0604030504040204" pitchFamily="50" charset="-128"/>
                <a:ea typeface="メイリオ" panose="020B0604030504040204" pitchFamily="50" charset="-128"/>
              </a:rPr>
              <a:t>○　複数の保険会社等の情報を一括取得・自動入力</a:t>
            </a:r>
            <a:endParaRPr lang="en-US" altLang="ja-JP" sz="1200" dirty="0">
              <a:solidFill>
                <a:schemeClr val="accent5"/>
              </a:solidFill>
              <a:latin typeface="メイリオ" panose="020B0604030504040204" pitchFamily="50" charset="-128"/>
              <a:ea typeface="メイリオ" panose="020B0604030504040204" pitchFamily="50" charset="-128"/>
            </a:endParaRPr>
          </a:p>
          <a:p>
            <a:r>
              <a:rPr kumimoji="1" lang="ja-JP" altLang="en-US" sz="1200" dirty="0">
                <a:solidFill>
                  <a:schemeClr val="accent5"/>
                </a:solidFill>
                <a:latin typeface="メイリオ" panose="020B0604030504040204" pitchFamily="50" charset="-128"/>
                <a:ea typeface="メイリオ" panose="020B0604030504040204" pitchFamily="50" charset="-128"/>
              </a:rPr>
              <a:t>○　保険会社等との連携設定を行えば</a:t>
            </a:r>
            <a:r>
              <a:rPr lang="ja-JP" altLang="en-US" sz="1200" dirty="0">
                <a:solidFill>
                  <a:schemeClr val="accent5"/>
                </a:solidFill>
                <a:latin typeface="メイリオ" panose="020B0604030504040204" pitchFamily="50" charset="-128"/>
                <a:ea typeface="メイリオ" panose="020B0604030504040204" pitchFamily="50" charset="-128"/>
              </a:rPr>
              <a:t>翌年以降設定不要</a:t>
            </a:r>
            <a:endParaRPr kumimoji="1" lang="en-US" altLang="ja-JP" sz="1200" dirty="0">
              <a:solidFill>
                <a:schemeClr val="accent5"/>
              </a:solidFill>
              <a:latin typeface="メイリオ" panose="020B0604030504040204" pitchFamily="50" charset="-128"/>
              <a:ea typeface="メイリオ" panose="020B0604030504040204" pitchFamily="50" charset="-128"/>
            </a:endParaRPr>
          </a:p>
          <a:p>
            <a:r>
              <a:rPr lang="en-US" altLang="ja-JP" sz="1200" dirty="0">
                <a:solidFill>
                  <a:srgbClr val="FF0000"/>
                </a:solidFill>
                <a:latin typeface="メイリオ" panose="020B0604030504040204" pitchFamily="50" charset="-128"/>
                <a:ea typeface="メイリオ" panose="020B0604030504040204" pitchFamily="50" charset="-128"/>
              </a:rPr>
              <a:t>×</a:t>
            </a:r>
            <a:r>
              <a:rPr lang="ja-JP" altLang="en-US" sz="1200" dirty="0">
                <a:solidFill>
                  <a:srgbClr val="FF0000"/>
                </a:solidFill>
                <a:latin typeface="メイリオ" panose="020B0604030504040204" pitchFamily="50" charset="-128"/>
                <a:ea typeface="メイリオ" panose="020B0604030504040204" pitchFamily="50" charset="-128"/>
              </a:rPr>
              <a:t>　マイナポータル、民間送達サービスの開設など事前</a:t>
            </a:r>
            <a:endParaRPr lang="en-US" altLang="ja-JP" sz="1200" dirty="0">
              <a:solidFill>
                <a:srgbClr val="FF0000"/>
              </a:solidFill>
              <a:latin typeface="メイリオ" panose="020B0604030504040204" pitchFamily="50" charset="-128"/>
              <a:ea typeface="メイリオ" panose="020B0604030504040204" pitchFamily="50" charset="-128"/>
            </a:endParaRPr>
          </a:p>
          <a:p>
            <a:r>
              <a:rPr lang="ja-JP" altLang="en-US" sz="1200" dirty="0">
                <a:solidFill>
                  <a:srgbClr val="FF0000"/>
                </a:solidFill>
                <a:latin typeface="メイリオ" panose="020B0604030504040204" pitchFamily="50" charset="-128"/>
                <a:ea typeface="メイリオ" panose="020B0604030504040204" pitchFamily="50" charset="-128"/>
              </a:rPr>
              <a:t>　　準備が必要</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53" name="テキスト ボックス 38"/>
          <p:cNvSpPr txBox="1"/>
          <p:nvPr/>
        </p:nvSpPr>
        <p:spPr>
          <a:xfrm>
            <a:off x="1680079" y="5171511"/>
            <a:ext cx="4180073" cy="6877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100" kern="100" dirty="0">
                <a:solidFill>
                  <a:srgbClr val="000000"/>
                </a:solidFill>
                <a:effectLst/>
                <a:ea typeface="メイリオ" panose="020B0604030504040204" pitchFamily="50" charset="-128"/>
                <a:cs typeface="メイリオ" panose="020B0604030504040204" pitchFamily="50" charset="-128"/>
              </a:rPr>
              <a:t>年調ソフトでの控除申告書作成中に、マイナンバーカードを利用して控除証明書等データを一括取得し、自動入力します。</a:t>
            </a:r>
            <a:endParaRPr lang="en-US" altLang="ja-JP" sz="1100" kern="100" dirty="0">
              <a:solidFill>
                <a:srgbClr val="000000"/>
              </a:solidFill>
              <a:effectLst/>
              <a:ea typeface="メイリオ" panose="020B0604030504040204" pitchFamily="50" charset="-128"/>
              <a:cs typeface="メイリオ" panose="020B0604030504040204" pitchFamily="50" charset="-128"/>
            </a:endParaRPr>
          </a:p>
        </p:txBody>
      </p:sp>
      <p:sp>
        <p:nvSpPr>
          <p:cNvPr id="62" name="テキスト ボックス 61"/>
          <p:cNvSpPr txBox="1"/>
          <p:nvPr/>
        </p:nvSpPr>
        <p:spPr>
          <a:xfrm>
            <a:off x="1311571" y="1643453"/>
            <a:ext cx="2081238" cy="461665"/>
          </a:xfrm>
          <a:prstGeom prst="rect">
            <a:avLst/>
          </a:prstGeom>
          <a:noFill/>
        </p:spPr>
        <p:txBody>
          <a:bodyPr wrap="square" rtlCol="0">
            <a:spAutoFit/>
          </a:bodyPr>
          <a:lstStyle/>
          <a:p>
            <a:r>
              <a:rPr lang="ja-JP" altLang="en-US" sz="2400" dirty="0">
                <a:solidFill>
                  <a:schemeClr val="accent5"/>
                </a:solidFill>
                <a:latin typeface="Meiryo UI" panose="020B0604030504040204" pitchFamily="50" charset="-128"/>
                <a:ea typeface="Meiryo UI" panose="020B0604030504040204" pitchFamily="50" charset="-128"/>
              </a:rPr>
              <a:t>○取得方法</a:t>
            </a:r>
            <a:endParaRPr lang="en-US" altLang="ja-JP" sz="2400" dirty="0">
              <a:solidFill>
                <a:schemeClr val="accent5"/>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a:xfrm>
            <a:off x="9448800" y="6484127"/>
            <a:ext cx="2743200" cy="365125"/>
          </a:xfrm>
        </p:spPr>
        <p:txBody>
          <a:bodyPr/>
          <a:lstStyle/>
          <a:p>
            <a:fld id="{961F9860-B6D7-46A8-89DD-8A68B482F016}" type="slidenum">
              <a:rPr kumimoji="1" lang="ja-JP" altLang="en-US" sz="1600" smtClean="0"/>
              <a:t>7</a:t>
            </a:fld>
            <a:endParaRPr kumimoji="1" lang="ja-JP" altLang="en-US" sz="1600" dirty="0"/>
          </a:p>
        </p:txBody>
      </p:sp>
      <p:sp>
        <p:nvSpPr>
          <p:cNvPr id="52" name="正方形/長方形 51">
            <a:extLst>
              <a:ext uri="{FF2B5EF4-FFF2-40B4-BE49-F238E27FC236}">
                <a16:creationId xmlns=""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タイトル 1">
            <a:extLst>
              <a:ext uri="{FF2B5EF4-FFF2-40B4-BE49-F238E27FC236}">
                <a16:creationId xmlns="" xmlns:a16="http://schemas.microsoft.com/office/drawing/2014/main" id="{A705F9A0-E9D4-4C8E-8823-A549CE4AA5DE}"/>
              </a:ext>
            </a:extLst>
          </p:cNvPr>
          <p:cNvSpPr>
            <a:spLocks noGrp="1"/>
          </p:cNvSpPr>
          <p:nvPr>
            <p:ph type="title" idx="4294967295"/>
          </p:nvPr>
        </p:nvSpPr>
        <p:spPr>
          <a:xfrm>
            <a:off x="0" y="-3175"/>
            <a:ext cx="8770938" cy="639763"/>
          </a:xfrm>
        </p:spPr>
        <p:txBody>
          <a:bodyPr>
            <a:noAutofit/>
          </a:bodyPr>
          <a:lstStyle/>
          <a:p>
            <a:r>
              <a:rPr lang="ja-JP" altLang="en-US" sz="2800" dirty="0">
                <a:ea typeface="Meiryo"/>
                <a:cs typeface="Calibri Light"/>
              </a:rPr>
              <a:t>４　従業員の方にやっていただきたい</a:t>
            </a:r>
            <a:r>
              <a:rPr lang="ja-JP" altLang="en-US" sz="2800" dirty="0" smtClean="0">
                <a:ea typeface="Meiryo"/>
                <a:cs typeface="Calibri Light"/>
              </a:rPr>
              <a:t>こと（２）</a:t>
            </a:r>
            <a:endParaRPr lang="ja-JP" altLang="en-US" sz="2800" dirty="0">
              <a:ea typeface="Meiryo"/>
              <a:cs typeface="Calibri Light"/>
            </a:endParaRPr>
          </a:p>
        </p:txBody>
      </p:sp>
      <p:sp>
        <p:nvSpPr>
          <p:cNvPr id="68" name="テキスト ボックス 4">
            <a:extLst>
              <a:ext uri="{FF2B5EF4-FFF2-40B4-BE49-F238E27FC236}">
                <a16:creationId xmlns="" xmlns:a16="http://schemas.microsoft.com/office/drawing/2014/main" id="{0E99B91D-424C-473B-BACF-2780D5E13150}"/>
              </a:ext>
            </a:extLst>
          </p:cNvPr>
          <p:cNvSpPr txBox="1"/>
          <p:nvPr/>
        </p:nvSpPr>
        <p:spPr>
          <a:xfrm>
            <a:off x="395916" y="683463"/>
            <a:ext cx="111395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a:solidFill>
                  <a:srgbClr val="4472C4"/>
                </a:solidFill>
                <a:latin typeface="メイリオ"/>
                <a:ea typeface="メイリオ"/>
                <a:cs typeface="Calibri"/>
              </a:rPr>
              <a:t>②　保険料控除証明書データの取得</a:t>
            </a:r>
          </a:p>
        </p:txBody>
      </p:sp>
      <p:sp>
        <p:nvSpPr>
          <p:cNvPr id="69" name="テキスト ボックス 4">
            <a:extLst>
              <a:ext uri="{FF2B5EF4-FFF2-40B4-BE49-F238E27FC236}">
                <a16:creationId xmlns="" xmlns:a16="http://schemas.microsoft.com/office/drawing/2014/main" id="{89A97F76-363C-4988-A446-EA49539A1A4B}"/>
              </a:ext>
            </a:extLst>
          </p:cNvPr>
          <p:cNvSpPr txBox="1"/>
          <p:nvPr/>
        </p:nvSpPr>
        <p:spPr>
          <a:xfrm>
            <a:off x="712217" y="1100407"/>
            <a:ext cx="1113957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dirty="0">
                <a:latin typeface="メイリオ"/>
                <a:ea typeface="メイリオ"/>
                <a:cs typeface="Calibri"/>
              </a:rPr>
              <a:t>　保険料控除証明書をデータで取得するためには、二つの方法があります。</a:t>
            </a:r>
          </a:p>
          <a:p>
            <a:r>
              <a:rPr lang="ja-JP" altLang="en-US" sz="2000" dirty="0">
                <a:latin typeface="メイリオ"/>
                <a:ea typeface="メイリオ"/>
                <a:cs typeface="Calibri"/>
              </a:rPr>
              <a:t>　どちらを利用するかは対応している保険</a:t>
            </a:r>
            <a:r>
              <a:rPr lang="ja-JP" altLang="en-US" sz="2000" dirty="0" smtClean="0">
                <a:latin typeface="メイリオ"/>
                <a:ea typeface="メイリオ"/>
                <a:cs typeface="Calibri"/>
              </a:rPr>
              <a:t>会社（８ページ）を</a:t>
            </a:r>
            <a:r>
              <a:rPr lang="ja-JP" altLang="en-US" sz="2000" dirty="0">
                <a:latin typeface="メイリオ"/>
                <a:ea typeface="メイリオ"/>
                <a:cs typeface="Calibri"/>
              </a:rPr>
              <a:t>ご確認ください。</a:t>
            </a:r>
          </a:p>
        </p:txBody>
      </p:sp>
    </p:spTree>
    <p:extLst>
      <p:ext uri="{BB962C8B-B14F-4D97-AF65-F5344CB8AC3E}">
        <p14:creationId xmlns:p14="http://schemas.microsoft.com/office/powerpoint/2010/main" val="399311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 xmlns:a16="http://schemas.microsoft.com/office/drawing/2014/main" id="{A705F9A0-E9D4-4C8E-8823-A549CE4AA5DE}"/>
              </a:ext>
            </a:extLst>
          </p:cNvPr>
          <p:cNvSpPr>
            <a:spLocks noGrp="1"/>
          </p:cNvSpPr>
          <p:nvPr>
            <p:ph type="title" idx="4294967295"/>
          </p:nvPr>
        </p:nvSpPr>
        <p:spPr>
          <a:xfrm>
            <a:off x="0" y="-3175"/>
            <a:ext cx="8770938" cy="639763"/>
          </a:xfrm>
        </p:spPr>
        <p:txBody>
          <a:bodyPr>
            <a:noAutofit/>
          </a:bodyPr>
          <a:lstStyle/>
          <a:p>
            <a:r>
              <a:rPr lang="ja-JP" altLang="en-US" sz="2800" dirty="0">
                <a:ea typeface="Meiryo"/>
                <a:cs typeface="Calibri Light"/>
              </a:rPr>
              <a:t>４　従業員の方にやっていただきたい</a:t>
            </a:r>
            <a:r>
              <a:rPr lang="ja-JP" altLang="en-US" sz="2800" dirty="0" smtClean="0">
                <a:ea typeface="Meiryo"/>
                <a:cs typeface="Calibri Light"/>
              </a:rPr>
              <a:t>こと（３）</a:t>
            </a:r>
            <a:endParaRPr lang="ja-JP" altLang="en-US" sz="2800" dirty="0">
              <a:ea typeface="Meiryo"/>
              <a:cs typeface="Calibri Light"/>
            </a:endParaRPr>
          </a:p>
        </p:txBody>
      </p:sp>
      <p:sp>
        <p:nvSpPr>
          <p:cNvPr id="9" name="スライド番号プレースホルダー 8">
            <a:extLst>
              <a:ext uri="{FF2B5EF4-FFF2-40B4-BE49-F238E27FC236}">
                <a16:creationId xmlns="" xmlns:a16="http://schemas.microsoft.com/office/drawing/2014/main" id="{87123A7F-BC55-4E81-9976-4C222DC3989B}"/>
              </a:ext>
            </a:extLst>
          </p:cNvPr>
          <p:cNvSpPr>
            <a:spLocks noGrp="1"/>
          </p:cNvSpPr>
          <p:nvPr>
            <p:ph type="sldNum" sz="quarter" idx="12"/>
          </p:nvPr>
        </p:nvSpPr>
        <p:spPr>
          <a:xfrm>
            <a:off x="9343845" y="6399482"/>
            <a:ext cx="2743200" cy="365125"/>
          </a:xfrm>
        </p:spPr>
        <p:txBody>
          <a:bodyPr/>
          <a:lstStyle/>
          <a:p>
            <a:fld id="{48F63A3B-78C7-47BE-AE5E-E10140E04643}" type="slidenum">
              <a:rPr lang="en-US" sz="1600" dirty="0"/>
              <a:t>8</a:t>
            </a:fld>
            <a:endParaRPr lang="ja-JP" altLang="en-US" sz="1600"/>
          </a:p>
        </p:txBody>
      </p:sp>
      <p:sp>
        <p:nvSpPr>
          <p:cNvPr id="14" name="テキスト ボックス 4">
            <a:extLst>
              <a:ext uri="{FF2B5EF4-FFF2-40B4-BE49-F238E27FC236}">
                <a16:creationId xmlns="" xmlns:a16="http://schemas.microsoft.com/office/drawing/2014/main" id="{0E99B91D-424C-473B-BACF-2780D5E13150}"/>
              </a:ext>
            </a:extLst>
          </p:cNvPr>
          <p:cNvSpPr txBox="1"/>
          <p:nvPr/>
        </p:nvSpPr>
        <p:spPr>
          <a:xfrm>
            <a:off x="395916" y="683463"/>
            <a:ext cx="111395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a:solidFill>
                  <a:srgbClr val="4472C4"/>
                </a:solidFill>
                <a:latin typeface="メイリオ"/>
                <a:ea typeface="メイリオ"/>
                <a:cs typeface="Calibri"/>
              </a:rPr>
              <a:t>②　保険料控除証明書データの取得</a:t>
            </a:r>
          </a:p>
        </p:txBody>
      </p:sp>
      <p:sp>
        <p:nvSpPr>
          <p:cNvPr id="15" name="テキスト ボックス 4">
            <a:extLst>
              <a:ext uri="{FF2B5EF4-FFF2-40B4-BE49-F238E27FC236}">
                <a16:creationId xmlns="" xmlns:a16="http://schemas.microsoft.com/office/drawing/2014/main" id="{89A97F76-363C-4988-A446-EA49539A1A4B}"/>
              </a:ext>
            </a:extLst>
          </p:cNvPr>
          <p:cNvSpPr txBox="1"/>
          <p:nvPr/>
        </p:nvSpPr>
        <p:spPr>
          <a:xfrm>
            <a:off x="787428" y="1229115"/>
            <a:ext cx="111395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dirty="0">
                <a:latin typeface="メイリオ"/>
                <a:ea typeface="メイリオ"/>
                <a:cs typeface="Calibri"/>
              </a:rPr>
              <a:t>　</a:t>
            </a:r>
            <a:r>
              <a:rPr lang="ja-JP" altLang="en-US" sz="2000" dirty="0" smtClean="0">
                <a:latin typeface="メイリオ"/>
                <a:ea typeface="メイリオ"/>
                <a:cs typeface="Calibri"/>
              </a:rPr>
              <a:t>保険料控除証明書等をデータで取得できる保険会社等は以下のとおりとなっております。</a:t>
            </a:r>
            <a:endParaRPr lang="ja-JP" altLang="en-US" sz="2000" dirty="0">
              <a:latin typeface="メイリオ"/>
              <a:ea typeface="メイリオ"/>
              <a:cs typeface="Calibri"/>
            </a:endParaRPr>
          </a:p>
        </p:txBody>
      </p:sp>
      <p:graphicFrame>
        <p:nvGraphicFramePr>
          <p:cNvPr id="8" name="Table 9">
            <a:extLst>
              <a:ext uri="{FF2B5EF4-FFF2-40B4-BE49-F238E27FC236}">
                <a16:creationId xmlns="" xmlns:a16="http://schemas.microsoft.com/office/drawing/2014/main" id="{964E3661-49E3-4EF5-8C5D-65E291BA0B20}"/>
              </a:ext>
            </a:extLst>
          </p:cNvPr>
          <p:cNvGraphicFramePr>
            <a:graphicFrameLocks noGrp="1"/>
          </p:cNvGraphicFramePr>
          <p:nvPr>
            <p:extLst>
              <p:ext uri="{D42A27DB-BD31-4B8C-83A1-F6EECF244321}">
                <p14:modId xmlns:p14="http://schemas.microsoft.com/office/powerpoint/2010/main" val="2426647251"/>
              </p:ext>
            </p:extLst>
          </p:nvPr>
        </p:nvGraphicFramePr>
        <p:xfrm>
          <a:off x="862642" y="2027948"/>
          <a:ext cx="10575983" cy="3990085"/>
        </p:xfrm>
        <a:graphic>
          <a:graphicData uri="http://schemas.openxmlformats.org/drawingml/2006/table">
            <a:tbl>
              <a:tblPr firstRow="1" bandRow="1">
                <a:tableStyleId>{5940675A-B579-460E-94D1-54222C63F5DA}</a:tableStyleId>
              </a:tblPr>
              <a:tblGrid>
                <a:gridCol w="2362979">
                  <a:extLst>
                    <a:ext uri="{9D8B030D-6E8A-4147-A177-3AD203B41FA5}">
                      <a16:colId xmlns="" xmlns:a16="http://schemas.microsoft.com/office/drawing/2014/main" val="3290079434"/>
                    </a:ext>
                  </a:extLst>
                </a:gridCol>
                <a:gridCol w="2053251">
                  <a:extLst>
                    <a:ext uri="{9D8B030D-6E8A-4147-A177-3AD203B41FA5}">
                      <a16:colId xmlns="" xmlns:a16="http://schemas.microsoft.com/office/drawing/2014/main" val="2587785529"/>
                    </a:ext>
                  </a:extLst>
                </a:gridCol>
                <a:gridCol w="1930002">
                  <a:extLst>
                    <a:ext uri="{9D8B030D-6E8A-4147-A177-3AD203B41FA5}">
                      <a16:colId xmlns="" xmlns:a16="http://schemas.microsoft.com/office/drawing/2014/main" val="623110018"/>
                    </a:ext>
                  </a:extLst>
                </a:gridCol>
                <a:gridCol w="2176500">
                  <a:extLst>
                    <a:ext uri="{9D8B030D-6E8A-4147-A177-3AD203B41FA5}">
                      <a16:colId xmlns="" xmlns:a16="http://schemas.microsoft.com/office/drawing/2014/main" val="3604374418"/>
                    </a:ext>
                  </a:extLst>
                </a:gridCol>
                <a:gridCol w="2053251">
                  <a:extLst>
                    <a:ext uri="{9D8B030D-6E8A-4147-A177-3AD203B41FA5}">
                      <a16:colId xmlns="" xmlns:a16="http://schemas.microsoft.com/office/drawing/2014/main" val="1152459694"/>
                    </a:ext>
                  </a:extLst>
                </a:gridCol>
              </a:tblGrid>
              <a:tr h="357221">
                <a:tc rowSpan="2">
                  <a:txBody>
                    <a:bodyPr/>
                    <a:lstStyle/>
                    <a:p>
                      <a:endParaRPr lang="en-US" dirty="0">
                        <a:latin typeface="Meiryo"/>
                      </a:endParaRPr>
                    </a:p>
                  </a:txBody>
                  <a:tcPr anchor="ctr"/>
                </a:tc>
                <a:tc gridSpan="3">
                  <a:txBody>
                    <a:bodyPr/>
                    <a:lstStyle/>
                    <a:p>
                      <a:pPr lvl="0" algn="ctr">
                        <a:buNone/>
                      </a:pPr>
                      <a:r>
                        <a:rPr lang="ja-JP" sz="1600" b="0" i="0" u="none" strike="noStrike" noProof="0" dirty="0">
                          <a:latin typeface="Meiryo"/>
                          <a:ea typeface="Meiryo"/>
                        </a:rPr>
                        <a:t>生命保険料</a:t>
                      </a:r>
                      <a:r>
                        <a:rPr lang="ja-JP" altLang="en-US" sz="1600" b="0" i="0" u="none" strike="noStrike" noProof="0" dirty="0">
                          <a:latin typeface="Meiryo"/>
                          <a:ea typeface="Meiryo"/>
                        </a:rPr>
                        <a:t>控除</a:t>
                      </a:r>
                      <a:r>
                        <a:rPr lang="ja-JP" altLang="en-US" sz="1600" b="0" i="0" u="none" strike="noStrike" noProof="0" dirty="0" smtClean="0">
                          <a:latin typeface="Meiryo"/>
                          <a:ea typeface="Meiryo"/>
                        </a:rPr>
                        <a:t>証</a:t>
                      </a:r>
                      <a:r>
                        <a:rPr lang="ja-JP" sz="1600" b="0" i="0" u="none" strike="noStrike" noProof="0" dirty="0" smtClean="0">
                          <a:latin typeface="Meiryo"/>
                          <a:ea typeface="Meiryo"/>
                        </a:rPr>
                        <a:t>明</a:t>
                      </a:r>
                      <a:r>
                        <a:rPr lang="ja-JP" altLang="en-US" sz="1600" b="0" i="0" u="none" strike="noStrike" noProof="0" dirty="0" smtClean="0">
                          <a:latin typeface="Meiryo"/>
                          <a:ea typeface="Meiryo"/>
                        </a:rPr>
                        <a:t>書・地震</a:t>
                      </a:r>
                      <a:r>
                        <a:rPr lang="ja-JP" altLang="en-US" sz="1600" b="0" i="0" u="none" strike="noStrike" noProof="0" dirty="0">
                          <a:latin typeface="Meiryo"/>
                          <a:ea typeface="Meiryo"/>
                        </a:rPr>
                        <a:t>保険料控除証</a:t>
                      </a:r>
                      <a:r>
                        <a:rPr lang="ja-JP" sz="1600" b="0" i="0" u="none" strike="noStrike" noProof="0" dirty="0">
                          <a:latin typeface="Meiryo"/>
                          <a:ea typeface="Meiryo"/>
                        </a:rPr>
                        <a:t>明</a:t>
                      </a:r>
                      <a:r>
                        <a:rPr lang="ja-JP" altLang="en-US" sz="1600" b="0" i="0" u="none" strike="noStrike" noProof="0" dirty="0">
                          <a:latin typeface="Meiryo"/>
                          <a:ea typeface="Meiryo"/>
                        </a:rPr>
                        <a:t>書</a:t>
                      </a:r>
                      <a:endParaRPr lang="ja-JP" sz="1600" b="0" i="0" u="none" strike="noStrike" noProof="0" dirty="0">
                        <a:latin typeface="Meiryo"/>
                        <a:ea typeface="Meiryo"/>
                      </a:endParaRPr>
                    </a:p>
                  </a:txBody>
                  <a:tcPr anchor="ctr"/>
                </a:tc>
                <a:tc hMerge="1">
                  <a:txBody>
                    <a:bodyPr/>
                    <a:lstStyle/>
                    <a:p>
                      <a:pPr lvl="0" algn="ctr">
                        <a:buNone/>
                      </a:pPr>
                      <a:endParaRPr lang="ja-JP" sz="1600" b="0" i="0" u="none" strike="noStrike" noProof="0" dirty="0">
                        <a:latin typeface="Meiryo"/>
                        <a:ea typeface="Meiryo"/>
                      </a:endParaRPr>
                    </a:p>
                  </a:txBody>
                  <a:tcPr anchor="ctr"/>
                </a:tc>
                <a:tc hMerge="1">
                  <a:txBody>
                    <a:bodyPr/>
                    <a:lstStyle/>
                    <a:p>
                      <a:pPr lvl="0" algn="ctr">
                        <a:buNone/>
                      </a:pPr>
                      <a:endParaRPr lang="ja-JP" sz="1600" b="0" i="0" u="none" strike="noStrike" noProof="0">
                        <a:latin typeface="Meiryo"/>
                        <a:ea typeface="Meiryo"/>
                      </a:endParaRPr>
                    </a:p>
                  </a:txBody>
                  <a:tcPr anchor="ctr"/>
                </a:tc>
                <a:tc rowSpan="2">
                  <a:txBody>
                    <a:bodyPr/>
                    <a:lstStyle/>
                    <a:p>
                      <a:pPr lvl="0" algn="ctr">
                        <a:lnSpc>
                          <a:spcPct val="100000"/>
                        </a:lnSpc>
                        <a:spcBef>
                          <a:spcPts val="0"/>
                        </a:spcBef>
                        <a:spcAft>
                          <a:spcPts val="0"/>
                        </a:spcAft>
                        <a:buNone/>
                      </a:pPr>
                      <a:r>
                        <a:rPr lang="ja-JP" sz="1600" b="0" i="0" u="none" strike="noStrike" noProof="0" dirty="0">
                          <a:latin typeface="Meiryo"/>
                          <a:ea typeface="Meiryo"/>
                        </a:rPr>
                        <a:t>年末残高等証明書</a:t>
                      </a:r>
                      <a:endParaRPr lang="ja-JP" sz="1600" b="0" i="0" u="none" strike="noStrike" noProof="0" dirty="0"/>
                    </a:p>
                  </a:txBody>
                  <a:tcPr anchor="ctr"/>
                </a:tc>
                <a:extLst>
                  <a:ext uri="{0D108BD9-81ED-4DB2-BD59-A6C34878D82A}">
                    <a16:rowId xmlns="" xmlns:a16="http://schemas.microsoft.com/office/drawing/2014/main" val="2688636260"/>
                  </a:ext>
                </a:extLst>
              </a:tr>
              <a:tr h="223712">
                <a:tc vMerge="1">
                  <a:txBody>
                    <a:bodyPr/>
                    <a:lstStyle/>
                    <a:p>
                      <a:pPr lvl="0" algn="ctr">
                        <a:lnSpc>
                          <a:spcPct val="100000"/>
                        </a:lnSpc>
                        <a:spcBef>
                          <a:spcPts val="0"/>
                        </a:spcBef>
                        <a:spcAft>
                          <a:spcPts val="0"/>
                        </a:spcAft>
                        <a:buNone/>
                      </a:pPr>
                      <a:endParaRPr lang="ja-JP" altLang="en-US" sz="1400" b="0" i="0" u="none" strike="noStrike" noProof="0" dirty="0">
                        <a:latin typeface="Meiryo"/>
                        <a:ea typeface="Meiryo"/>
                      </a:endParaRPr>
                    </a:p>
                  </a:txBody>
                  <a:tcPr anchor="ctr"/>
                </a:tc>
                <a:tc>
                  <a:txBody>
                    <a:bodyPr/>
                    <a:lstStyle/>
                    <a:p>
                      <a:pPr marL="0" lvl="0" indent="0" algn="ctr">
                        <a:spcAft>
                          <a:spcPts val="100"/>
                        </a:spcAft>
                        <a:buFont typeface="Arial"/>
                        <a:buNone/>
                      </a:pPr>
                      <a:r>
                        <a:rPr lang="ja-JP" altLang="en-US" sz="1050" dirty="0" smtClean="0">
                          <a:solidFill>
                            <a:schemeClr val="tx1"/>
                          </a:solidFill>
                          <a:latin typeface="Meiryo"/>
                          <a:ea typeface="Meiryo"/>
                        </a:rPr>
                        <a:t>生命保険会社</a:t>
                      </a:r>
                      <a:endParaRPr lang="ja-JP" altLang="en-US" sz="1050" dirty="0">
                        <a:solidFill>
                          <a:schemeClr val="tx1"/>
                        </a:solidFill>
                        <a:latin typeface="Meiryo"/>
                        <a:ea typeface="Meiryo"/>
                      </a:endParaRPr>
                    </a:p>
                  </a:txBody>
                  <a:tcPr/>
                </a:tc>
                <a:tc>
                  <a:txBody>
                    <a:bodyPr/>
                    <a:lstStyle/>
                    <a:p>
                      <a:pPr marL="0" lvl="0" indent="0" algn="ctr">
                        <a:spcAft>
                          <a:spcPts val="100"/>
                        </a:spcAft>
                        <a:buFont typeface="Arial"/>
                        <a:buNone/>
                      </a:pPr>
                      <a:r>
                        <a:rPr lang="ja-JP" altLang="en-US" sz="1050" dirty="0" smtClean="0">
                          <a:solidFill>
                            <a:schemeClr val="tx1"/>
                          </a:solidFill>
                          <a:latin typeface="Meiryo"/>
                          <a:ea typeface="Meiryo"/>
                        </a:rPr>
                        <a:t>損害保険会社</a:t>
                      </a:r>
                      <a:endParaRPr lang="ja-JP" altLang="en-US" sz="1050" dirty="0">
                        <a:solidFill>
                          <a:schemeClr val="tx1"/>
                        </a:solidFill>
                        <a:latin typeface="Meiryo"/>
                        <a:ea typeface="Meiryo"/>
                      </a:endParaRPr>
                    </a:p>
                  </a:txBody>
                  <a:tcPr/>
                </a:tc>
                <a:tc>
                  <a:txBody>
                    <a:bodyPr/>
                    <a:lstStyle/>
                    <a:p>
                      <a:pPr marL="0" lvl="0" indent="0" algn="ctr">
                        <a:spcAft>
                          <a:spcPts val="100"/>
                        </a:spcAft>
                        <a:buClr>
                          <a:srgbClr val="000000"/>
                        </a:buClr>
                        <a:buFont typeface="Arial"/>
                        <a:buNone/>
                      </a:pPr>
                      <a:r>
                        <a:rPr lang="ja-JP" altLang="en-US" sz="1050" dirty="0" smtClean="0">
                          <a:solidFill>
                            <a:schemeClr val="tx1"/>
                          </a:solidFill>
                          <a:latin typeface="メイリオ" panose="020B0604030504040204" pitchFamily="50" charset="-128"/>
                          <a:ea typeface="メイリオ" panose="020B0604030504040204" pitchFamily="50" charset="-128"/>
                        </a:rPr>
                        <a:t>共済</a:t>
                      </a:r>
                      <a:endParaRPr lang="ja-JP" sz="1050" dirty="0">
                        <a:solidFill>
                          <a:schemeClr val="tx1"/>
                        </a:solidFill>
                        <a:latin typeface="メイリオ" panose="020B0604030504040204" pitchFamily="50" charset="-128"/>
                        <a:ea typeface="メイリオ" panose="020B0604030504040204" pitchFamily="50" charset="-128"/>
                      </a:endParaRPr>
                    </a:p>
                  </a:txBody>
                  <a:tcPr/>
                </a:tc>
                <a:tc vMerge="1">
                  <a:txBody>
                    <a:bodyPr/>
                    <a:lstStyle/>
                    <a:p>
                      <a:pPr marL="171450" lvl="0" indent="-171450">
                        <a:spcAft>
                          <a:spcPts val="100"/>
                        </a:spcAft>
                        <a:buFont typeface="Arial"/>
                        <a:buChar char="•"/>
                      </a:pPr>
                      <a:endParaRPr lang="en-US" sz="900" dirty="0">
                        <a:latin typeface="Meiryo"/>
                        <a:ea typeface="Meiryo"/>
                      </a:endParaRPr>
                    </a:p>
                  </a:txBody>
                  <a:tcPr/>
                </a:tc>
              </a:tr>
              <a:tr h="1931742">
                <a:tc>
                  <a:txBody>
                    <a:bodyPr/>
                    <a:lstStyle/>
                    <a:p>
                      <a:pPr lvl="0" algn="l">
                        <a:lnSpc>
                          <a:spcPct val="100000"/>
                        </a:lnSpc>
                        <a:spcBef>
                          <a:spcPts val="0"/>
                        </a:spcBef>
                        <a:spcAft>
                          <a:spcPts val="0"/>
                        </a:spcAft>
                        <a:buNone/>
                      </a:pPr>
                      <a:r>
                        <a:rPr lang="ja-JP" altLang="en-US" sz="1600" b="0" i="0" u="none" strike="noStrike" noProof="0" dirty="0">
                          <a:latin typeface="Meiryo"/>
                          <a:ea typeface="Meiryo"/>
                        </a:rPr>
                        <a:t>Ａ　</a:t>
                      </a:r>
                      <a:r>
                        <a:rPr lang="ja-JP" altLang="en-US" sz="1600" b="0" i="0" u="none" strike="noStrike" noProof="0" dirty="0" smtClean="0">
                          <a:latin typeface="Meiryo"/>
                          <a:ea typeface="Meiryo"/>
                        </a:rPr>
                        <a:t>マイナポータル</a:t>
                      </a:r>
                      <a:endParaRPr lang="en-US" altLang="ja-JP" sz="1600" b="0" i="0" u="none" strike="noStrike" noProof="0" dirty="0" smtClean="0">
                        <a:latin typeface="Meiryo"/>
                        <a:ea typeface="Meiryo"/>
                      </a:endParaRPr>
                    </a:p>
                    <a:p>
                      <a:pPr lvl="0" algn="l">
                        <a:lnSpc>
                          <a:spcPct val="100000"/>
                        </a:lnSpc>
                        <a:spcBef>
                          <a:spcPts val="0"/>
                        </a:spcBef>
                        <a:spcAft>
                          <a:spcPts val="0"/>
                        </a:spcAft>
                        <a:buNone/>
                      </a:pPr>
                      <a:r>
                        <a:rPr lang="ja-JP" altLang="en-US" sz="1600" b="0" i="0" u="none" strike="noStrike" noProof="0" dirty="0" smtClean="0">
                          <a:latin typeface="Meiryo"/>
                          <a:ea typeface="Meiryo"/>
                        </a:rPr>
                        <a:t>　　連携</a:t>
                      </a:r>
                      <a:r>
                        <a:rPr lang="ja-JP" altLang="en-US" sz="1600" b="0" i="0" u="none" strike="noStrike" noProof="0" dirty="0">
                          <a:latin typeface="Meiryo"/>
                          <a:ea typeface="Meiryo"/>
                        </a:rPr>
                        <a:t>で取得</a:t>
                      </a:r>
                    </a:p>
                    <a:p>
                      <a:pPr lvl="0" algn="ctr">
                        <a:lnSpc>
                          <a:spcPct val="100000"/>
                        </a:lnSpc>
                        <a:spcBef>
                          <a:spcPts val="0"/>
                        </a:spcBef>
                        <a:spcAft>
                          <a:spcPts val="0"/>
                        </a:spcAft>
                        <a:buNone/>
                      </a:pPr>
                      <a:endParaRPr lang="ja-JP" altLang="en-US" sz="1600" b="0" i="0" u="none" strike="noStrike" noProof="0" dirty="0">
                        <a:latin typeface="Meiryo"/>
                        <a:ea typeface="Meiryo"/>
                      </a:endParaRPr>
                    </a:p>
                    <a:p>
                      <a:pPr lvl="0" algn="l">
                        <a:lnSpc>
                          <a:spcPct val="100000"/>
                        </a:lnSpc>
                        <a:spcBef>
                          <a:spcPts val="0"/>
                        </a:spcBef>
                        <a:spcAft>
                          <a:spcPts val="0"/>
                        </a:spcAft>
                        <a:buNone/>
                      </a:pPr>
                      <a:r>
                        <a:rPr lang="en-US" altLang="ja-JP" sz="1400" b="0" i="0" u="none" strike="noStrike" noProof="0" dirty="0">
                          <a:solidFill>
                            <a:schemeClr val="tx1"/>
                          </a:solidFill>
                          <a:latin typeface="Meiryo"/>
                        </a:rPr>
                        <a:t>※</a:t>
                      </a:r>
                      <a:r>
                        <a:rPr lang="ja-JP" sz="1400" b="0" i="0" u="none" strike="noStrike" noProof="0" dirty="0">
                          <a:solidFill>
                            <a:schemeClr val="tx1"/>
                          </a:solidFill>
                          <a:latin typeface="Meiryo"/>
                          <a:ea typeface="Meiryo"/>
                        </a:rPr>
                        <a:t>複数の証明書を取得する場合には、まとめて取得できるので便利です。</a:t>
                      </a:r>
                    </a:p>
                    <a:p>
                      <a:pPr lvl="0" algn="ctr">
                        <a:lnSpc>
                          <a:spcPct val="100000"/>
                        </a:lnSpc>
                        <a:spcBef>
                          <a:spcPts val="0"/>
                        </a:spcBef>
                        <a:spcAft>
                          <a:spcPts val="0"/>
                        </a:spcAft>
                        <a:buNone/>
                      </a:pPr>
                      <a:endParaRPr lang="ja-JP" altLang="en-US" sz="1400" b="0" i="0" u="none" strike="noStrike" noProof="0" dirty="0">
                        <a:latin typeface="Meiryo"/>
                        <a:ea typeface="Meiryo"/>
                      </a:endParaRPr>
                    </a:p>
                  </a:txBody>
                  <a:tcPr anchor="ctr"/>
                </a:tc>
                <a:tc>
                  <a:txBody>
                    <a:bodyPr/>
                    <a:lstStyle/>
                    <a:p>
                      <a:pPr marL="171450" lvl="0" indent="-171450">
                        <a:spcAft>
                          <a:spcPts val="100"/>
                        </a:spcAft>
                        <a:buFont typeface="Arial"/>
                        <a:buChar char="•"/>
                      </a:pPr>
                      <a:r>
                        <a:rPr lang="ja-JP" altLang="en-US" sz="1050" dirty="0" smtClean="0">
                          <a:solidFill>
                            <a:schemeClr val="tx1"/>
                          </a:solidFill>
                          <a:latin typeface="Meiryo"/>
                          <a:ea typeface="Meiryo"/>
                        </a:rPr>
                        <a:t>朝日</a:t>
                      </a:r>
                      <a:r>
                        <a:rPr lang="ja-JP" altLang="en-US" sz="1050" dirty="0">
                          <a:solidFill>
                            <a:schemeClr val="tx1"/>
                          </a:solidFill>
                          <a:latin typeface="Meiryo"/>
                          <a:ea typeface="Meiryo"/>
                        </a:rPr>
                        <a:t>生命保険</a:t>
                      </a:r>
                      <a:endParaRPr lang="en-US" altLang="ja-JP" sz="1050" dirty="0">
                        <a:solidFill>
                          <a:schemeClr val="tx1"/>
                        </a:solidFill>
                        <a:latin typeface="Meiryo"/>
                        <a:ea typeface="Meiryo"/>
                      </a:endParaRPr>
                    </a:p>
                    <a:p>
                      <a:pPr marL="171450" lvl="0" indent="-171450">
                        <a:spcAft>
                          <a:spcPts val="100"/>
                        </a:spcAft>
                        <a:buFont typeface="Arial"/>
                        <a:buChar char="•"/>
                      </a:pPr>
                      <a:r>
                        <a:rPr lang="ja-JP" altLang="en-US" sz="1050" dirty="0">
                          <a:solidFill>
                            <a:schemeClr val="tx1"/>
                          </a:solidFill>
                          <a:latin typeface="Meiryo"/>
                          <a:ea typeface="Meiryo"/>
                        </a:rPr>
                        <a:t>アフラック生命保険</a:t>
                      </a:r>
                      <a:endParaRPr lang="en-US" altLang="ja-JP" sz="1050" dirty="0">
                        <a:solidFill>
                          <a:schemeClr val="tx1"/>
                        </a:solidFill>
                        <a:latin typeface="Meiryo"/>
                        <a:ea typeface="Meiryo"/>
                      </a:endParaRPr>
                    </a:p>
                    <a:p>
                      <a:pPr marL="171450" lvl="0" indent="-171450">
                        <a:spcAft>
                          <a:spcPts val="100"/>
                        </a:spcAft>
                        <a:buFont typeface="Arial"/>
                        <a:buChar char="•"/>
                      </a:pPr>
                      <a:r>
                        <a:rPr lang="ja-JP" altLang="en-US" sz="1050" dirty="0">
                          <a:solidFill>
                            <a:schemeClr val="tx1"/>
                          </a:solidFill>
                          <a:latin typeface="Meiryo"/>
                          <a:ea typeface="Meiryo"/>
                        </a:rPr>
                        <a:t>住友生命保険</a:t>
                      </a:r>
                      <a:endParaRPr lang="en-US" altLang="ja-JP" sz="1050" dirty="0">
                        <a:solidFill>
                          <a:schemeClr val="tx1"/>
                        </a:solidFill>
                        <a:latin typeface="Meiryo"/>
                        <a:ea typeface="Meiryo"/>
                      </a:endParaRPr>
                    </a:p>
                    <a:p>
                      <a:pPr marL="171450" lvl="0" indent="-171450">
                        <a:spcAft>
                          <a:spcPts val="100"/>
                        </a:spcAft>
                        <a:buFont typeface="Arial"/>
                        <a:buChar char="•"/>
                      </a:pPr>
                      <a:r>
                        <a:rPr lang="ja-JP" altLang="en-US" sz="1050" u="sng" dirty="0">
                          <a:solidFill>
                            <a:schemeClr val="tx1"/>
                          </a:solidFill>
                          <a:latin typeface="Meiryo"/>
                          <a:ea typeface="Meiryo"/>
                        </a:rPr>
                        <a:t>ソニー生命保険</a:t>
                      </a:r>
                    </a:p>
                    <a:p>
                      <a:pPr marL="171450" lvl="0" indent="-171450">
                        <a:spcAft>
                          <a:spcPts val="100"/>
                        </a:spcAft>
                        <a:buFont typeface="Arial"/>
                        <a:buChar char="•"/>
                      </a:pPr>
                      <a:r>
                        <a:rPr lang="ja-JP" altLang="en-US" sz="1050" dirty="0">
                          <a:solidFill>
                            <a:schemeClr val="tx1"/>
                          </a:solidFill>
                          <a:latin typeface="Meiryo"/>
                          <a:ea typeface="Meiryo"/>
                        </a:rPr>
                        <a:t>第一生命保険</a:t>
                      </a:r>
                      <a:endParaRPr lang="en-US" altLang="ja-JP" sz="1050" dirty="0">
                        <a:solidFill>
                          <a:schemeClr val="tx1"/>
                        </a:solidFill>
                        <a:latin typeface="Meiryo"/>
                        <a:ea typeface="Meiryo"/>
                      </a:endParaRPr>
                    </a:p>
                    <a:p>
                      <a:pPr marL="171450" lvl="0" indent="-171450">
                        <a:spcAft>
                          <a:spcPts val="100"/>
                        </a:spcAft>
                        <a:buFont typeface="Arial"/>
                        <a:buChar char="•"/>
                      </a:pPr>
                      <a:r>
                        <a:rPr lang="ja-JP" altLang="en-US" sz="1050" dirty="0">
                          <a:solidFill>
                            <a:schemeClr val="tx1"/>
                          </a:solidFill>
                          <a:latin typeface="Meiryo"/>
                          <a:ea typeface="Meiryo"/>
                        </a:rPr>
                        <a:t>大同生命保険</a:t>
                      </a:r>
                    </a:p>
                    <a:p>
                      <a:pPr marL="171450" lvl="0" indent="-171450">
                        <a:spcAft>
                          <a:spcPts val="100"/>
                        </a:spcAft>
                        <a:buFont typeface="Arial"/>
                        <a:buChar char="•"/>
                      </a:pPr>
                      <a:r>
                        <a:rPr lang="ja-JP" altLang="en-US" sz="1050" dirty="0">
                          <a:solidFill>
                            <a:schemeClr val="tx1"/>
                          </a:solidFill>
                          <a:latin typeface="Meiryo"/>
                          <a:ea typeface="Meiryo"/>
                        </a:rPr>
                        <a:t>太陽生命保険</a:t>
                      </a:r>
                    </a:p>
                    <a:p>
                      <a:pPr marL="171450" lvl="0" indent="-171450">
                        <a:spcAft>
                          <a:spcPts val="100"/>
                        </a:spcAft>
                        <a:buFont typeface="Arial"/>
                        <a:buChar char="•"/>
                      </a:pPr>
                      <a:r>
                        <a:rPr lang="ja-JP" altLang="en-US" sz="1050" u="sng" dirty="0">
                          <a:solidFill>
                            <a:schemeClr val="tx1"/>
                          </a:solidFill>
                          <a:latin typeface="Meiryo"/>
                          <a:ea typeface="Meiryo"/>
                        </a:rPr>
                        <a:t>東京海上日動あんしん生命保険</a:t>
                      </a:r>
                      <a:endParaRPr lang="ja-JP" sz="1050" u="sng" dirty="0">
                        <a:solidFill>
                          <a:schemeClr val="tx1"/>
                        </a:solidFill>
                        <a:latin typeface="Meiryo"/>
                        <a:ea typeface="Meiryo"/>
                      </a:endParaRPr>
                    </a:p>
                    <a:p>
                      <a:pPr marL="171450" lvl="0" indent="-171450">
                        <a:spcAft>
                          <a:spcPts val="100"/>
                        </a:spcAft>
                        <a:buFont typeface="Arial"/>
                        <a:buChar char="•"/>
                      </a:pPr>
                      <a:r>
                        <a:rPr lang="ja-JP" altLang="en-US" sz="1050" dirty="0">
                          <a:solidFill>
                            <a:schemeClr val="tx1"/>
                          </a:solidFill>
                          <a:latin typeface="Meiryo"/>
                          <a:ea typeface="Meiryo"/>
                        </a:rPr>
                        <a:t>日本生命保険</a:t>
                      </a:r>
                    </a:p>
                    <a:p>
                      <a:pPr marL="171450" lvl="0" indent="-171450">
                        <a:spcAft>
                          <a:spcPts val="100"/>
                        </a:spcAft>
                        <a:buFont typeface="Arial"/>
                        <a:buChar char="•"/>
                      </a:pPr>
                      <a:r>
                        <a:rPr lang="ja-JP" altLang="en-US" sz="1050" u="sng" dirty="0" smtClean="0">
                          <a:solidFill>
                            <a:schemeClr val="tx1"/>
                          </a:solidFill>
                          <a:latin typeface="Meiryo"/>
                          <a:ea typeface="Meiryo"/>
                        </a:rPr>
                        <a:t>三井</a:t>
                      </a:r>
                      <a:r>
                        <a:rPr lang="ja-JP" altLang="en-US" sz="1050" u="sng" dirty="0">
                          <a:solidFill>
                            <a:schemeClr val="tx1"/>
                          </a:solidFill>
                          <a:latin typeface="Meiryo"/>
                          <a:ea typeface="Meiryo"/>
                        </a:rPr>
                        <a:t>住友海上あいおい生命保険</a:t>
                      </a:r>
                    </a:p>
                    <a:p>
                      <a:pPr marL="171450" lvl="0" indent="-171450">
                        <a:spcAft>
                          <a:spcPts val="100"/>
                        </a:spcAft>
                        <a:buFont typeface="Arial"/>
                        <a:buChar char="•"/>
                      </a:pPr>
                      <a:r>
                        <a:rPr lang="ja-JP" altLang="en-US" sz="1050" dirty="0">
                          <a:solidFill>
                            <a:schemeClr val="tx1"/>
                          </a:solidFill>
                          <a:latin typeface="Meiryo"/>
                          <a:ea typeface="Meiryo"/>
                        </a:rPr>
                        <a:t>明治安田生命保険</a:t>
                      </a:r>
                    </a:p>
                  </a:txBody>
                  <a:tcPr/>
                </a:tc>
                <a:tc>
                  <a:txBody>
                    <a:bodyPr/>
                    <a:lstStyle/>
                    <a:p>
                      <a:pPr marL="171450" lvl="0" indent="-171450">
                        <a:spcAft>
                          <a:spcPts val="100"/>
                        </a:spcAft>
                        <a:buFont typeface="Arial"/>
                        <a:buChar char="•"/>
                      </a:pPr>
                      <a:r>
                        <a:rPr lang="ja-JP" altLang="en-US" sz="1050" u="sng" dirty="0" smtClean="0">
                          <a:solidFill>
                            <a:schemeClr val="tx1"/>
                          </a:solidFill>
                          <a:latin typeface="Meiryo"/>
                          <a:ea typeface="Meiryo"/>
                        </a:rPr>
                        <a:t>あいおい</a:t>
                      </a:r>
                      <a:r>
                        <a:rPr lang="ja-JP" altLang="en-US" sz="1050" u="sng" dirty="0">
                          <a:solidFill>
                            <a:schemeClr val="tx1"/>
                          </a:solidFill>
                          <a:latin typeface="Meiryo"/>
                          <a:ea typeface="Meiryo"/>
                        </a:rPr>
                        <a:t>ニッセイ同和損害保険</a:t>
                      </a:r>
                    </a:p>
                    <a:p>
                      <a:pPr marL="171450" lvl="0" indent="-171450" algn="l">
                        <a:lnSpc>
                          <a:spcPct val="100000"/>
                        </a:lnSpc>
                        <a:spcBef>
                          <a:spcPts val="0"/>
                        </a:spcBef>
                        <a:spcAft>
                          <a:spcPts val="100"/>
                        </a:spcAft>
                        <a:buFont typeface="Arial"/>
                        <a:buChar char="•"/>
                      </a:pPr>
                      <a:r>
                        <a:rPr lang="ja-JP" sz="1050" b="0" i="0" u="sng" dirty="0">
                          <a:solidFill>
                            <a:schemeClr val="tx1"/>
                          </a:solidFill>
                          <a:latin typeface="Meiryo"/>
                          <a:ea typeface="Meiryo"/>
                        </a:rPr>
                        <a:t>共栄火災海上保険</a:t>
                      </a:r>
                      <a:endParaRPr lang="ja-JP" sz="1050" b="0" u="sng" dirty="0">
                        <a:solidFill>
                          <a:schemeClr val="tx1"/>
                        </a:solidFill>
                        <a:latin typeface="Meiryo"/>
                        <a:ea typeface="Meiryo"/>
                      </a:endParaRPr>
                    </a:p>
                    <a:p>
                      <a:pPr marL="171450" lvl="0" indent="-171450">
                        <a:spcAft>
                          <a:spcPts val="100"/>
                        </a:spcAft>
                        <a:buFont typeface="Arial"/>
                        <a:buChar char="•"/>
                      </a:pPr>
                      <a:r>
                        <a:rPr lang="ja-JP" altLang="en-US" sz="1050" u="sng" dirty="0">
                          <a:solidFill>
                            <a:schemeClr val="tx1"/>
                          </a:solidFill>
                          <a:latin typeface="Meiryo"/>
                          <a:ea typeface="Meiryo"/>
                        </a:rPr>
                        <a:t>損害保険ジャパン</a:t>
                      </a:r>
                    </a:p>
                    <a:p>
                      <a:pPr marL="171450" lvl="0" indent="-171450">
                        <a:spcAft>
                          <a:spcPts val="100"/>
                        </a:spcAft>
                        <a:buFont typeface="Arial"/>
                        <a:buChar char="•"/>
                      </a:pPr>
                      <a:r>
                        <a:rPr lang="ja-JP" altLang="en-US" sz="1050" u="sng" dirty="0">
                          <a:solidFill>
                            <a:schemeClr val="tx1"/>
                          </a:solidFill>
                          <a:latin typeface="Meiryo"/>
                          <a:ea typeface="Meiryo"/>
                        </a:rPr>
                        <a:t>東京海上日動火災保険</a:t>
                      </a:r>
                    </a:p>
                    <a:p>
                      <a:pPr marL="171450" lvl="0" indent="-171450">
                        <a:spcAft>
                          <a:spcPts val="100"/>
                        </a:spcAft>
                        <a:buFont typeface="Arial"/>
                        <a:buChar char="•"/>
                      </a:pPr>
                      <a:r>
                        <a:rPr lang="ja-JP" altLang="en-US" sz="1050" u="sng" dirty="0">
                          <a:solidFill>
                            <a:schemeClr val="tx1"/>
                          </a:solidFill>
                          <a:latin typeface="Meiryo"/>
                          <a:ea typeface="Meiryo"/>
                        </a:rPr>
                        <a:t>日新火災海上保険</a:t>
                      </a:r>
                    </a:p>
                    <a:p>
                      <a:pPr marL="171450" lvl="0" indent="-171450">
                        <a:spcAft>
                          <a:spcPts val="100"/>
                        </a:spcAft>
                        <a:buFont typeface="Arial"/>
                        <a:buChar char="•"/>
                      </a:pPr>
                      <a:r>
                        <a:rPr lang="ja-JP" altLang="en-US" sz="1050" u="sng" dirty="0">
                          <a:solidFill>
                            <a:schemeClr val="tx1"/>
                          </a:solidFill>
                          <a:latin typeface="Meiryo"/>
                          <a:ea typeface="Meiryo"/>
                        </a:rPr>
                        <a:t>三井住友海上火災保険</a:t>
                      </a:r>
                    </a:p>
                  </a:txBody>
                  <a:tcPr/>
                </a:tc>
                <a:tc>
                  <a:txBody>
                    <a:bodyPr/>
                    <a:lstStyle/>
                    <a:p>
                      <a:pPr marL="171450" lvl="0" indent="-171450">
                        <a:spcAft>
                          <a:spcPts val="100"/>
                        </a:spcAft>
                        <a:buClr>
                          <a:srgbClr val="000000"/>
                        </a:buClr>
                        <a:buFont typeface="Arial"/>
                        <a:buChar char="•"/>
                      </a:pPr>
                      <a:r>
                        <a:rPr lang="zh-TW" altLang="en-US" sz="1050" b="0" i="0" u="sng" strike="noStrike" noProof="0" dirty="0" smtClean="0">
                          <a:solidFill>
                            <a:schemeClr val="tx1"/>
                          </a:solidFill>
                          <a:latin typeface="Meiryo"/>
                          <a:ea typeface="Meiryo"/>
                        </a:rPr>
                        <a:t>ＪＡ共済連（全国共済農業協同組合連合会）</a:t>
                      </a:r>
                      <a:endParaRPr lang="en-US" altLang="zh-TW" sz="1050" b="0" i="0" u="sng" strike="noStrike" noProof="0" dirty="0" smtClean="0">
                        <a:solidFill>
                          <a:schemeClr val="tx1"/>
                        </a:solidFill>
                        <a:latin typeface="Meiryo"/>
                        <a:ea typeface="Meiryo"/>
                      </a:endParaRPr>
                    </a:p>
                    <a:p>
                      <a:pPr marL="171450" lvl="0" indent="-171450">
                        <a:spcAft>
                          <a:spcPts val="100"/>
                        </a:spcAft>
                        <a:buClr>
                          <a:srgbClr val="000000"/>
                        </a:buClr>
                        <a:buFont typeface="Arial"/>
                        <a:buChar char="•"/>
                      </a:pPr>
                      <a:r>
                        <a:rPr lang="ja-JP" altLang="en-US" sz="1050" b="0" i="0" u="sng" strike="noStrike" noProof="0" dirty="0" smtClean="0">
                          <a:solidFill>
                            <a:schemeClr val="tx1"/>
                          </a:solidFill>
                          <a:latin typeface="Meiryo"/>
                          <a:ea typeface="Meiryo"/>
                        </a:rPr>
                        <a:t>都道府県民共済グループ（全国生活協同組合連合会）</a:t>
                      </a:r>
                      <a:endParaRPr lang="en-US" altLang="ja-JP" sz="1050" b="0" i="0" u="sng" strike="noStrike" noProof="0" dirty="0" smtClean="0">
                        <a:solidFill>
                          <a:schemeClr val="tx1"/>
                        </a:solidFill>
                        <a:latin typeface="Meiryo"/>
                        <a:ea typeface="Meiryo"/>
                      </a:endParaRPr>
                    </a:p>
                    <a:p>
                      <a:pPr marL="171450" lvl="0" indent="-171450">
                        <a:spcAft>
                          <a:spcPts val="100"/>
                        </a:spcAft>
                        <a:buClr>
                          <a:srgbClr val="000000"/>
                        </a:buClr>
                        <a:buFont typeface="Arial"/>
                        <a:buChar char="•"/>
                      </a:pPr>
                      <a:r>
                        <a:rPr lang="ja-JP" altLang="en-US" sz="1050" b="0" i="0" u="sng" strike="noStrike" noProof="0" dirty="0" err="1" smtClean="0">
                          <a:solidFill>
                            <a:schemeClr val="tx1"/>
                          </a:solidFill>
                          <a:latin typeface="Meiryo"/>
                          <a:ea typeface="Meiryo"/>
                        </a:rPr>
                        <a:t>こくみん</a:t>
                      </a:r>
                      <a:r>
                        <a:rPr lang="ja-JP" altLang="en-US" sz="1050" b="0" i="0" u="sng" strike="noStrike" noProof="0" dirty="0" smtClean="0">
                          <a:solidFill>
                            <a:schemeClr val="tx1"/>
                          </a:solidFill>
                          <a:latin typeface="Meiryo"/>
                          <a:ea typeface="Meiryo"/>
                        </a:rPr>
                        <a:t>共済 </a:t>
                      </a:r>
                      <a:r>
                        <a:rPr lang="en-US" altLang="ja-JP" sz="1050" b="0" i="0" u="sng" strike="noStrike" noProof="0" dirty="0" smtClean="0">
                          <a:solidFill>
                            <a:schemeClr val="tx1"/>
                          </a:solidFill>
                          <a:latin typeface="Meiryo"/>
                          <a:ea typeface="Meiryo"/>
                        </a:rPr>
                        <a:t>coop</a:t>
                      </a:r>
                      <a:r>
                        <a:rPr lang="ja-JP" altLang="en-US" sz="1050" b="0" i="0" u="sng" strike="noStrike" noProof="0" dirty="0" smtClean="0">
                          <a:solidFill>
                            <a:schemeClr val="tx1"/>
                          </a:solidFill>
                          <a:latin typeface="Meiryo"/>
                          <a:ea typeface="Meiryo"/>
                        </a:rPr>
                        <a:t>（全国労働者共済生活協同組合連合会）</a:t>
                      </a:r>
                      <a:endParaRPr lang="en-US" altLang="ja-JP" sz="1050" b="0" i="0" u="sng" strike="noStrike" noProof="0" dirty="0" smtClean="0">
                        <a:solidFill>
                          <a:schemeClr val="tx1"/>
                        </a:solidFill>
                        <a:latin typeface="Meiryo"/>
                        <a:ea typeface="Meiryo"/>
                      </a:endParaRPr>
                    </a:p>
                    <a:p>
                      <a:pPr marL="171450" lvl="0" indent="-171450">
                        <a:spcAft>
                          <a:spcPts val="100"/>
                        </a:spcAft>
                        <a:buClr>
                          <a:srgbClr val="000000"/>
                        </a:buClr>
                        <a:buFont typeface="Arial"/>
                        <a:buChar char="•"/>
                      </a:pPr>
                      <a:r>
                        <a:rPr lang="ja-JP" altLang="en-US" sz="1050" b="0" i="0" u="sng" strike="noStrike" noProof="0" dirty="0" smtClean="0">
                          <a:solidFill>
                            <a:schemeClr val="tx1"/>
                          </a:solidFill>
                          <a:latin typeface="Meiryo"/>
                          <a:ea typeface="Meiryo"/>
                        </a:rPr>
                        <a:t>Ｃ</a:t>
                      </a:r>
                      <a:r>
                        <a:rPr lang="en-US" altLang="ja-JP" sz="1050" b="0" i="0" u="sng" strike="noStrike" noProof="0" dirty="0" smtClean="0">
                          <a:solidFill>
                            <a:schemeClr val="tx1"/>
                          </a:solidFill>
                          <a:latin typeface="Meiryo"/>
                          <a:ea typeface="Meiryo"/>
                        </a:rPr>
                        <a:t>О</a:t>
                      </a:r>
                      <a:r>
                        <a:rPr lang="ja-JP" altLang="en-US" sz="1050" b="0" i="0" u="sng" strike="noStrike" noProof="0" dirty="0" smtClean="0">
                          <a:solidFill>
                            <a:schemeClr val="tx1"/>
                          </a:solidFill>
                          <a:latin typeface="Meiryo"/>
                          <a:ea typeface="Meiryo"/>
                        </a:rPr>
                        <a:t>・</a:t>
                      </a:r>
                      <a:r>
                        <a:rPr lang="en-US" altLang="ja-JP" sz="1050" b="0" i="0" u="sng" strike="noStrike" noProof="0" dirty="0" smtClean="0">
                          <a:solidFill>
                            <a:schemeClr val="tx1"/>
                          </a:solidFill>
                          <a:latin typeface="Meiryo"/>
                          <a:ea typeface="Meiryo"/>
                        </a:rPr>
                        <a:t>О</a:t>
                      </a:r>
                      <a:r>
                        <a:rPr lang="ja-JP" altLang="en-US" sz="1050" b="0" i="0" u="sng" strike="noStrike" noProof="0" dirty="0" smtClean="0">
                          <a:solidFill>
                            <a:schemeClr val="tx1"/>
                          </a:solidFill>
                          <a:latin typeface="Meiryo"/>
                          <a:ea typeface="Meiryo"/>
                        </a:rPr>
                        <a:t>Ｐ共済（日本コープ共済生活協同組合連合会）</a:t>
                      </a:r>
                      <a:endParaRPr lang="ja-JP" sz="1050" u="sng" dirty="0">
                        <a:solidFill>
                          <a:schemeClr val="tx1"/>
                        </a:solidFill>
                      </a:endParaRPr>
                    </a:p>
                  </a:txBody>
                  <a:tcPr/>
                </a:tc>
                <a:tc>
                  <a:txBody>
                    <a:bodyPr/>
                    <a:lstStyle/>
                    <a:p>
                      <a:pPr marL="171450" lvl="0" indent="-171450">
                        <a:spcAft>
                          <a:spcPts val="100"/>
                        </a:spcAft>
                        <a:buFont typeface="Arial"/>
                        <a:buChar char="•"/>
                      </a:pPr>
                      <a:r>
                        <a:rPr lang="ja-JP" altLang="en-US" sz="1050" dirty="0">
                          <a:solidFill>
                            <a:schemeClr val="tx1"/>
                          </a:solidFill>
                          <a:latin typeface="Meiryo"/>
                          <a:ea typeface="Meiryo"/>
                        </a:rPr>
                        <a:t>住宅金融支援機構</a:t>
                      </a:r>
                      <a:endParaRPr lang="en-US" sz="1050" dirty="0">
                        <a:solidFill>
                          <a:schemeClr val="tx1"/>
                        </a:solidFill>
                        <a:latin typeface="Meiryo"/>
                        <a:ea typeface="Meiryo"/>
                      </a:endParaRPr>
                    </a:p>
                  </a:txBody>
                  <a:tcPr/>
                </a:tc>
                <a:extLst>
                  <a:ext uri="{0D108BD9-81ED-4DB2-BD59-A6C34878D82A}">
                    <a16:rowId xmlns="" xmlns:a16="http://schemas.microsoft.com/office/drawing/2014/main" val="4227821343"/>
                  </a:ext>
                </a:extLst>
              </a:tr>
              <a:tr h="1082704">
                <a:tc>
                  <a:txBody>
                    <a:bodyPr/>
                    <a:lstStyle/>
                    <a:p>
                      <a:pPr lvl="0" algn="l">
                        <a:lnSpc>
                          <a:spcPct val="100000"/>
                        </a:lnSpc>
                        <a:spcBef>
                          <a:spcPts val="0"/>
                        </a:spcBef>
                        <a:spcAft>
                          <a:spcPts val="0"/>
                        </a:spcAft>
                        <a:buNone/>
                      </a:pPr>
                      <a:r>
                        <a:rPr lang="ja-JP" altLang="en-US" sz="1600" b="0" i="0" u="none" strike="noStrike" noProof="0" dirty="0">
                          <a:latin typeface="Meiryo"/>
                          <a:ea typeface="Meiryo"/>
                        </a:rPr>
                        <a:t>Ｂ　保険会社の</a:t>
                      </a:r>
                      <a:endParaRPr lang="ja-JP" altLang="en-US" sz="1600" b="0" i="0" u="none" strike="noStrike" noProof="0" dirty="0"/>
                    </a:p>
                    <a:p>
                      <a:pPr lvl="0" algn="l">
                        <a:lnSpc>
                          <a:spcPct val="100000"/>
                        </a:lnSpc>
                        <a:spcBef>
                          <a:spcPts val="0"/>
                        </a:spcBef>
                        <a:spcAft>
                          <a:spcPts val="0"/>
                        </a:spcAft>
                        <a:buNone/>
                      </a:pPr>
                      <a:r>
                        <a:rPr lang="ja-JP" altLang="en-US" sz="1600" b="0" i="0" u="none" strike="noStrike" noProof="0" dirty="0">
                          <a:latin typeface="Meiryo"/>
                          <a:ea typeface="Meiryo"/>
                        </a:rPr>
                        <a:t>　　ウェブサイト</a:t>
                      </a:r>
                      <a:endParaRPr lang="ja-JP" altLang="en-US" sz="1600" b="0" i="0" u="none" strike="noStrike" noProof="0" dirty="0"/>
                    </a:p>
                    <a:p>
                      <a:pPr lvl="0" algn="l">
                        <a:lnSpc>
                          <a:spcPct val="100000"/>
                        </a:lnSpc>
                        <a:spcBef>
                          <a:spcPts val="0"/>
                        </a:spcBef>
                        <a:spcAft>
                          <a:spcPts val="0"/>
                        </a:spcAft>
                        <a:buNone/>
                      </a:pPr>
                      <a:r>
                        <a:rPr lang="ja-JP" altLang="en-US" sz="1600" b="0" i="0" u="none" strike="noStrike" noProof="0" dirty="0">
                          <a:latin typeface="Meiryo"/>
                          <a:ea typeface="Meiryo"/>
                        </a:rPr>
                        <a:t>　　から取得</a:t>
                      </a:r>
                      <a:endParaRPr lang="ja-JP" altLang="en-US" sz="1600" b="0" i="0" u="none" strike="noStrike" noProof="0" dirty="0"/>
                    </a:p>
                  </a:txBody>
                  <a:tcPr anchor="ctr"/>
                </a:tc>
                <a:tc>
                  <a:txBody>
                    <a:bodyPr/>
                    <a:lstStyle/>
                    <a:p>
                      <a:pPr marL="0" lvl="0" indent="0">
                        <a:spcAft>
                          <a:spcPts val="100"/>
                        </a:spcAft>
                        <a:buNone/>
                      </a:pPr>
                      <a:r>
                        <a:rPr lang="ja-JP" altLang="en-US" sz="1050" dirty="0" smtClean="0">
                          <a:solidFill>
                            <a:schemeClr val="tx1"/>
                          </a:solidFill>
                          <a:latin typeface="Meiryo"/>
                          <a:ea typeface="Meiryo"/>
                        </a:rPr>
                        <a:t>（</a:t>
                      </a:r>
                      <a:r>
                        <a:rPr lang="ja-JP" altLang="en-US" sz="1050" dirty="0">
                          <a:solidFill>
                            <a:schemeClr val="tx1"/>
                          </a:solidFill>
                          <a:latin typeface="Meiryo"/>
                          <a:ea typeface="Meiryo"/>
                        </a:rPr>
                        <a:t>上記に加え）</a:t>
                      </a:r>
                    </a:p>
                    <a:p>
                      <a:pPr marL="171450" lvl="0" indent="-171450">
                        <a:spcAft>
                          <a:spcPts val="100"/>
                        </a:spcAft>
                        <a:buFont typeface="Arial"/>
                        <a:buChar char="•"/>
                      </a:pPr>
                      <a:r>
                        <a:rPr lang="ja-JP" altLang="en-US" sz="1050" dirty="0">
                          <a:solidFill>
                            <a:schemeClr val="tx1"/>
                          </a:solidFill>
                          <a:latin typeface="Meiryo"/>
                          <a:ea typeface="Meiryo"/>
                        </a:rPr>
                        <a:t>SBI生命</a:t>
                      </a:r>
                    </a:p>
                    <a:p>
                      <a:pPr marL="171450" lvl="0" indent="-171450">
                        <a:spcAft>
                          <a:spcPts val="100"/>
                        </a:spcAft>
                        <a:buFont typeface="Arial"/>
                        <a:buChar char="•"/>
                      </a:pPr>
                      <a:r>
                        <a:rPr lang="ja-JP" altLang="en-US" sz="1050" dirty="0" smtClean="0">
                          <a:solidFill>
                            <a:schemeClr val="tx1"/>
                          </a:solidFill>
                          <a:latin typeface="Meiryo"/>
                          <a:ea typeface="Meiryo"/>
                        </a:rPr>
                        <a:t>大樹</a:t>
                      </a:r>
                      <a:r>
                        <a:rPr lang="ja-JP" altLang="en-US" sz="1050" dirty="0">
                          <a:solidFill>
                            <a:schemeClr val="tx1"/>
                          </a:solidFill>
                          <a:latin typeface="Meiryo"/>
                          <a:ea typeface="Meiryo"/>
                        </a:rPr>
                        <a:t>生命</a:t>
                      </a:r>
                    </a:p>
                    <a:p>
                      <a:pPr marL="171450" lvl="0" indent="-171450">
                        <a:spcAft>
                          <a:spcPts val="100"/>
                        </a:spcAft>
                        <a:buFont typeface="Arial"/>
                        <a:buChar char="•"/>
                      </a:pPr>
                      <a:r>
                        <a:rPr lang="ja-JP" altLang="en-US" sz="1050" dirty="0">
                          <a:solidFill>
                            <a:schemeClr val="tx1"/>
                          </a:solidFill>
                          <a:latin typeface="Meiryo"/>
                          <a:ea typeface="Meiryo"/>
                        </a:rPr>
                        <a:t>フコクしんらい生命</a:t>
                      </a:r>
                    </a:p>
                    <a:p>
                      <a:pPr marL="171450" lvl="0" indent="-171450">
                        <a:spcAft>
                          <a:spcPts val="100"/>
                        </a:spcAft>
                        <a:buFont typeface="Arial"/>
                        <a:buChar char="•"/>
                      </a:pPr>
                      <a:r>
                        <a:rPr lang="ja-JP" altLang="en-US" sz="1050" dirty="0">
                          <a:solidFill>
                            <a:schemeClr val="tx1"/>
                          </a:solidFill>
                          <a:latin typeface="Meiryo"/>
                          <a:ea typeface="Meiryo"/>
                        </a:rPr>
                        <a:t>メットライフ生命</a:t>
                      </a:r>
                      <a:endParaRPr lang="ja-JP" sz="1050" b="0" i="0" u="none" strike="noStrike" noProof="0" dirty="0">
                        <a:solidFill>
                          <a:schemeClr val="tx1"/>
                        </a:solidFill>
                      </a:endParaRPr>
                    </a:p>
                  </a:txBody>
                  <a:tcPr/>
                </a:tc>
                <a:tc>
                  <a:txBody>
                    <a:bodyPr/>
                    <a:lstStyle/>
                    <a:p>
                      <a:pPr marL="0" lvl="0" indent="0">
                        <a:spcAft>
                          <a:spcPts val="100"/>
                        </a:spcAft>
                        <a:buNone/>
                      </a:pPr>
                      <a:r>
                        <a:rPr lang="ja-JP" altLang="en-US" sz="1050" dirty="0" smtClean="0">
                          <a:solidFill>
                            <a:schemeClr val="tx1"/>
                          </a:solidFill>
                          <a:latin typeface="Meiryo"/>
                          <a:ea typeface="Meiryo"/>
                        </a:rPr>
                        <a:t>（</a:t>
                      </a:r>
                      <a:r>
                        <a:rPr lang="ja-JP" altLang="en-US" sz="1050" dirty="0">
                          <a:solidFill>
                            <a:schemeClr val="tx1"/>
                          </a:solidFill>
                          <a:latin typeface="Meiryo"/>
                          <a:ea typeface="Meiryo"/>
                        </a:rPr>
                        <a:t>上記と同じ</a:t>
                      </a:r>
                      <a:r>
                        <a:rPr lang="en-US" sz="1050" dirty="0">
                          <a:solidFill>
                            <a:schemeClr val="tx1"/>
                          </a:solidFill>
                          <a:latin typeface="Meiryo"/>
                        </a:rPr>
                        <a:t>）</a:t>
                      </a:r>
                    </a:p>
                  </a:txBody>
                  <a:tcPr/>
                </a:tc>
                <a:tc>
                  <a:txBody>
                    <a:bodyPr/>
                    <a:lstStyle/>
                    <a:p>
                      <a:pPr marL="171450" lvl="0" indent="-171450">
                        <a:spcAft>
                          <a:spcPts val="100"/>
                        </a:spcAft>
                        <a:buClr>
                          <a:srgbClr val="000000"/>
                        </a:buClr>
                        <a:buFont typeface="Arial"/>
                        <a:buChar char="•"/>
                      </a:pPr>
                      <a:r>
                        <a:rPr lang="zh-TW" altLang="en-US" sz="1050" b="0" i="0" u="sng" strike="noStrike" noProof="0" dirty="0" smtClean="0">
                          <a:solidFill>
                            <a:schemeClr val="tx1"/>
                          </a:solidFill>
                          <a:latin typeface="Meiryo"/>
                          <a:ea typeface="Meiryo"/>
                        </a:rPr>
                        <a:t>ＪＡ共済連（全国共済農業協同組合連合会）</a:t>
                      </a:r>
                      <a:endParaRPr lang="en-US" altLang="zh-TW" sz="1050" b="0" i="0" u="sng" strike="noStrike" noProof="0" dirty="0" smtClean="0">
                        <a:solidFill>
                          <a:schemeClr val="tx1"/>
                        </a:solidFill>
                        <a:latin typeface="Meiryo"/>
                        <a:ea typeface="Meiryo"/>
                      </a:endParaRPr>
                    </a:p>
                    <a:p>
                      <a:pPr marL="171450" lvl="0" indent="-171450">
                        <a:spcAft>
                          <a:spcPts val="100"/>
                        </a:spcAft>
                        <a:buClr>
                          <a:srgbClr val="000000"/>
                        </a:buClr>
                        <a:buFont typeface="Arial"/>
                        <a:buChar char="•"/>
                      </a:pPr>
                      <a:r>
                        <a:rPr lang="ja-JP" altLang="en-US" sz="1050" b="0" i="0" u="sng" strike="noStrike" noProof="0" dirty="0" smtClean="0">
                          <a:solidFill>
                            <a:schemeClr val="tx1"/>
                          </a:solidFill>
                          <a:latin typeface="Meiryo"/>
                          <a:ea typeface="Meiryo"/>
                        </a:rPr>
                        <a:t>都道府県民共済グループ（全国生活協同組合連合会</a:t>
                      </a:r>
                      <a:r>
                        <a:rPr lang="ja-JP" altLang="en-US" sz="1050" b="0" i="0" u="sng" strike="noStrike" noProof="0" dirty="0" smtClean="0">
                          <a:solidFill>
                            <a:schemeClr val="tx1"/>
                          </a:solidFill>
                          <a:latin typeface="Meiryo"/>
                          <a:ea typeface="Meiryo"/>
                        </a:rPr>
                        <a:t>）</a:t>
                      </a:r>
                      <a:endParaRPr lang="en-US" altLang="ja-JP" sz="1050" b="0" i="0" u="sng" strike="noStrike" noProof="0" dirty="0" smtClean="0">
                        <a:solidFill>
                          <a:schemeClr val="tx1"/>
                        </a:solidFill>
                        <a:latin typeface="Meiryo"/>
                        <a:ea typeface="Meiryo"/>
                      </a:endParaRPr>
                    </a:p>
                    <a:p>
                      <a:pPr marL="171450" marR="0" lvl="0" indent="-171450" algn="l" defTabSz="914400" rtl="0" eaLnBrk="1" fontAlgn="auto" latinLnBrk="0" hangingPunct="1">
                        <a:lnSpc>
                          <a:spcPct val="100000"/>
                        </a:lnSpc>
                        <a:spcBef>
                          <a:spcPts val="0"/>
                        </a:spcBef>
                        <a:spcAft>
                          <a:spcPts val="100"/>
                        </a:spcAft>
                        <a:buClr>
                          <a:srgbClr val="000000"/>
                        </a:buClr>
                        <a:buSzTx/>
                        <a:buFont typeface="Arial"/>
                        <a:buChar char="•"/>
                        <a:tabLst/>
                        <a:defRPr/>
                      </a:pPr>
                      <a:r>
                        <a:rPr lang="ja-JP" altLang="en-US" sz="1050" b="0" i="0" u="sng" strike="noStrike" noProof="0" dirty="0" smtClean="0">
                          <a:solidFill>
                            <a:schemeClr val="tx1"/>
                          </a:solidFill>
                          <a:latin typeface="Meiryo"/>
                          <a:ea typeface="Meiryo"/>
                        </a:rPr>
                        <a:t>Ｃ</a:t>
                      </a:r>
                      <a:r>
                        <a:rPr lang="en-US" altLang="ja-JP" sz="1050" b="0" i="0" u="sng" strike="noStrike" noProof="0" dirty="0" smtClean="0">
                          <a:solidFill>
                            <a:schemeClr val="tx1"/>
                          </a:solidFill>
                          <a:latin typeface="Meiryo"/>
                          <a:ea typeface="Meiryo"/>
                        </a:rPr>
                        <a:t>О</a:t>
                      </a:r>
                      <a:r>
                        <a:rPr lang="ja-JP" altLang="en-US" sz="1050" b="0" i="0" u="sng" strike="noStrike" noProof="0" dirty="0" smtClean="0">
                          <a:solidFill>
                            <a:schemeClr val="tx1"/>
                          </a:solidFill>
                          <a:latin typeface="Meiryo"/>
                          <a:ea typeface="Meiryo"/>
                        </a:rPr>
                        <a:t>・</a:t>
                      </a:r>
                      <a:r>
                        <a:rPr lang="en-US" altLang="ja-JP" sz="1050" b="0" i="0" u="sng" strike="noStrike" noProof="0" dirty="0" smtClean="0">
                          <a:solidFill>
                            <a:schemeClr val="tx1"/>
                          </a:solidFill>
                          <a:latin typeface="Meiryo"/>
                          <a:ea typeface="Meiryo"/>
                        </a:rPr>
                        <a:t>О</a:t>
                      </a:r>
                      <a:r>
                        <a:rPr lang="ja-JP" altLang="en-US" sz="1050" b="0" i="0" u="sng" strike="noStrike" noProof="0" dirty="0" smtClean="0">
                          <a:solidFill>
                            <a:schemeClr val="tx1"/>
                          </a:solidFill>
                          <a:latin typeface="Meiryo"/>
                          <a:ea typeface="Meiryo"/>
                        </a:rPr>
                        <a:t>Ｐ共済（日本コープ共済生活協同組合</a:t>
                      </a:r>
                      <a:r>
                        <a:rPr lang="ja-JP" altLang="en-US" sz="1050" b="0" i="0" u="sng" strike="noStrike" noProof="0" smtClean="0">
                          <a:solidFill>
                            <a:schemeClr val="tx1"/>
                          </a:solidFill>
                          <a:latin typeface="Meiryo"/>
                          <a:ea typeface="Meiryo"/>
                        </a:rPr>
                        <a:t>連合会）</a:t>
                      </a:r>
                      <a:endParaRPr lang="ja-JP" altLang="ja-JP" sz="1050" u="sng" smtClean="0">
                        <a:solidFill>
                          <a:schemeClr val="tx1"/>
                        </a:solidFill>
                      </a:endParaRPr>
                    </a:p>
                  </a:txBody>
                  <a:tcPr/>
                </a:tc>
                <a:tc>
                  <a:txBody>
                    <a:bodyPr/>
                    <a:lstStyle/>
                    <a:p>
                      <a:pPr marL="0" lvl="0" indent="0">
                        <a:spcAft>
                          <a:spcPts val="100"/>
                        </a:spcAft>
                        <a:buNone/>
                      </a:pPr>
                      <a:r>
                        <a:rPr lang="ja-JP" altLang="en-US" sz="1050" b="0" i="0" u="none" strike="noStrike" noProof="0" dirty="0">
                          <a:solidFill>
                            <a:schemeClr val="tx1"/>
                          </a:solidFill>
                          <a:latin typeface="Meiryo"/>
                          <a:ea typeface="Meiryo"/>
                        </a:rPr>
                        <a:t>（上記と同じ）</a:t>
                      </a:r>
                      <a:endParaRPr lang="ja-JP" altLang="en-US" sz="1050" dirty="0">
                        <a:solidFill>
                          <a:schemeClr val="tx1"/>
                        </a:solidFill>
                        <a:latin typeface="Meiryo"/>
                        <a:ea typeface="Meiryo"/>
                      </a:endParaRPr>
                    </a:p>
                  </a:txBody>
                  <a:tcPr/>
                </a:tc>
                <a:extLst>
                  <a:ext uri="{0D108BD9-81ED-4DB2-BD59-A6C34878D82A}">
                    <a16:rowId xmlns="" xmlns:a16="http://schemas.microsoft.com/office/drawing/2014/main" val="1760928544"/>
                  </a:ext>
                </a:extLst>
              </a:tr>
            </a:tbl>
          </a:graphicData>
        </a:graphic>
      </p:graphicFrame>
      <p:sp>
        <p:nvSpPr>
          <p:cNvPr id="10" name="テキスト ボックス 4">
            <a:extLst>
              <a:ext uri="{FF2B5EF4-FFF2-40B4-BE49-F238E27FC236}">
                <a16:creationId xmlns="" xmlns:a16="http://schemas.microsoft.com/office/drawing/2014/main" id="{B9B6C838-D1D5-4740-BDE0-C0B197566899}"/>
              </a:ext>
            </a:extLst>
          </p:cNvPr>
          <p:cNvSpPr txBox="1"/>
          <p:nvPr/>
        </p:nvSpPr>
        <p:spPr>
          <a:xfrm>
            <a:off x="862641" y="6102020"/>
            <a:ext cx="10989151"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1050" dirty="0" smtClean="0">
                <a:latin typeface="メイリオ"/>
                <a:ea typeface="メイリオ"/>
                <a:cs typeface="Calibri"/>
              </a:rPr>
              <a:t>※</a:t>
            </a:r>
            <a:r>
              <a:rPr lang="ja-JP" altLang="en-US" sz="1050" dirty="0" smtClean="0">
                <a:latin typeface="メイリオ"/>
                <a:ea typeface="メイリオ"/>
                <a:cs typeface="Calibri"/>
              </a:rPr>
              <a:t>１　証明書</a:t>
            </a:r>
            <a:r>
              <a:rPr lang="ja-JP" altLang="en-US" sz="1050" dirty="0">
                <a:latin typeface="メイリオ"/>
                <a:ea typeface="メイリオ"/>
                <a:cs typeface="Calibri"/>
              </a:rPr>
              <a:t>をデータで</a:t>
            </a:r>
            <a:r>
              <a:rPr lang="ja-JP" altLang="en-US" sz="1050" dirty="0" smtClean="0">
                <a:latin typeface="メイリオ"/>
                <a:ea typeface="メイリオ"/>
                <a:cs typeface="Calibri"/>
              </a:rPr>
              <a:t>取得できない場合は、</a:t>
            </a:r>
            <a:r>
              <a:rPr lang="ja-JP" altLang="en-US" sz="1050" dirty="0">
                <a:latin typeface="メイリオ"/>
                <a:ea typeface="メイリオ"/>
                <a:cs typeface="Calibri"/>
              </a:rPr>
              <a:t>これまで通りハガキ等で届いた証明書</a:t>
            </a:r>
            <a:r>
              <a:rPr lang="ja-JP" altLang="en-US" sz="1050" dirty="0" smtClean="0">
                <a:latin typeface="メイリオ"/>
                <a:ea typeface="メイリオ"/>
                <a:cs typeface="Calibri"/>
              </a:rPr>
              <a:t>をご利用</a:t>
            </a:r>
            <a:r>
              <a:rPr lang="ja-JP" altLang="en-US" sz="1050" dirty="0">
                <a:latin typeface="メイリオ"/>
                <a:ea typeface="メイリオ"/>
                <a:cs typeface="Calibri"/>
              </a:rPr>
              <a:t>ください。</a:t>
            </a:r>
            <a:endParaRPr lang="ja-JP" dirty="0"/>
          </a:p>
          <a:p>
            <a:r>
              <a:rPr lang="ja-JP" altLang="en-US" sz="1050" dirty="0">
                <a:latin typeface="メイリオ"/>
                <a:ea typeface="メイリオ"/>
                <a:cs typeface="Calibri"/>
              </a:rPr>
              <a:t>　</a:t>
            </a:r>
            <a:r>
              <a:rPr lang="ja-JP" altLang="en-US" sz="1050" dirty="0" smtClean="0">
                <a:latin typeface="メイリオ"/>
                <a:ea typeface="メイリオ"/>
                <a:cs typeface="Calibri"/>
              </a:rPr>
              <a:t>２　下線の保険会社等は</a:t>
            </a:r>
            <a:r>
              <a:rPr lang="ja-JP" altLang="en-US" sz="1050" dirty="0">
                <a:latin typeface="メイリオ"/>
                <a:ea typeface="メイリオ"/>
                <a:cs typeface="Calibri"/>
              </a:rPr>
              <a:t>令和3年10月からの</a:t>
            </a:r>
            <a:r>
              <a:rPr lang="ja-JP" altLang="en-US" sz="1050" dirty="0" smtClean="0">
                <a:latin typeface="メイリオ"/>
                <a:ea typeface="メイリオ"/>
                <a:cs typeface="Calibri"/>
              </a:rPr>
              <a:t>対応予定と</a:t>
            </a:r>
            <a:r>
              <a:rPr lang="ja-JP" altLang="en-US" sz="1050" dirty="0">
                <a:latin typeface="メイリオ"/>
                <a:ea typeface="メイリオ"/>
                <a:cs typeface="Calibri"/>
              </a:rPr>
              <a:t>なります。　</a:t>
            </a:r>
          </a:p>
        </p:txBody>
      </p:sp>
      <p:sp>
        <p:nvSpPr>
          <p:cNvPr id="11" name="テキスト ボックス 4">
            <a:extLst>
              <a:ext uri="{FF2B5EF4-FFF2-40B4-BE49-F238E27FC236}">
                <a16:creationId xmlns="" xmlns:a16="http://schemas.microsoft.com/office/drawing/2014/main" id="{B9B6C838-D1D5-4740-BDE0-C0B197566899}"/>
              </a:ext>
            </a:extLst>
          </p:cNvPr>
          <p:cNvSpPr txBox="1"/>
          <p:nvPr/>
        </p:nvSpPr>
        <p:spPr>
          <a:xfrm>
            <a:off x="10058400" y="1780858"/>
            <a:ext cx="1380226"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ja-JP" altLang="en-US" sz="1050" dirty="0" smtClean="0">
                <a:latin typeface="メイリオ"/>
                <a:ea typeface="メイリオ"/>
                <a:cs typeface="Calibri"/>
              </a:rPr>
              <a:t>令和３年６月現在</a:t>
            </a:r>
            <a:endParaRPr lang="ja-JP" altLang="en-US" sz="1050" dirty="0">
              <a:latin typeface="メイリオ"/>
              <a:ea typeface="メイリオ"/>
              <a:cs typeface="Calibri"/>
            </a:endParaRPr>
          </a:p>
        </p:txBody>
      </p:sp>
    </p:spTree>
    <p:extLst>
      <p:ext uri="{BB962C8B-B14F-4D97-AF65-F5344CB8AC3E}">
        <p14:creationId xmlns:p14="http://schemas.microsoft.com/office/powerpoint/2010/main" val="1566467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p:cNvPicPr>
            <a:picLocks noChangeAspect="1"/>
          </p:cNvPicPr>
          <p:nvPr/>
        </p:nvPicPr>
        <p:blipFill>
          <a:blip r:embed="rId2"/>
          <a:stretch>
            <a:fillRect/>
          </a:stretch>
        </p:blipFill>
        <p:spPr>
          <a:xfrm>
            <a:off x="5969883" y="742986"/>
            <a:ext cx="5560034" cy="5870957"/>
          </a:xfrm>
          <a:prstGeom prst="rect">
            <a:avLst/>
          </a:prstGeom>
        </p:spPr>
      </p:pic>
      <p:sp>
        <p:nvSpPr>
          <p:cNvPr id="4" name="正方形/長方形 3">
            <a:extLst>
              <a:ext uri="{FF2B5EF4-FFF2-40B4-BE49-F238E27FC236}">
                <a16:creationId xmlns=""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 xmlns:a16="http://schemas.microsoft.com/office/drawing/2014/main" id="{A705F9A0-E9D4-4C8E-8823-A549CE4AA5DE}"/>
              </a:ext>
            </a:extLst>
          </p:cNvPr>
          <p:cNvSpPr>
            <a:spLocks noGrp="1"/>
          </p:cNvSpPr>
          <p:nvPr>
            <p:ph type="title" idx="4294967295"/>
          </p:nvPr>
        </p:nvSpPr>
        <p:spPr>
          <a:xfrm>
            <a:off x="0" y="-3175"/>
            <a:ext cx="8770938" cy="639763"/>
          </a:xfrm>
        </p:spPr>
        <p:txBody>
          <a:bodyPr>
            <a:noAutofit/>
          </a:bodyPr>
          <a:lstStyle/>
          <a:p>
            <a:r>
              <a:rPr lang="ja-JP" altLang="en-US" sz="2800" dirty="0">
                <a:ea typeface="Meiryo"/>
                <a:cs typeface="Calibri Light"/>
              </a:rPr>
              <a:t>４　従業員の方にやっていただきたい</a:t>
            </a:r>
            <a:r>
              <a:rPr lang="ja-JP" altLang="en-US" sz="2800" dirty="0" smtClean="0">
                <a:ea typeface="Meiryo"/>
                <a:cs typeface="Calibri Light"/>
              </a:rPr>
              <a:t>こと（４）</a:t>
            </a:r>
            <a:endParaRPr lang="ja-JP" altLang="en-US" sz="2800" dirty="0">
              <a:ea typeface="Meiryo"/>
              <a:cs typeface="Calibri Light"/>
            </a:endParaRPr>
          </a:p>
        </p:txBody>
      </p:sp>
      <p:sp>
        <p:nvSpPr>
          <p:cNvPr id="9" name="スライド番号プレースホルダー 8">
            <a:extLst>
              <a:ext uri="{FF2B5EF4-FFF2-40B4-BE49-F238E27FC236}">
                <a16:creationId xmlns="" xmlns:a16="http://schemas.microsoft.com/office/drawing/2014/main" id="{87123A7F-BC55-4E81-9976-4C222DC3989B}"/>
              </a:ext>
            </a:extLst>
          </p:cNvPr>
          <p:cNvSpPr>
            <a:spLocks noGrp="1"/>
          </p:cNvSpPr>
          <p:nvPr>
            <p:ph type="sldNum" sz="quarter" idx="12"/>
          </p:nvPr>
        </p:nvSpPr>
        <p:spPr>
          <a:xfrm>
            <a:off x="9343845" y="6399482"/>
            <a:ext cx="2743200" cy="365125"/>
          </a:xfrm>
        </p:spPr>
        <p:txBody>
          <a:bodyPr/>
          <a:lstStyle/>
          <a:p>
            <a:fld id="{48F63A3B-78C7-47BE-AE5E-E10140E04643}" type="slidenum">
              <a:rPr lang="en-US" sz="1600" dirty="0"/>
              <a:t>9</a:t>
            </a:fld>
            <a:endParaRPr lang="ja-JP" altLang="en-US" sz="1600"/>
          </a:p>
        </p:txBody>
      </p:sp>
      <p:sp>
        <p:nvSpPr>
          <p:cNvPr id="14" name="テキスト ボックス 4">
            <a:extLst>
              <a:ext uri="{FF2B5EF4-FFF2-40B4-BE49-F238E27FC236}">
                <a16:creationId xmlns="" xmlns:a16="http://schemas.microsoft.com/office/drawing/2014/main" id="{0E99B91D-424C-473B-BACF-2780D5E13150}"/>
              </a:ext>
            </a:extLst>
          </p:cNvPr>
          <p:cNvSpPr txBox="1"/>
          <p:nvPr/>
        </p:nvSpPr>
        <p:spPr>
          <a:xfrm>
            <a:off x="395916" y="683463"/>
            <a:ext cx="111395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dirty="0">
                <a:solidFill>
                  <a:srgbClr val="4472C4"/>
                </a:solidFill>
                <a:latin typeface="メイリオ"/>
                <a:ea typeface="メイリオ"/>
                <a:cs typeface="Calibri"/>
              </a:rPr>
              <a:t>②　保険料控除証明書データの取得</a:t>
            </a:r>
          </a:p>
        </p:txBody>
      </p:sp>
      <p:sp>
        <p:nvSpPr>
          <p:cNvPr id="15" name="テキスト ボックス 4">
            <a:extLst>
              <a:ext uri="{FF2B5EF4-FFF2-40B4-BE49-F238E27FC236}">
                <a16:creationId xmlns="" xmlns:a16="http://schemas.microsoft.com/office/drawing/2014/main" id="{89A97F76-363C-4988-A446-EA49539A1A4B}"/>
              </a:ext>
            </a:extLst>
          </p:cNvPr>
          <p:cNvSpPr txBox="1"/>
          <p:nvPr/>
        </p:nvSpPr>
        <p:spPr>
          <a:xfrm>
            <a:off x="787428" y="1229115"/>
            <a:ext cx="464580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dirty="0">
                <a:latin typeface="メイリオ"/>
                <a:ea typeface="メイリオ"/>
                <a:cs typeface="Calibri"/>
              </a:rPr>
              <a:t>　</a:t>
            </a:r>
            <a:r>
              <a:rPr lang="ja-JP" altLang="en-US" sz="2000" dirty="0" smtClean="0">
                <a:latin typeface="メイリオ"/>
                <a:ea typeface="メイリオ"/>
                <a:cs typeface="Calibri"/>
              </a:rPr>
              <a:t>ご契約している保険会社等の名前が前ページにない場合、保険会社等から送付されている控除証明書ハガキの内容を「年調ソフト」に入力します。</a:t>
            </a:r>
            <a:endParaRPr lang="ja-JP" altLang="en-US" sz="2000" dirty="0">
              <a:latin typeface="メイリオ"/>
              <a:ea typeface="メイリオ"/>
              <a:cs typeface="Calibri"/>
            </a:endParaRPr>
          </a:p>
        </p:txBody>
      </p:sp>
      <p:cxnSp>
        <p:nvCxnSpPr>
          <p:cNvPr id="19" name="カギ線コネクタ 18"/>
          <p:cNvCxnSpPr/>
          <p:nvPr/>
        </p:nvCxnSpPr>
        <p:spPr>
          <a:xfrm flipV="1">
            <a:off x="2721935" y="3095712"/>
            <a:ext cx="3710763" cy="120278"/>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p:nvPr/>
        </p:nvCxnSpPr>
        <p:spPr>
          <a:xfrm>
            <a:off x="3596274" y="4248830"/>
            <a:ext cx="2836424" cy="121151"/>
          </a:xfrm>
          <a:prstGeom prst="bentConnector3">
            <a:avLst>
              <a:gd name="adj1" fmla="val 50000"/>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5" name="カギ線コネクタ 24"/>
          <p:cNvCxnSpPr/>
          <p:nvPr/>
        </p:nvCxnSpPr>
        <p:spPr>
          <a:xfrm>
            <a:off x="3596274" y="4571483"/>
            <a:ext cx="2836424" cy="763836"/>
          </a:xfrm>
          <a:prstGeom prst="bentConnector3">
            <a:avLst>
              <a:gd name="adj1" fmla="val 50000"/>
            </a:avLst>
          </a:prstGeom>
          <a:ln w="3810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cxnSp>
        <p:nvCxnSpPr>
          <p:cNvPr id="37" name="カギ線コネクタ 36"/>
          <p:cNvCxnSpPr>
            <a:stCxn id="17" idx="3"/>
          </p:cNvCxnSpPr>
          <p:nvPr/>
        </p:nvCxnSpPr>
        <p:spPr>
          <a:xfrm>
            <a:off x="3596274" y="3918563"/>
            <a:ext cx="2836424" cy="128765"/>
          </a:xfrm>
          <a:prstGeom prst="bentConnector3">
            <a:avLst>
              <a:gd name="adj1" fmla="val 50000"/>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cxnSp>
        <p:nvCxnSpPr>
          <p:cNvPr id="45" name="カギ線コネクタ 44"/>
          <p:cNvCxnSpPr/>
          <p:nvPr/>
        </p:nvCxnSpPr>
        <p:spPr>
          <a:xfrm>
            <a:off x="3590699" y="4953401"/>
            <a:ext cx="2841999" cy="861947"/>
          </a:xfrm>
          <a:prstGeom prst="bentConnector3">
            <a:avLst>
              <a:gd name="adj1" fmla="val 43640"/>
            </a:avLst>
          </a:prstGeom>
          <a:ln w="38100">
            <a:solidFill>
              <a:srgbClr val="FFC000"/>
            </a:solidFill>
            <a:tailEnd type="triangle"/>
          </a:ln>
        </p:spPr>
        <p:style>
          <a:lnRef idx="1">
            <a:schemeClr val="accent2"/>
          </a:lnRef>
          <a:fillRef idx="0">
            <a:schemeClr val="accent2"/>
          </a:fillRef>
          <a:effectRef idx="0">
            <a:schemeClr val="accent2"/>
          </a:effectRef>
          <a:fontRef idx="minor">
            <a:schemeClr val="tx1"/>
          </a:fontRef>
        </p:style>
      </p:cxnSp>
      <p:sp>
        <p:nvSpPr>
          <p:cNvPr id="49" name="テキスト ボックス 48"/>
          <p:cNvSpPr txBox="1"/>
          <p:nvPr/>
        </p:nvSpPr>
        <p:spPr>
          <a:xfrm>
            <a:off x="9333212" y="5589468"/>
            <a:ext cx="561372" cy="215444"/>
          </a:xfrm>
          <a:prstGeom prst="rect">
            <a:avLst/>
          </a:prstGeom>
          <a:noFill/>
        </p:spPr>
        <p:txBody>
          <a:bodyPr wrap="none" rtlCol="0">
            <a:spAutoFit/>
          </a:bodyPr>
          <a:lstStyle/>
          <a:p>
            <a:r>
              <a:rPr kumimoji="1" lang="en-US" altLang="ja-JP" sz="800" b="1" dirty="0" smtClean="0">
                <a:latin typeface="メイリオ" panose="020B0604030504040204" pitchFamily="50" charset="-128"/>
                <a:ea typeface="メイリオ" panose="020B0604030504040204" pitchFamily="50" charset="-128"/>
              </a:rPr>
              <a:t>XXXXX</a:t>
            </a:r>
            <a:endParaRPr kumimoji="1" lang="ja-JP" altLang="en-US" sz="800" b="1"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984803" y="2666781"/>
            <a:ext cx="2670279" cy="3164098"/>
          </a:xfrm>
          <a:prstGeom prst="rect">
            <a:avLst/>
          </a:prstGeom>
        </p:spPr>
      </p:pic>
    </p:spTree>
    <p:extLst>
      <p:ext uri="{BB962C8B-B14F-4D97-AF65-F5344CB8AC3E}">
        <p14:creationId xmlns:p14="http://schemas.microsoft.com/office/powerpoint/2010/main" val="131858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1113</Words>
  <Application>Microsoft Office PowerPoint</Application>
  <PresentationFormat>ワイド画面</PresentationFormat>
  <Paragraphs>239</Paragraphs>
  <Slides>15</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15</vt:i4>
      </vt:variant>
    </vt:vector>
  </HeadingPairs>
  <TitlesOfParts>
    <vt:vector size="26" baseType="lpstr">
      <vt:lpstr>Meiryo UI</vt:lpstr>
      <vt:lpstr>ＭＳ Ｐゴシック</vt:lpstr>
      <vt:lpstr>メイリオ</vt:lpstr>
      <vt:lpstr>メイリオ</vt:lpstr>
      <vt:lpstr>游ゴシック</vt:lpstr>
      <vt:lpstr>游ゴシック Light</vt:lpstr>
      <vt:lpstr>Arial</vt:lpstr>
      <vt:lpstr>Calibri</vt:lpstr>
      <vt:lpstr>Calibri Light</vt:lpstr>
      <vt:lpstr>Wingdings</vt:lpstr>
      <vt:lpstr>Office Theme</vt:lpstr>
      <vt:lpstr>令和3年分 年末調整手続 について</vt:lpstr>
      <vt:lpstr>令和３年分の年末調整について</vt:lpstr>
      <vt:lpstr>１　これまでの年末調整</vt:lpstr>
      <vt:lpstr>２　今年の年末調整の方法</vt:lpstr>
      <vt:lpstr>３　電子化によるメリット</vt:lpstr>
      <vt:lpstr>４　従業員の方にやっていただきたいこと（１）</vt:lpstr>
      <vt:lpstr>４　従業員の方にやっていただきたいこと（２）</vt:lpstr>
      <vt:lpstr>４　従業員の方にやっていただきたいこと（３）</vt:lpstr>
      <vt:lpstr>４　従業員の方にやっていただきたいこと（４）</vt:lpstr>
      <vt:lpstr>４　従業員の方にやっていただきたいこと（５）</vt:lpstr>
      <vt:lpstr>４　従業員の方にやっていただきたいこと（６）</vt:lpstr>
      <vt:lpstr>４　従業員の方にやっていただきたいこと（７）</vt:lpstr>
      <vt:lpstr>４　従業員の方にやっていただきたいこと（８）</vt:lpstr>
      <vt:lpstr>４　従業員の方にやっていただきたいこと（９）</vt:lpstr>
      <vt:lpstr>５　最後に</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2021-06-04T11:37:06Z</dcterms:created>
  <dcterms:modified xsi:type="dcterms:W3CDTF">2021-11-09T02:56:24Z</dcterms:modified>
</cp:coreProperties>
</file>